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6660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9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08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0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3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1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3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4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6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3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8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1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14325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Авторы</a:t>
            </a:r>
            <a:r>
              <a:rPr lang="en-US" sz="3200" dirty="0" smtClean="0"/>
              <a:t>: </a:t>
            </a:r>
            <a:r>
              <a:rPr lang="ru-RU" sz="3200" dirty="0" smtClean="0"/>
              <a:t>Ш.Т. Османов</a:t>
            </a:r>
            <a:br>
              <a:rPr lang="ru-RU" sz="3200" dirty="0" smtClean="0"/>
            </a:br>
            <a:r>
              <a:rPr lang="ru-RU" sz="3200" dirty="0" smtClean="0"/>
              <a:t>А.В. </a:t>
            </a:r>
            <a:r>
              <a:rPr lang="ru-RU" sz="3200" dirty="0"/>
              <a:t>Бугрецов</a:t>
            </a:r>
            <a:br>
              <a:rPr lang="ru-RU" sz="3200" dirty="0"/>
            </a:br>
            <a:r>
              <a:rPr lang="ru-RU" sz="3200" dirty="0" smtClean="0"/>
              <a:t>Д.А. Парамонов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5517232"/>
            <a:ext cx="5143536" cy="1224136"/>
          </a:xfrm>
        </p:spPr>
        <p:txBody>
          <a:bodyPr>
            <a:noAutofit/>
          </a:bodyPr>
          <a:lstStyle/>
          <a:p>
            <a:pPr algn="l"/>
            <a:r>
              <a:rPr lang="ru-RU" sz="4400" dirty="0" smtClean="0">
                <a:solidFill>
                  <a:schemeClr val="accent4"/>
                </a:solidFill>
              </a:rPr>
              <a:t>АРИФМЕТИКА – ЭТО ПРОСТО</a:t>
            </a:r>
            <a:endParaRPr lang="ru-RU" sz="4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668072" cy="4320480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Любой проект рождается из какого-либо противоречия, между тем, что есть, и что должно быть. Наша программа предназначена для школьников, кому сложно даются арифметические вычисления. </a:t>
            </a:r>
            <a:endParaRPr lang="ru-RU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45" y="2897560"/>
            <a:ext cx="6012405" cy="396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423870"/>
            <a:ext cx="8496944" cy="6533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Мы сделали программу, при запуске которой ученик выбирает сложность выражений. Когда тот набирает нужное количество баллов (20), ему выводиться </a:t>
            </a:r>
            <a:r>
              <a:rPr lang="ru-RU" b="1" dirty="0" smtClean="0"/>
              <a:t>его </a:t>
            </a:r>
            <a:r>
              <a:rPr lang="ru-RU" b="1" dirty="0"/>
              <a:t>оценка</a:t>
            </a:r>
            <a:r>
              <a:rPr lang="ru-RU" b="1" dirty="0" smtClean="0"/>
              <a:t>. Если же больше 6 ошибок, то вам сразу выводится оценка – 2.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861048"/>
            <a:ext cx="3840041" cy="260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1" y="1700808"/>
            <a:ext cx="288032" cy="7200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0746" y="368660"/>
            <a:ext cx="7704854" cy="2664296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Нет ничего замысловатого в нашей </a:t>
            </a:r>
            <a:r>
              <a:rPr lang="ru-RU" b="1" dirty="0" smtClean="0"/>
              <a:t>программе, это просто тренировка умножения.  Легкий режим подойдет для начальных классов. Средний режим предназначен для 5-8 классов, ну а сложный для 9-11.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7572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H="1" flipV="1">
            <a:off x="395536" y="404664"/>
            <a:ext cx="586597" cy="5253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0429" y="404664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Мы так же использовали библиотеки: </a:t>
            </a:r>
            <a:r>
              <a:rPr lang="en-US" dirty="0" smtClean="0"/>
              <a:t>PyQt5, PyQt5.QtWidgets, </a:t>
            </a:r>
            <a:r>
              <a:rPr lang="en-US" dirty="0"/>
              <a:t>QApplication, QWidget, QMainWindow, </a:t>
            </a:r>
            <a:r>
              <a:rPr lang="en-US" dirty="0" smtClean="0"/>
              <a:t>QMessageBox, </a:t>
            </a:r>
            <a:r>
              <a:rPr lang="en-US" dirty="0"/>
              <a:t>QPushButton, </a:t>
            </a:r>
            <a:r>
              <a:rPr lang="en-US" dirty="0" smtClean="0"/>
              <a:t>QColorDialog, </a:t>
            </a:r>
            <a:r>
              <a:rPr lang="en-US" dirty="0"/>
              <a:t>QLCDNumber, </a:t>
            </a:r>
            <a:r>
              <a:rPr lang="en-US" dirty="0" smtClean="0"/>
              <a:t>QToolTip, </a:t>
            </a:r>
            <a:r>
              <a:rPr lang="en-US" dirty="0"/>
              <a:t>QLabel, </a:t>
            </a:r>
            <a:r>
              <a:rPr lang="en-US" dirty="0" smtClean="0"/>
              <a:t>QLineEdit, QtGui, random.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429000"/>
            <a:ext cx="6477001" cy="18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9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68560" y="188640"/>
            <a:ext cx="1285611" cy="4515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7051" y="434860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Некоторые люди не знают, как перемножать двухзначные и трехзначные числа в уме, для этого мы создали им подсказки. (кнопка: «?») Если же вы устали от математических выражений, то в правом верхнем углу у нас есть зона отдыха. 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40968"/>
            <a:ext cx="3793832" cy="26065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80" y="2746346"/>
            <a:ext cx="3760110" cy="300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37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915400" cy="3168352"/>
          </a:xfrm>
        </p:spPr>
        <p:txBody>
          <a:bodyPr>
            <a:noAutofit/>
          </a:bodyPr>
          <a:lstStyle/>
          <a:p>
            <a:pPr marL="68263"/>
            <a:r>
              <a:rPr lang="ru-RU" sz="2400" b="1" dirty="0" smtClean="0"/>
              <a:t>В будущем мы хотим развить нашу программу и добавить в нее: деление, сложения, вычитание и все это скомбинировать.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76872"/>
            <a:ext cx="6336704" cy="4392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251</TotalTime>
  <Words>177</Words>
  <Application>Microsoft Office PowerPoint</Application>
  <PresentationFormat>Экран 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Corbel</vt:lpstr>
      <vt:lpstr>Параллакс</vt:lpstr>
      <vt:lpstr>Авторы: Ш.Т. Османов А.В. Бугрецов Д.А. Парамонов </vt:lpstr>
      <vt:lpstr>Любой проект рождается из какого-либо противоречия, между тем, что есть, и что должно быть. Наша программа предназначена для школьников, кому сложно даются арифметические вычисления. </vt:lpstr>
      <vt:lpstr> </vt:lpstr>
      <vt:lpstr>Презентация PowerPoint</vt:lpstr>
      <vt:lpstr>Презентация PowerPoint</vt:lpstr>
      <vt:lpstr>Презентация PowerPoint</vt:lpstr>
      <vt:lpstr>В будущем мы хотим развить нашу программу и добавить в нее: деление, сложения, вычитание и все это скомбинировать.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“THE BEST OF ALL POSSIBLE WORLDS. ST.PETERSBURG”</dc:title>
  <dc:creator>Света</dc:creator>
  <cp:lastModifiedBy>Ученик</cp:lastModifiedBy>
  <cp:revision>58</cp:revision>
  <dcterms:created xsi:type="dcterms:W3CDTF">2016-02-16T18:52:55Z</dcterms:created>
  <dcterms:modified xsi:type="dcterms:W3CDTF">2018-12-24T05:57:06Z</dcterms:modified>
</cp:coreProperties>
</file>