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57" r:id="rId3"/>
    <p:sldId id="258" r:id="rId4"/>
    <p:sldId id="266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рц климов" initials="гк" lastIdx="1" clrIdx="0">
    <p:extLst>
      <p:ext uri="{19B8F6BF-5375-455C-9EA6-DF929625EA0E}">
        <p15:presenceInfo xmlns:p15="http://schemas.microsoft.com/office/powerpoint/2012/main" userId="769214252f405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4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4011283" cy="1112807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accent1"/>
                </a:solidFill>
              </a:rPr>
              <a:t>Проект</a:t>
            </a:r>
            <a:br>
              <a:rPr lang="ru-RU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webserver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65698" y="4908430"/>
            <a:ext cx="4126301" cy="211347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Разработчик:, </a:t>
            </a:r>
            <a:r>
              <a:rPr lang="ru-RU" sz="2800" dirty="0" err="1">
                <a:solidFill>
                  <a:schemeClr val="accent1"/>
                </a:solidFill>
              </a:rPr>
              <a:t>Шихмурза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ru-RU" sz="2800" dirty="0">
                <a:solidFill>
                  <a:schemeClr val="accent1"/>
                </a:solidFill>
              </a:rPr>
              <a:t>Османов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625" y="6388655"/>
            <a:ext cx="18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KLIM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347" y="74523"/>
            <a:ext cx="9422664" cy="1653666"/>
          </a:xfrm>
        </p:spPr>
        <p:txBody>
          <a:bodyPr/>
          <a:lstStyle/>
          <a:p>
            <a:r>
              <a:rPr lang="ru-RU" sz="11500" dirty="0">
                <a:solidFill>
                  <a:schemeClr val="bg1"/>
                </a:solidFill>
              </a:rPr>
              <a:t>Идея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74523"/>
            <a:ext cx="1981457" cy="1831772"/>
          </a:xfrm>
        </p:spPr>
      </p:pic>
      <p:sp>
        <p:nvSpPr>
          <p:cNvPr id="5" name="TextBox 4"/>
          <p:cNvSpPr txBox="1"/>
          <p:nvPr/>
        </p:nvSpPr>
        <p:spPr>
          <a:xfrm>
            <a:off x="474452" y="3019245"/>
            <a:ext cx="109555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 давно хотел реализовать </a:t>
            </a:r>
            <a:r>
              <a:rPr lang="en-US" sz="2400" dirty="0"/>
              <a:t>webserver</a:t>
            </a:r>
            <a:r>
              <a:rPr lang="ru-RU" sz="2400" dirty="0"/>
              <a:t> с продажей игр.</a:t>
            </a:r>
          </a:p>
          <a:p>
            <a:endParaRPr lang="ru-RU" sz="2400" dirty="0"/>
          </a:p>
          <a:p>
            <a:r>
              <a:rPr lang="ru-RU" sz="2400" dirty="0"/>
              <a:t>Автор так долго шёл к этому,  и спустя большое кол-во работы, наконец, создал работающий </a:t>
            </a:r>
            <a:r>
              <a:rPr lang="en-US" sz="2400" dirty="0"/>
              <a:t>webserver</a:t>
            </a:r>
            <a:r>
              <a:rPr lang="ru-RU" sz="2400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0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275" y="1092081"/>
            <a:ext cx="6478438" cy="2972959"/>
          </a:xfrm>
        </p:spPr>
        <p:txBody>
          <a:bodyPr/>
          <a:lstStyle/>
          <a:p>
            <a:r>
              <a:rPr lang="ru-RU" sz="16600" dirty="0">
                <a:solidFill>
                  <a:srgbClr val="FF0000"/>
                </a:solidFill>
              </a:rPr>
              <a:t>Т</a:t>
            </a:r>
            <a:r>
              <a:rPr lang="ru-RU" sz="8000" dirty="0">
                <a:solidFill>
                  <a:srgbClr val="FF0000"/>
                </a:solidFill>
              </a:rPr>
              <a:t>ехнологии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0" y="4656841"/>
            <a:ext cx="12192000" cy="2201158"/>
          </a:xfr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ru-RU" sz="3200" dirty="0"/>
              <a:t>Проект разработан на последней версии </a:t>
            </a:r>
            <a:r>
              <a:rPr lang="en-US" sz="3200" dirty="0"/>
              <a:t>Python 3.7.2</a:t>
            </a:r>
            <a:r>
              <a:rPr lang="ru-RU" sz="3200" dirty="0"/>
              <a:t> ,</a:t>
            </a:r>
            <a:endParaRPr lang="en-US" sz="3200" dirty="0"/>
          </a:p>
          <a:p>
            <a:r>
              <a:rPr lang="ru-RU" sz="3200" dirty="0"/>
              <a:t>с помощью фреймворка </a:t>
            </a:r>
            <a:r>
              <a:rPr lang="en-US" sz="3200" dirty="0"/>
              <a:t>Flask</a:t>
            </a:r>
            <a:r>
              <a:rPr lang="ru-RU" sz="3200" dirty="0"/>
              <a:t>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7471125" y="173002"/>
            <a:ext cx="3810001" cy="407546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93" y="311085"/>
            <a:ext cx="3414315" cy="2418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87" y="631596"/>
            <a:ext cx="3433444" cy="34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проблемы при </a:t>
            </a:r>
            <a:r>
              <a:rPr lang="en-US" dirty="0"/>
              <a:t>webserver’</a:t>
            </a:r>
            <a:r>
              <a:rPr lang="ru-RU" dirty="0"/>
              <a:t>а: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800" dirty="0"/>
              <a:t>Простое незнание фреймворка </a:t>
            </a:r>
            <a:r>
              <a:rPr lang="en-US" sz="2800" dirty="0"/>
              <a:t>Flask </a:t>
            </a:r>
            <a:r>
              <a:rPr lang="ru-RU" sz="2800" dirty="0"/>
              <a:t>и самого </a:t>
            </a:r>
            <a:r>
              <a:rPr lang="en-US" sz="2800" dirty="0"/>
              <a:t>Python </a:t>
            </a:r>
            <a:r>
              <a:rPr lang="ru-RU" sz="2800" dirty="0"/>
              <a:t>в целом</a:t>
            </a:r>
            <a:endParaRPr lang="en-US" sz="2800" dirty="0"/>
          </a:p>
          <a:p>
            <a:r>
              <a:rPr lang="ru-RU" sz="2800" dirty="0"/>
              <a:t>Нехватка времени: Автору приходилось работать ночам.</a:t>
            </a:r>
          </a:p>
          <a:p>
            <a:r>
              <a:rPr lang="ru-RU" sz="2800" dirty="0"/>
              <a:t>Относительно недавно начали работу с </a:t>
            </a:r>
            <a:r>
              <a:rPr lang="en-US" sz="2800" dirty="0"/>
              <a:t>webserver’</a:t>
            </a:r>
            <a:r>
              <a:rPr lang="ru-RU" sz="2800" dirty="0"/>
              <a:t>ом(на другие проекты было больше времени)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4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Возможности развития!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48" y="224114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Автор хочет перейти на фреймворк </a:t>
            </a:r>
            <a:r>
              <a:rPr lang="en-US" sz="2800" dirty="0"/>
              <a:t>Django</a:t>
            </a:r>
            <a:r>
              <a:rPr lang="ru-RU" sz="2800" dirty="0"/>
              <a:t> и попробовать себя там.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73" y="4091473"/>
            <a:ext cx="3329626" cy="27665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2" y="174792"/>
            <a:ext cx="4441988" cy="16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457</TotalTime>
  <Words>103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Проект webserver</vt:lpstr>
      <vt:lpstr>Идея</vt:lpstr>
      <vt:lpstr>Технологии</vt:lpstr>
      <vt:lpstr>Главные проблемы при webserver’а:</vt:lpstr>
      <vt:lpstr>Возможности развития!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герц климов</dc:creator>
  <cp:lastModifiedBy>llloker8 llloker8</cp:lastModifiedBy>
  <cp:revision>37</cp:revision>
  <dcterms:created xsi:type="dcterms:W3CDTF">2019-03-05T17:34:35Z</dcterms:created>
  <dcterms:modified xsi:type="dcterms:W3CDTF">2019-04-03T17:28:13Z</dcterms:modified>
</cp:coreProperties>
</file>