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3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70113-FAA9-7C45-A6DC-C58BCA440C84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7E874-5CFC-C44B-ACEE-06E6B0EE95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12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03BDE60-1EF4-014D-9938-CF96032BDEDE}" type="datetimeFigureOut">
              <a:rPr kumimoji="1" lang="zh-CN" altLang="en-US" smtClean="0"/>
              <a:t>2018/8/28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40F87A-2C62-D441-AB66-471C5AC453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81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stagra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9689"/>
            <a:ext cx="9144000" cy="989466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门槛学习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11678" y="2919504"/>
            <a:ext cx="7963989" cy="1084216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核心知识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25" y="1219155"/>
            <a:ext cx="1700349" cy="17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1043"/>
            <a:ext cx="10515600" cy="1923414"/>
          </a:xfrm>
        </p:spPr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/>
          </a:p>
          <a:p>
            <a:pPr lvl="1"/>
            <a:r>
              <a:rPr lang="en-US" altLang="zh-CN" dirty="0" smtClean="0"/>
              <a:t>React </a:t>
            </a:r>
            <a:r>
              <a:rPr lang="zh-CN" altLang="en-US" dirty="0"/>
              <a:t>起源于 </a:t>
            </a:r>
            <a:r>
              <a:rPr lang="en-US" altLang="zh-CN" dirty="0"/>
              <a:t>Facebook </a:t>
            </a:r>
            <a:r>
              <a:rPr lang="zh-CN" altLang="en-US" dirty="0"/>
              <a:t>的内部项目，因为该公司对市场上所有 </a:t>
            </a:r>
            <a:r>
              <a:rPr lang="en-US" altLang="zh-CN" dirty="0"/>
              <a:t>JavaScript MVC </a:t>
            </a:r>
            <a:r>
              <a:rPr lang="zh-CN" altLang="en-US" dirty="0"/>
              <a:t>框架，都不满意，就决定自己写一套，用来架设 </a:t>
            </a:r>
            <a:r>
              <a:rPr lang="en-US" altLang="zh-CN" dirty="0">
                <a:hlinkClick r:id="rId2"/>
              </a:rPr>
              <a:t>Instagram</a:t>
            </a:r>
            <a:r>
              <a:rPr lang="zh-CN" altLang="en-US" dirty="0"/>
              <a:t> 的网站。做出来以后，发现这套东西很好用，就</a:t>
            </a:r>
            <a:r>
              <a:rPr lang="zh-CN" altLang="en-US" dirty="0" smtClean="0"/>
              <a:t>在</a:t>
            </a:r>
            <a:r>
              <a:rPr lang="en-US" altLang="zh-CN" dirty="0" smtClean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zh-CN" altLang="en-US" dirty="0" smtClean="0"/>
              <a:t>开源</a:t>
            </a:r>
            <a:r>
              <a:rPr lang="zh-CN" altLang="en-US" dirty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3004457"/>
            <a:ext cx="10515600" cy="12148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</a:t>
            </a:r>
            <a:r>
              <a:rPr lang="en-US" altLang="zh-CN" dirty="0"/>
              <a:t>React</a:t>
            </a:r>
          </a:p>
          <a:p>
            <a:pPr lvl="1"/>
            <a:r>
              <a:rPr lang="zh-CN" altLang="en-US" dirty="0"/>
              <a:t>用来构建</a:t>
            </a:r>
            <a:r>
              <a:rPr lang="en-US" altLang="zh-CN" dirty="0"/>
              <a:t>UI</a:t>
            </a:r>
            <a:r>
              <a:rPr lang="zh-CN" altLang="en-US" dirty="0"/>
              <a:t>的 </a:t>
            </a:r>
            <a:r>
              <a:rPr lang="en-US" altLang="zh-CN" dirty="0"/>
              <a:t>JavaScript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1"/>
            <a:r>
              <a:rPr lang="en-US" altLang="zh-CN" dirty="0"/>
              <a:t>React </a:t>
            </a:r>
            <a:r>
              <a:rPr lang="zh-CN" altLang="en-US" dirty="0"/>
              <a:t>不是一个 </a:t>
            </a:r>
            <a:r>
              <a:rPr lang="en-US" altLang="zh-CN" dirty="0"/>
              <a:t>MVC </a:t>
            </a:r>
            <a:r>
              <a:rPr lang="zh-CN" altLang="en-US" dirty="0"/>
              <a:t>框架，仅仅是视图（</a:t>
            </a:r>
            <a:r>
              <a:rPr lang="en-US" altLang="zh-CN" dirty="0"/>
              <a:t>V</a:t>
            </a:r>
            <a:r>
              <a:rPr lang="zh-CN" altLang="en-US" dirty="0"/>
              <a:t>）层</a:t>
            </a:r>
            <a:r>
              <a:rPr lang="zh-CN" altLang="en-US" dirty="0" smtClean="0"/>
              <a:t>的库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4219303"/>
            <a:ext cx="10515600" cy="1678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>
                <a:solidFill>
                  <a:srgbClr val="FF0000"/>
                </a:solidFill>
              </a:rPr>
              <a:t>JSX</a:t>
            </a:r>
            <a:r>
              <a:rPr lang="zh-CN" altLang="en-US" dirty="0">
                <a:solidFill>
                  <a:srgbClr val="FF0000"/>
                </a:solidFill>
              </a:rPr>
              <a:t>语法 </a:t>
            </a:r>
            <a:r>
              <a:rPr lang="zh-CN" altLang="en-US" dirty="0"/>
              <a:t>创建组件，实现组件化开发，为函数式的 </a:t>
            </a:r>
            <a:r>
              <a:rPr lang="en-US" altLang="zh-CN" dirty="0"/>
              <a:t>UI </a:t>
            </a:r>
            <a:r>
              <a:rPr lang="zh-CN" altLang="en-US" dirty="0"/>
              <a:t>编程方式打开了</a:t>
            </a:r>
            <a:r>
              <a:rPr lang="zh-CN" altLang="en-US" dirty="0" smtClean="0"/>
              <a:t>大门</a:t>
            </a:r>
            <a:endParaRPr lang="en-US" altLang="zh-CN" dirty="0" smtClean="0"/>
          </a:p>
          <a:p>
            <a:pPr lvl="1"/>
            <a:r>
              <a:rPr lang="zh-CN" altLang="en-US" dirty="0"/>
              <a:t>性能</a:t>
            </a:r>
            <a:r>
              <a:rPr lang="zh-CN" altLang="en-US" dirty="0" smtClean="0"/>
              <a:t>高，通过</a:t>
            </a:r>
            <a:r>
              <a:rPr lang="zh-CN" altLang="en-US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diff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lang="zh-CN" altLang="en-US" dirty="0"/>
              <a:t> 和 </a:t>
            </a:r>
            <a:r>
              <a:rPr lang="zh-CN" altLang="en-US" dirty="0">
                <a:solidFill>
                  <a:srgbClr val="FF0000"/>
                </a:solidFill>
              </a:rPr>
              <a:t>虚拟</a:t>
            </a:r>
            <a:r>
              <a:rPr lang="en-US" altLang="zh-CN" dirty="0">
                <a:solidFill>
                  <a:srgbClr val="FF0000"/>
                </a:solidFill>
              </a:rPr>
              <a:t>DOM</a:t>
            </a:r>
            <a:r>
              <a:rPr lang="zh-CN" altLang="en-US" dirty="0"/>
              <a:t> 实现视图的高效更新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80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90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核心知识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8162"/>
            <a:ext cx="10515600" cy="16621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1.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虚拟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DOM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lang="en-US" altLang="zh-CN" dirty="0" err="1">
                <a:latin typeface="Heiti SC Light" charset="-122"/>
                <a:ea typeface="Heiti SC Light" charset="-122"/>
                <a:cs typeface="Heiti SC Light" charset="-122"/>
              </a:rPr>
              <a:t>Vitural</a:t>
            </a:r>
            <a:r>
              <a:rPr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 DOM</a:t>
            </a:r>
            <a:r>
              <a:rPr lang="zh-CN" altLang="en-US" dirty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  <a:p>
            <a:pPr mar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React</a:t>
            </a:r>
            <a:r>
              <a:rPr lang="zh-CN" altLang="en-US" sz="2400" dirty="0">
                <a:latin typeface="+mn-ea"/>
              </a:rPr>
              <a:t>将</a:t>
            </a:r>
            <a:r>
              <a:rPr lang="en-US" altLang="zh-CN" sz="2400" dirty="0">
                <a:latin typeface="+mn-ea"/>
              </a:rPr>
              <a:t>DOM</a:t>
            </a:r>
            <a:r>
              <a:rPr lang="zh-CN" altLang="en-US" sz="2400" dirty="0">
                <a:latin typeface="+mn-ea"/>
              </a:rPr>
              <a:t>抽象为虚拟</a:t>
            </a:r>
            <a:r>
              <a:rPr lang="en-US" altLang="zh-CN" sz="2400" dirty="0">
                <a:latin typeface="+mn-ea"/>
              </a:rPr>
              <a:t>DOM</a:t>
            </a:r>
            <a:r>
              <a:rPr lang="zh-CN" altLang="en-US" sz="2400" dirty="0">
                <a:latin typeface="+mn-ea"/>
              </a:rPr>
              <a:t>，虚拟</a:t>
            </a:r>
            <a:r>
              <a:rPr lang="en-US" altLang="zh-CN" sz="2400" dirty="0">
                <a:latin typeface="+mn-ea"/>
              </a:rPr>
              <a:t>DOM</a:t>
            </a:r>
            <a:r>
              <a:rPr lang="zh-CN" altLang="en-US" sz="2400" dirty="0">
                <a:latin typeface="+mn-ea"/>
              </a:rPr>
              <a:t>其实就是用一个对象来描述</a:t>
            </a:r>
            <a:r>
              <a:rPr lang="en-US" altLang="zh-CN" sz="2400" dirty="0">
                <a:latin typeface="+mn-ea"/>
              </a:rPr>
              <a:t>DOM</a:t>
            </a:r>
            <a:r>
              <a:rPr lang="zh-CN" altLang="en-US" sz="2400" dirty="0">
                <a:latin typeface="+mn-ea"/>
              </a:rPr>
              <a:t>，通过对比前后两个对象的差异，最终只把变化的部分重新渲染，提高渲染的</a:t>
            </a:r>
            <a:r>
              <a:rPr lang="zh-CN" altLang="en-US" sz="2400" dirty="0" smtClean="0">
                <a:latin typeface="+mn-ea"/>
              </a:rPr>
              <a:t>效率。</a:t>
            </a:r>
            <a:endParaRPr lang="en-US" altLang="zh-CN" sz="24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71" y="2560319"/>
            <a:ext cx="8699500" cy="3695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6356949"/>
            <a:ext cx="7510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相关链接：https</a:t>
            </a:r>
            <a:r>
              <a:rPr lang="zh-CN" altLang="en-US"/>
              <a:t>://blog.csdn.net/zhouziyu2011/article/details/71171567</a:t>
            </a:r>
          </a:p>
        </p:txBody>
      </p:sp>
    </p:spTree>
    <p:extLst>
      <p:ext uri="{BB962C8B-B14F-4D97-AF65-F5344CB8AC3E}">
        <p14:creationId xmlns:p14="http://schemas.microsoft.com/office/powerpoint/2010/main" val="7480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7279"/>
          </a:xfrm>
        </p:spPr>
        <p:txBody>
          <a:bodyPr/>
          <a:lstStyle/>
          <a:p>
            <a:pPr algn="ctr"/>
            <a:r>
              <a:rPr kumimoji="1" lang="en-US" altLang="zh-CN" dirty="0"/>
              <a:t>React</a:t>
            </a:r>
            <a:r>
              <a:rPr kumimoji="1" lang="zh-CN" altLang="en-US" dirty="0"/>
              <a:t>核心知识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46760" y="846713"/>
            <a:ext cx="10515600" cy="233825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4500" dirty="0" smtClean="0">
                <a:latin typeface="Heiti SC Light" charset="-122"/>
                <a:ea typeface="Heiti SC Light" charset="-122"/>
                <a:cs typeface="Heiti SC Light" charset="-122"/>
              </a:rPr>
              <a:t>2.React</a:t>
            </a:r>
            <a:r>
              <a:rPr kumimoji="1" lang="zh-CN" altLang="en-US" sz="4500" dirty="0" smtClean="0"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4500" dirty="0" smtClean="0">
                <a:latin typeface="Heiti SC Light" charset="-122"/>
                <a:ea typeface="Heiti SC Light" charset="-122"/>
                <a:cs typeface="Heiti SC Light" charset="-122"/>
              </a:rPr>
              <a:t>Diff</a:t>
            </a:r>
            <a:r>
              <a:rPr kumimoji="1" lang="zh-CN" altLang="en-US" sz="4500" dirty="0" smtClean="0">
                <a:latin typeface="Heiti SC Light" charset="-122"/>
                <a:ea typeface="Heiti SC Light" charset="-122"/>
                <a:cs typeface="Heiti SC Light" charset="-122"/>
              </a:rPr>
              <a:t>算法策略</a:t>
            </a:r>
            <a:endParaRPr kumimoji="1" lang="en-US" altLang="zh-CN" sz="4500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en-US" altLang="zh-CN" sz="4400" dirty="0">
                <a:latin typeface="+mn-ea"/>
              </a:rPr>
              <a:t>DOM</a:t>
            </a:r>
            <a:r>
              <a:rPr lang="zh-CN" altLang="en-US" sz="4400" dirty="0">
                <a:latin typeface="+mn-ea"/>
              </a:rPr>
              <a:t>节点跨层级的移动操作发生频率很低，是次要矛盾；</a:t>
            </a:r>
          </a:p>
          <a:p>
            <a:r>
              <a:rPr lang="zh-CN" altLang="en-US" sz="4400" dirty="0">
                <a:latin typeface="+mn-ea"/>
              </a:rPr>
              <a:t>拥有相同类的两个组件将会生成相似的树形结构，拥有不同类的两个组件将会生成不同的树形结构，这里也是抓前者放后者的思想；</a:t>
            </a:r>
          </a:p>
          <a:p>
            <a:r>
              <a:rPr lang="zh-CN" altLang="en-US" sz="4400" dirty="0">
                <a:latin typeface="+mn-ea"/>
              </a:rPr>
              <a:t>对于同一层级的一组子节点，通过唯一</a:t>
            </a:r>
            <a:r>
              <a:rPr lang="en-US" altLang="zh-CN" sz="4400" dirty="0">
                <a:latin typeface="+mn-ea"/>
              </a:rPr>
              <a:t>id</a:t>
            </a:r>
            <a:r>
              <a:rPr lang="zh-CN" altLang="en-US" sz="4400" dirty="0">
                <a:latin typeface="+mn-ea"/>
              </a:rPr>
              <a:t>进行区分，即没事就</a:t>
            </a:r>
            <a:r>
              <a:rPr lang="en-US" altLang="zh-CN" sz="4400" dirty="0">
                <a:latin typeface="+mn-ea"/>
              </a:rPr>
              <a:t>warn</a:t>
            </a:r>
            <a:r>
              <a:rPr lang="zh-CN" altLang="en-US" sz="4400" dirty="0">
                <a:latin typeface="+mn-ea"/>
              </a:rPr>
              <a:t>的</a:t>
            </a:r>
            <a:r>
              <a:rPr lang="en-US" altLang="zh-CN" sz="4400" dirty="0">
                <a:latin typeface="+mn-ea"/>
              </a:rPr>
              <a:t>key</a:t>
            </a:r>
            <a:r>
              <a:rPr lang="zh-CN" altLang="en-US" sz="4400" dirty="0">
                <a:latin typeface="+mn-ea"/>
              </a:rPr>
              <a:t>。</a:t>
            </a:r>
            <a:br>
              <a:rPr lang="zh-CN" altLang="en-US" sz="4400" dirty="0">
                <a:latin typeface="+mn-ea"/>
              </a:rPr>
            </a:br>
            <a:r>
              <a:rPr lang="zh-CN" altLang="en-US" sz="4400" dirty="0">
                <a:latin typeface="+mn-ea"/>
              </a:rPr>
              <a:t>基于各自的前提策略，</a:t>
            </a:r>
            <a:r>
              <a:rPr lang="en-US" altLang="zh-CN" sz="4400" dirty="0">
                <a:latin typeface="+mn-ea"/>
              </a:rPr>
              <a:t>React</a:t>
            </a:r>
            <a:r>
              <a:rPr lang="zh-CN" altLang="en-US" sz="4400" dirty="0">
                <a:latin typeface="+mn-ea"/>
              </a:rPr>
              <a:t>也分别进行了算法优化，来保证整体界面构建的性能。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746760" y="6327168"/>
            <a:ext cx="5871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相关链接：https</a:t>
            </a:r>
            <a:r>
              <a:rPr lang="zh-CN" altLang="en-US" dirty="0"/>
              <a:t>://segmentfault.com/a/1190000010686582</a:t>
            </a:r>
          </a:p>
        </p:txBody>
      </p:sp>
      <p:pic>
        <p:nvPicPr>
          <p:cNvPr id="1026" name="Picture 2" descr="https://segmentfault.com/img/remote/1460000010686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3013949"/>
            <a:ext cx="6244045" cy="3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4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903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核心知识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4240"/>
            <a:ext cx="10515600" cy="16621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dirty="0"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en-US" altLang="zh-CN" dirty="0" smtClean="0">
                <a:latin typeface="Heiti SC Light" charset="-122"/>
                <a:ea typeface="Heiti SC Light" charset="-122"/>
                <a:cs typeface="Heiti SC Light" charset="-122"/>
              </a:rPr>
              <a:t>.JSX</a:t>
            </a:r>
            <a:r>
              <a:rPr kumimoji="1" lang="zh-CN" altLang="en-US" dirty="0" smtClean="0">
                <a:latin typeface="Heiti SC Light" charset="-122"/>
                <a:ea typeface="Heiti SC Light" charset="-122"/>
                <a:cs typeface="Heiti SC Light" charset="-122"/>
              </a:rPr>
              <a:t>语法</a:t>
            </a:r>
            <a:r>
              <a:rPr lang="en-US" altLang="zh-CN" dirty="0" smtClean="0"/>
              <a:t>(JavaScript </a:t>
            </a:r>
            <a:r>
              <a:rPr lang="en-US" altLang="zh-CN" dirty="0"/>
              <a:t>XML</a:t>
            </a:r>
            <a:r>
              <a:rPr lang="en-US" altLang="zh-CN" dirty="0" smtClean="0"/>
              <a:t>)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一</a:t>
            </a:r>
            <a:r>
              <a:rPr lang="zh-CN" altLang="en-US" dirty="0"/>
              <a:t>种在</a:t>
            </a:r>
            <a:r>
              <a:rPr lang="en-US" altLang="zh-CN" dirty="0"/>
              <a:t>React</a:t>
            </a:r>
            <a:r>
              <a:rPr lang="zh-CN" altLang="en-US" dirty="0"/>
              <a:t>组件内部构建标签的类</a:t>
            </a:r>
            <a:r>
              <a:rPr lang="en-US" altLang="zh-CN" dirty="0"/>
              <a:t>XML</a:t>
            </a:r>
            <a:r>
              <a:rPr lang="zh-CN" altLang="en-US" dirty="0"/>
              <a:t>语法。</a:t>
            </a:r>
            <a:r>
              <a:rPr lang="en-US" altLang="zh-CN" dirty="0"/>
              <a:t>React</a:t>
            </a:r>
            <a:r>
              <a:rPr lang="zh-CN" altLang="en-US" dirty="0"/>
              <a:t>在不使用</a:t>
            </a:r>
            <a:r>
              <a:rPr lang="en-US" altLang="zh-CN" dirty="0"/>
              <a:t>JSX</a:t>
            </a:r>
            <a:r>
              <a:rPr lang="zh-CN" altLang="en-US" dirty="0"/>
              <a:t>的情况下一样可以工作，然而使用</a:t>
            </a:r>
            <a:r>
              <a:rPr lang="en-US" altLang="zh-CN" dirty="0"/>
              <a:t>JSX</a:t>
            </a:r>
            <a:r>
              <a:rPr lang="zh-CN" altLang="en-US" dirty="0"/>
              <a:t>可以提高组件的可读性</a:t>
            </a:r>
            <a:endParaRPr kumimoji="1" lang="en-US" altLang="zh-CN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451734"/>
            <a:ext cx="5372100" cy="2222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8200" y="5924185"/>
            <a:ext cx="6804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相关链接：https</a:t>
            </a:r>
            <a:r>
              <a:rPr lang="zh-CN" altLang="en-US" dirty="0"/>
              <a:t>://blog.csdn.net/a153375250/article/details/53434299</a:t>
            </a:r>
          </a:p>
        </p:txBody>
      </p:sp>
    </p:spTree>
    <p:extLst>
      <p:ext uri="{BB962C8B-B14F-4D97-AF65-F5344CB8AC3E}">
        <p14:creationId xmlns:p14="http://schemas.microsoft.com/office/powerpoint/2010/main" val="8698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903</TotalTime>
  <Words>330</Words>
  <Application>Microsoft Macintosh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Corbel</vt:lpstr>
      <vt:lpstr>DengXian</vt:lpstr>
      <vt:lpstr>Heiti SC Light</vt:lpstr>
      <vt:lpstr>华文楷体</vt:lpstr>
      <vt:lpstr>Arial</vt:lpstr>
      <vt:lpstr>深度</vt:lpstr>
      <vt:lpstr>React门槛学习</vt:lpstr>
      <vt:lpstr>React简介</vt:lpstr>
      <vt:lpstr>React核心知识</vt:lpstr>
      <vt:lpstr>React核心知识</vt:lpstr>
      <vt:lpstr>React核心知识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React门槛学习</dc:title>
  <dc:creator>Microsoft Office 用户</dc:creator>
  <cp:lastModifiedBy>Microsoft Office 用户</cp:lastModifiedBy>
  <cp:revision>16</cp:revision>
  <dcterms:created xsi:type="dcterms:W3CDTF">2018-08-21T07:52:42Z</dcterms:created>
  <dcterms:modified xsi:type="dcterms:W3CDTF">2018-08-29T02:03:02Z</dcterms:modified>
</cp:coreProperties>
</file>