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docMetadata/LabelInfo.xml" ContentType="application/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F63ADC5-A503-450C-8E74-2123D8B65A2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30123DA-F246-40BC-BDF3-9591C52B638F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84C4035-9E07-4255-9687-AB7F70575221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968560" y="1187280"/>
            <a:ext cx="6255720" cy="299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2286000" y="4557600"/>
            <a:ext cx="765936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2286000" y="5413680"/>
            <a:ext cx="765936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968560" y="1187280"/>
            <a:ext cx="6255720" cy="299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2286000" y="4557600"/>
            <a:ext cx="373752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10720" y="4557600"/>
            <a:ext cx="373752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2286000" y="5413680"/>
            <a:ext cx="373752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210720" y="5413680"/>
            <a:ext cx="373752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968560" y="1187280"/>
            <a:ext cx="6255720" cy="299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2286000" y="4557600"/>
            <a:ext cx="2466000" cy="78156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875840" y="4557600"/>
            <a:ext cx="2466000" cy="78156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7465320" y="4557600"/>
            <a:ext cx="2466000" cy="78156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2286000" y="5413680"/>
            <a:ext cx="2466000" cy="78156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875840" y="5413680"/>
            <a:ext cx="2466000" cy="78156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7465320" y="5413680"/>
            <a:ext cx="2466000" cy="78156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2968560" y="1187280"/>
            <a:ext cx="6255720" cy="299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2286000" y="4557600"/>
            <a:ext cx="7659360" cy="1639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2968560" y="1187280"/>
            <a:ext cx="6255720" cy="299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2286000" y="4557600"/>
            <a:ext cx="7659360" cy="1639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2968560" y="1187280"/>
            <a:ext cx="6255720" cy="299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2286000" y="4557600"/>
            <a:ext cx="3737520" cy="1639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210720" y="4557600"/>
            <a:ext cx="3737520" cy="1639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2968560" y="1187280"/>
            <a:ext cx="6255720" cy="299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2968560" y="1275120"/>
            <a:ext cx="625572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2968560" y="1187280"/>
            <a:ext cx="6255720" cy="299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2286000" y="4557600"/>
            <a:ext cx="373752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210720" y="4557600"/>
            <a:ext cx="3737520" cy="1639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 type="body"/>
          </p:nvPr>
        </p:nvSpPr>
        <p:spPr>
          <a:xfrm>
            <a:off x="2286000" y="5413680"/>
            <a:ext cx="373752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968560" y="1187280"/>
            <a:ext cx="6255720" cy="299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2286000" y="4557600"/>
            <a:ext cx="7659360" cy="1639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2968560" y="1187280"/>
            <a:ext cx="6255720" cy="299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2286000" y="4557600"/>
            <a:ext cx="3737520" cy="1639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6210720" y="4557600"/>
            <a:ext cx="373752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210720" y="5413680"/>
            <a:ext cx="373752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2968560" y="1187280"/>
            <a:ext cx="6255720" cy="299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2286000" y="4557600"/>
            <a:ext cx="373752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210720" y="4557600"/>
            <a:ext cx="373752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2286000" y="5413680"/>
            <a:ext cx="765936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2968560" y="1187280"/>
            <a:ext cx="6255720" cy="299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2286000" y="4557600"/>
            <a:ext cx="765936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2286000" y="5413680"/>
            <a:ext cx="765936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2968560" y="1187280"/>
            <a:ext cx="6255720" cy="299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2286000" y="4557600"/>
            <a:ext cx="373752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210720" y="4557600"/>
            <a:ext cx="373752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2286000" y="5413680"/>
            <a:ext cx="373752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6210720" y="5413680"/>
            <a:ext cx="373752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2968560" y="1187280"/>
            <a:ext cx="6255720" cy="299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2286000" y="4557600"/>
            <a:ext cx="2466000" cy="78156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875840" y="4557600"/>
            <a:ext cx="2466000" cy="78156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7465320" y="4557600"/>
            <a:ext cx="2466000" cy="78156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body"/>
          </p:nvPr>
        </p:nvSpPr>
        <p:spPr>
          <a:xfrm>
            <a:off x="2286000" y="5413680"/>
            <a:ext cx="2466000" cy="78156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 type="body"/>
          </p:nvPr>
        </p:nvSpPr>
        <p:spPr>
          <a:xfrm>
            <a:off x="4875840" y="5413680"/>
            <a:ext cx="2466000" cy="78156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 type="body"/>
          </p:nvPr>
        </p:nvSpPr>
        <p:spPr>
          <a:xfrm>
            <a:off x="7465320" y="5413680"/>
            <a:ext cx="2466000" cy="781560"/>
          </a:xfrm>
          <a:prstGeom prst="rect">
            <a:avLst/>
          </a:prstGeom>
        </p:spPr>
        <p:txBody>
          <a:bodyPr lIns="0" rIns="0" tIns="0" bIns="0">
            <a:normAutofit fontScale="81000"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968560" y="1187280"/>
            <a:ext cx="6255720" cy="299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2286000" y="4557600"/>
            <a:ext cx="7659360" cy="1639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968560" y="1187280"/>
            <a:ext cx="6255720" cy="299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2286000" y="4557600"/>
            <a:ext cx="3737520" cy="1639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10720" y="4557600"/>
            <a:ext cx="3737520" cy="1639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968560" y="1187280"/>
            <a:ext cx="6255720" cy="299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2968560" y="1275120"/>
            <a:ext cx="6255720" cy="1371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968560" y="1187280"/>
            <a:ext cx="6255720" cy="299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2286000" y="4557600"/>
            <a:ext cx="373752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10720" y="4557600"/>
            <a:ext cx="3737520" cy="1639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2286000" y="5413680"/>
            <a:ext cx="373752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968560" y="1187280"/>
            <a:ext cx="6255720" cy="299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2286000" y="4557600"/>
            <a:ext cx="3737520" cy="1639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10720" y="4557600"/>
            <a:ext cx="373752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210720" y="5413680"/>
            <a:ext cx="373752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968560" y="1187280"/>
            <a:ext cx="6255720" cy="2996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2286000" y="4557600"/>
            <a:ext cx="373752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10720" y="4557600"/>
            <a:ext cx="373752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2286000" y="5413680"/>
            <a:ext cx="7659360" cy="781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968560" y="1187280"/>
            <a:ext cx="6255720" cy="299664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Goudy Old Style"/>
              </a:rPr>
              <a:t>Click to add title</a:t>
            </a:r>
            <a:endParaRPr b="0" lang="en-US" sz="4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286000" y="4557600"/>
            <a:ext cx="7659360" cy="163908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13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299" strike="noStrike" cap="all">
                <a:solidFill>
                  <a:srgbClr val="000000"/>
                </a:solidFill>
                <a:latin typeface="Avenir Next LT Pro"/>
              </a:rPr>
              <a:t>Click to add text</a:t>
            </a:r>
            <a:endParaRPr b="0" lang="en-US" sz="1800" spc="49" strike="noStrike">
              <a:solidFill>
                <a:srgbClr val="000000"/>
              </a:solidFill>
              <a:latin typeface="Avenir Next LT Pro"/>
            </a:endParaRPr>
          </a:p>
          <a:p>
            <a:pPr marL="360000" algn="ctr">
              <a:lnSpc>
                <a:spcPct val="15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1800" spc="49" strike="noStrike">
              <a:solidFill>
                <a:srgbClr val="000000"/>
              </a:solidFill>
              <a:latin typeface="Avenir Next LT Pro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8490600" y="363600"/>
            <a:ext cx="3740760" cy="5936040"/>
            <a:chOff x="8490600" y="363600"/>
            <a:chExt cx="3740760" cy="5936040"/>
          </a:xfrm>
        </p:grpSpPr>
        <p:grpSp>
          <p:nvGrpSpPr>
            <p:cNvPr id="3" name="Group 4"/>
            <p:cNvGrpSpPr/>
            <p:nvPr/>
          </p:nvGrpSpPr>
          <p:grpSpPr>
            <a:xfrm>
              <a:off x="8490600" y="363600"/>
              <a:ext cx="3552120" cy="3551760"/>
              <a:chOff x="8490600" y="363600"/>
              <a:chExt cx="3552120" cy="3551760"/>
            </a:xfrm>
          </p:grpSpPr>
          <p:sp>
            <p:nvSpPr>
              <p:cNvPr id="4" name="CustomShape 5"/>
              <p:cNvSpPr/>
              <p:nvPr/>
            </p:nvSpPr>
            <p:spPr>
              <a:xfrm flipV="1" rot="8100000">
                <a:off x="8768160" y="1728360"/>
                <a:ext cx="1228320" cy="79020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" name="CustomShape 6"/>
              <p:cNvSpPr/>
              <p:nvPr/>
            </p:nvSpPr>
            <p:spPr>
              <a:xfrm flipV="1" rot="8100000">
                <a:off x="9307080" y="2267280"/>
                <a:ext cx="1228320" cy="79020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 flipV="1" rot="8100000">
                <a:off x="9636840" y="859680"/>
                <a:ext cx="1228320" cy="79020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" name="CustomShape 8"/>
              <p:cNvSpPr/>
              <p:nvPr/>
            </p:nvSpPr>
            <p:spPr>
              <a:xfrm flipV="1" rot="8100000">
                <a:off x="10175760" y="1398240"/>
                <a:ext cx="1228320" cy="79020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" name="CustomShape 9"/>
              <p:cNvSpPr/>
              <p:nvPr/>
            </p:nvSpPr>
            <p:spPr>
              <a:xfrm flipV="1" rot="8100000">
                <a:off x="10714680" y="1937160"/>
                <a:ext cx="1228320" cy="79020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" name="CustomShape 10"/>
              <p:cNvSpPr/>
              <p:nvPr/>
            </p:nvSpPr>
            <p:spPr>
              <a:xfrm flipV="1" rot="8100000">
                <a:off x="9845640" y="2806200"/>
                <a:ext cx="1228320" cy="79020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" name="CustomShape 11"/>
              <p:cNvSpPr/>
              <p:nvPr/>
            </p:nvSpPr>
            <p:spPr>
              <a:xfrm flipV="1" rot="8100000">
                <a:off x="8945280" y="493920"/>
                <a:ext cx="318600" cy="1418760"/>
              </a:xfrm>
              <a:custGeom>
                <a:avLst/>
                <a:gdLst/>
                <a:ahLst/>
                <a:rect l="l" t="t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189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" name="CustomShape 12"/>
              <p:cNvSpPr/>
              <p:nvPr/>
            </p:nvSpPr>
            <p:spPr>
              <a:xfrm flipV="1" rot="8100000">
                <a:off x="9170640" y="268200"/>
                <a:ext cx="318600" cy="1418760"/>
              </a:xfrm>
              <a:custGeom>
                <a:avLst/>
                <a:gdLst/>
                <a:ahLst/>
                <a:rect l="l" t="t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27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" name="CustomShape 13"/>
              <p:cNvSpPr/>
              <p:nvPr/>
            </p:nvSpPr>
            <p:spPr>
              <a:xfrm flipV="1" rot="8100000">
                <a:off x="9590040" y="826560"/>
                <a:ext cx="1228320" cy="76176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" name="CustomShape 14"/>
              <p:cNvSpPr/>
              <p:nvPr/>
            </p:nvSpPr>
            <p:spPr>
              <a:xfrm flipV="1" rot="8100000">
                <a:off x="8710920" y="1671120"/>
                <a:ext cx="1228320" cy="79020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" name="CustomShape 15"/>
              <p:cNvSpPr/>
              <p:nvPr/>
            </p:nvSpPr>
            <p:spPr>
              <a:xfrm flipV="1" rot="8100000">
                <a:off x="10118520" y="1341000"/>
                <a:ext cx="1228320" cy="79020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" name="CustomShape 16"/>
              <p:cNvSpPr/>
              <p:nvPr/>
            </p:nvSpPr>
            <p:spPr>
              <a:xfrm flipV="1" rot="8100000">
                <a:off x="9249840" y="2210040"/>
                <a:ext cx="1228320" cy="79020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" name="CustomShape 17"/>
              <p:cNvSpPr/>
              <p:nvPr/>
            </p:nvSpPr>
            <p:spPr>
              <a:xfrm flipV="1" rot="8100000">
                <a:off x="10657440" y="1879920"/>
                <a:ext cx="1228320" cy="79020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" name="CustomShape 18"/>
              <p:cNvSpPr/>
              <p:nvPr/>
            </p:nvSpPr>
            <p:spPr>
              <a:xfrm flipV="1" rot="8100000">
                <a:off x="9788400" y="2748960"/>
                <a:ext cx="1228320" cy="79020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8" name="Group 19"/>
              <p:cNvGrpSpPr/>
              <p:nvPr/>
            </p:nvGrpSpPr>
            <p:grpSpPr>
              <a:xfrm>
                <a:off x="8668440" y="541080"/>
                <a:ext cx="2815200" cy="2815200"/>
                <a:chOff x="8668440" y="541080"/>
                <a:chExt cx="2815200" cy="2815200"/>
              </a:xfrm>
            </p:grpSpPr>
            <p:sp>
              <p:nvSpPr>
                <p:cNvPr id="19" name="Line 20"/>
                <p:cNvSpPr/>
                <p:nvPr/>
              </p:nvSpPr>
              <p:spPr>
                <a:xfrm flipH="1">
                  <a:off x="10038960" y="541080"/>
                  <a:ext cx="367200" cy="1370520"/>
                </a:xfrm>
                <a:prstGeom prst="line">
                  <a:avLst/>
                </a:prstGeom>
                <a:ln cap="rnd" w="12600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" name="Line 21"/>
                <p:cNvSpPr/>
                <p:nvPr/>
              </p:nvSpPr>
              <p:spPr>
                <a:xfrm flipH="1">
                  <a:off x="8668440" y="1911600"/>
                  <a:ext cx="1370520" cy="367200"/>
                </a:xfrm>
                <a:prstGeom prst="line">
                  <a:avLst/>
                </a:prstGeom>
                <a:ln cap="rnd" w="12600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" name="Line 22"/>
                <p:cNvSpPr/>
                <p:nvPr/>
              </p:nvSpPr>
              <p:spPr>
                <a:xfrm flipH="1" flipV="1">
                  <a:off x="8715600" y="588240"/>
                  <a:ext cx="2714400" cy="2714400"/>
                </a:xfrm>
                <a:prstGeom prst="line">
                  <a:avLst/>
                </a:prstGeom>
                <a:ln w="12600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" name="Line 23"/>
                <p:cNvSpPr/>
                <p:nvPr/>
              </p:nvSpPr>
              <p:spPr>
                <a:xfrm flipH="1">
                  <a:off x="10577880" y="1080000"/>
                  <a:ext cx="367200" cy="1370520"/>
                </a:xfrm>
                <a:prstGeom prst="line">
                  <a:avLst/>
                </a:prstGeom>
                <a:ln cap="rnd" w="12600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" name="Line 24"/>
                <p:cNvSpPr/>
                <p:nvPr/>
              </p:nvSpPr>
              <p:spPr>
                <a:xfrm flipH="1">
                  <a:off x="9207360" y="2450520"/>
                  <a:ext cx="1370520" cy="367200"/>
                </a:xfrm>
                <a:prstGeom prst="line">
                  <a:avLst/>
                </a:prstGeom>
                <a:ln cap="rnd" w="12600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" name="Line 25"/>
                <p:cNvSpPr/>
                <p:nvPr/>
              </p:nvSpPr>
              <p:spPr>
                <a:xfrm flipH="1">
                  <a:off x="11116800" y="1618560"/>
                  <a:ext cx="366840" cy="1370880"/>
                </a:xfrm>
                <a:prstGeom prst="line">
                  <a:avLst/>
                </a:prstGeom>
                <a:ln cap="rnd" w="12600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5" name="Line 26"/>
                <p:cNvSpPr/>
                <p:nvPr/>
              </p:nvSpPr>
              <p:spPr>
                <a:xfrm flipH="1">
                  <a:off x="9746280" y="2989440"/>
                  <a:ext cx="1370520" cy="366840"/>
                </a:xfrm>
                <a:prstGeom prst="line">
                  <a:avLst/>
                </a:prstGeom>
                <a:ln cap="rnd" w="12600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6" name="Group 27"/>
            <p:cNvGrpSpPr/>
            <p:nvPr/>
          </p:nvGrpSpPr>
          <p:grpSpPr>
            <a:xfrm>
              <a:off x="9696240" y="3297960"/>
              <a:ext cx="2535120" cy="2528640"/>
              <a:chOff x="9696240" y="3297960"/>
              <a:chExt cx="2535120" cy="2528640"/>
            </a:xfrm>
          </p:grpSpPr>
          <p:grpSp>
            <p:nvGrpSpPr>
              <p:cNvPr id="27" name="Group 28"/>
              <p:cNvGrpSpPr/>
              <p:nvPr/>
            </p:nvGrpSpPr>
            <p:grpSpPr>
              <a:xfrm>
                <a:off x="9972000" y="3572280"/>
                <a:ext cx="1663560" cy="1662480"/>
                <a:chOff x="9972000" y="3572280"/>
                <a:chExt cx="1663560" cy="1662480"/>
              </a:xfrm>
            </p:grpSpPr>
            <p:sp>
              <p:nvSpPr>
                <p:cNvPr id="28" name="Line 29"/>
                <p:cNvSpPr/>
                <p:nvPr/>
              </p:nvSpPr>
              <p:spPr>
                <a:xfrm flipH="1" flipV="1">
                  <a:off x="10036440" y="3635280"/>
                  <a:ext cx="1561320" cy="1561680"/>
                </a:xfrm>
                <a:prstGeom prst="line">
                  <a:avLst/>
                </a:prstGeom>
                <a:ln w="12600">
                  <a:solidFill>
                    <a:srgbClr val="ffffff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9" name="Line 30"/>
                <p:cNvSpPr/>
                <p:nvPr/>
              </p:nvSpPr>
              <p:spPr>
                <a:xfrm flipV="1">
                  <a:off x="9972000" y="3572280"/>
                  <a:ext cx="1245240" cy="1244880"/>
                </a:xfrm>
                <a:prstGeom prst="line">
                  <a:avLst/>
                </a:prstGeom>
                <a:ln w="12600">
                  <a:solidFill>
                    <a:srgbClr val="ffffff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0" name="CustomShape 31"/>
                <p:cNvSpPr/>
                <p:nvPr/>
              </p:nvSpPr>
              <p:spPr>
                <a:xfrm flipV="1" rot="5400000">
                  <a:off x="10595520" y="4194000"/>
                  <a:ext cx="987480" cy="987480"/>
                </a:xfrm>
                <a:custGeom>
                  <a:avLst/>
                  <a:gdLst/>
                  <a:ahLst/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600">
                  <a:solidFill>
                    <a:srgbClr val="ffff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1" name="CustomShape 32"/>
                <p:cNvSpPr/>
                <p:nvPr/>
              </p:nvSpPr>
              <p:spPr>
                <a:xfrm flipV="1" rot="5400000">
                  <a:off x="11029680" y="4628520"/>
                  <a:ext cx="605880" cy="605880"/>
                </a:xfrm>
                <a:custGeom>
                  <a:avLst/>
                  <a:gdLst/>
                  <a:ahLst/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600">
                  <a:solidFill>
                    <a:srgbClr val="ffff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2" name="Group 33"/>
              <p:cNvGrpSpPr/>
              <p:nvPr/>
            </p:nvGrpSpPr>
            <p:grpSpPr>
              <a:xfrm>
                <a:off x="9696240" y="3297960"/>
                <a:ext cx="2535120" cy="2528640"/>
                <a:chOff x="9696240" y="3297960"/>
                <a:chExt cx="2535120" cy="2528640"/>
              </a:xfrm>
            </p:grpSpPr>
            <p:sp>
              <p:nvSpPr>
                <p:cNvPr id="33" name="CustomShape 34"/>
                <p:cNvSpPr/>
                <p:nvPr/>
              </p:nvSpPr>
              <p:spPr>
                <a:xfrm flipV="1" rot="18900000">
                  <a:off x="10199880" y="3979080"/>
                  <a:ext cx="892440" cy="1794600"/>
                </a:xfrm>
                <a:custGeom>
                  <a:avLst/>
                  <a:gdLst/>
                  <a:ahLst/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27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" name="CustomShape 35"/>
                <p:cNvSpPr/>
                <p:nvPr/>
              </p:nvSpPr>
              <p:spPr>
                <a:xfrm flipV="1" rot="18900000">
                  <a:off x="10834560" y="3350520"/>
                  <a:ext cx="893160" cy="1794600"/>
                </a:xfrm>
                <a:custGeom>
                  <a:avLst/>
                  <a:gdLst/>
                  <a:ahLst/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189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35" name="Group 36"/>
            <p:cNvGrpSpPr/>
            <p:nvPr/>
          </p:nvGrpSpPr>
          <p:grpSpPr>
            <a:xfrm>
              <a:off x="10712160" y="5365800"/>
              <a:ext cx="923400" cy="933840"/>
              <a:chOff x="10712160" y="5365800"/>
              <a:chExt cx="923400" cy="933840"/>
            </a:xfrm>
          </p:grpSpPr>
          <p:grpSp>
            <p:nvGrpSpPr>
              <p:cNvPr id="36" name="Group 37"/>
              <p:cNvGrpSpPr/>
              <p:nvPr/>
            </p:nvGrpSpPr>
            <p:grpSpPr>
              <a:xfrm>
                <a:off x="11318760" y="5367240"/>
                <a:ext cx="316800" cy="932400"/>
                <a:chOff x="11318760" y="5367240"/>
                <a:chExt cx="316800" cy="932400"/>
              </a:xfrm>
            </p:grpSpPr>
            <p:sp>
              <p:nvSpPr>
                <p:cNvPr id="37" name="CustomShape 38"/>
                <p:cNvSpPr/>
                <p:nvPr/>
              </p:nvSpPr>
              <p:spPr>
                <a:xfrm flipV="1">
                  <a:off x="11318760" y="5588640"/>
                  <a:ext cx="159480" cy="710280"/>
                </a:xfrm>
                <a:custGeom>
                  <a:avLst/>
                  <a:gdLst/>
                  <a:ahLst/>
                  <a:rect l="l" t="t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27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8" name="CustomShape 39"/>
                <p:cNvSpPr/>
                <p:nvPr/>
              </p:nvSpPr>
              <p:spPr>
                <a:xfrm flipV="1">
                  <a:off x="11478600" y="5588640"/>
                  <a:ext cx="156960" cy="710280"/>
                </a:xfrm>
                <a:custGeom>
                  <a:avLst/>
                  <a:gdLst/>
                  <a:ahLst/>
                  <a:rect l="l" t="t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189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" name="Line 40"/>
                <p:cNvSpPr/>
                <p:nvPr/>
              </p:nvSpPr>
              <p:spPr>
                <a:xfrm>
                  <a:off x="11478600" y="5367240"/>
                  <a:ext cx="0" cy="932400"/>
                </a:xfrm>
                <a:prstGeom prst="line">
                  <a:avLst/>
                </a:prstGeom>
                <a:ln w="12600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40" name="Group 41"/>
              <p:cNvGrpSpPr/>
              <p:nvPr/>
            </p:nvGrpSpPr>
            <p:grpSpPr>
              <a:xfrm>
                <a:off x="10712160" y="5365800"/>
                <a:ext cx="770040" cy="772200"/>
                <a:chOff x="10712160" y="5365800"/>
                <a:chExt cx="770040" cy="772200"/>
              </a:xfrm>
            </p:grpSpPr>
            <p:sp>
              <p:nvSpPr>
                <p:cNvPr id="41" name="CustomShape 42"/>
                <p:cNvSpPr/>
                <p:nvPr/>
              </p:nvSpPr>
              <p:spPr>
                <a:xfrm rot="13500000">
                  <a:off x="11050920" y="5475240"/>
                  <a:ext cx="159480" cy="710280"/>
                </a:xfrm>
                <a:custGeom>
                  <a:avLst/>
                  <a:gdLst/>
                  <a:ahLst/>
                  <a:rect l="l" t="t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2" name="CustomShape 43"/>
                <p:cNvSpPr/>
                <p:nvPr/>
              </p:nvSpPr>
              <p:spPr>
                <a:xfrm rot="13500000">
                  <a:off x="10940040" y="5362920"/>
                  <a:ext cx="156960" cy="710280"/>
                </a:xfrm>
                <a:custGeom>
                  <a:avLst/>
                  <a:gdLst/>
                  <a:ahLst/>
                  <a:rect l="l" t="t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27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3" name="Line 44"/>
                <p:cNvSpPr/>
                <p:nvPr/>
              </p:nvSpPr>
              <p:spPr>
                <a:xfrm flipH="1">
                  <a:off x="10822680" y="5365800"/>
                  <a:ext cx="659520" cy="659160"/>
                </a:xfrm>
                <a:prstGeom prst="line">
                  <a:avLst/>
                </a:prstGeom>
                <a:ln w="12600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grpSp>
        <p:nvGrpSpPr>
          <p:cNvPr id="44" name="Group 45"/>
          <p:cNvGrpSpPr/>
          <p:nvPr/>
        </p:nvGrpSpPr>
        <p:grpSpPr>
          <a:xfrm>
            <a:off x="-46440" y="362880"/>
            <a:ext cx="3741120" cy="5937120"/>
            <a:chOff x="-46440" y="362880"/>
            <a:chExt cx="3741120" cy="5937120"/>
          </a:xfrm>
        </p:grpSpPr>
        <p:grpSp>
          <p:nvGrpSpPr>
            <p:cNvPr id="45" name="Group 46"/>
            <p:cNvGrpSpPr/>
            <p:nvPr/>
          </p:nvGrpSpPr>
          <p:grpSpPr>
            <a:xfrm>
              <a:off x="142560" y="362880"/>
              <a:ext cx="3552120" cy="3552120"/>
              <a:chOff x="142560" y="362880"/>
              <a:chExt cx="3552120" cy="3552120"/>
            </a:xfrm>
          </p:grpSpPr>
          <p:sp>
            <p:nvSpPr>
              <p:cNvPr id="46" name="CustomShape 47"/>
              <p:cNvSpPr/>
              <p:nvPr/>
            </p:nvSpPr>
            <p:spPr>
              <a:xfrm rot="2700000">
                <a:off x="2188080" y="1728360"/>
                <a:ext cx="1228320" cy="79020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" name="CustomShape 48"/>
              <p:cNvSpPr/>
              <p:nvPr/>
            </p:nvSpPr>
            <p:spPr>
              <a:xfrm rot="2700000">
                <a:off x="1649520" y="2267280"/>
                <a:ext cx="1228320" cy="79020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" name="CustomShape 49"/>
              <p:cNvSpPr/>
              <p:nvPr/>
            </p:nvSpPr>
            <p:spPr>
              <a:xfrm rot="2700000">
                <a:off x="1319400" y="859320"/>
                <a:ext cx="1228320" cy="79020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" name="CustomShape 50"/>
              <p:cNvSpPr/>
              <p:nvPr/>
            </p:nvSpPr>
            <p:spPr>
              <a:xfrm rot="2700000">
                <a:off x="780480" y="1398240"/>
                <a:ext cx="1228320" cy="79020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" name="CustomShape 51"/>
              <p:cNvSpPr/>
              <p:nvPr/>
            </p:nvSpPr>
            <p:spPr>
              <a:xfrm rot="2700000">
                <a:off x="241920" y="1937160"/>
                <a:ext cx="1228320" cy="79020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" name="CustomShape 52"/>
              <p:cNvSpPr/>
              <p:nvPr/>
            </p:nvSpPr>
            <p:spPr>
              <a:xfrm rot="2700000">
                <a:off x="1110600" y="2805840"/>
                <a:ext cx="1228320" cy="79020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" name="CustomShape 53"/>
              <p:cNvSpPr/>
              <p:nvPr/>
            </p:nvSpPr>
            <p:spPr>
              <a:xfrm rot="2700000">
                <a:off x="2921040" y="492840"/>
                <a:ext cx="318600" cy="1418760"/>
              </a:xfrm>
              <a:custGeom>
                <a:avLst/>
                <a:gdLst/>
                <a:ahLst/>
                <a:rect l="l" t="t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27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" name="CustomShape 54"/>
              <p:cNvSpPr/>
              <p:nvPr/>
            </p:nvSpPr>
            <p:spPr>
              <a:xfrm rot="2700000">
                <a:off x="2695320" y="267480"/>
                <a:ext cx="318600" cy="1418760"/>
              </a:xfrm>
              <a:custGeom>
                <a:avLst/>
                <a:gdLst/>
                <a:ahLst/>
                <a:rect l="l" t="t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" name="CustomShape 55"/>
              <p:cNvSpPr/>
              <p:nvPr/>
            </p:nvSpPr>
            <p:spPr>
              <a:xfrm rot="2700000">
                <a:off x="1366560" y="826920"/>
                <a:ext cx="1228320" cy="76176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" name="CustomShape 56"/>
              <p:cNvSpPr/>
              <p:nvPr/>
            </p:nvSpPr>
            <p:spPr>
              <a:xfrm rot="2700000">
                <a:off x="2245320" y="1671120"/>
                <a:ext cx="1228320" cy="79020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" name="CustomShape 57"/>
              <p:cNvSpPr/>
              <p:nvPr/>
            </p:nvSpPr>
            <p:spPr>
              <a:xfrm rot="2700000">
                <a:off x="837720" y="1341000"/>
                <a:ext cx="1228320" cy="79020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" name="CustomShape 58"/>
              <p:cNvSpPr/>
              <p:nvPr/>
            </p:nvSpPr>
            <p:spPr>
              <a:xfrm rot="2700000">
                <a:off x="1706760" y="2210040"/>
                <a:ext cx="1228320" cy="79020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" name="CustomShape 59"/>
              <p:cNvSpPr/>
              <p:nvPr/>
            </p:nvSpPr>
            <p:spPr>
              <a:xfrm rot="2700000">
                <a:off x="299160" y="1879920"/>
                <a:ext cx="1228320" cy="79020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" name="CustomShape 60"/>
              <p:cNvSpPr/>
              <p:nvPr/>
            </p:nvSpPr>
            <p:spPr>
              <a:xfrm rot="2700000">
                <a:off x="1167840" y="2748600"/>
                <a:ext cx="1228320" cy="790200"/>
              </a:xfrm>
              <a:custGeom>
                <a:avLst/>
                <a:gdLst/>
                <a:ahLst/>
                <a:rect l="l" t="t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0" name="Group 61"/>
              <p:cNvGrpSpPr/>
              <p:nvPr/>
            </p:nvGrpSpPr>
            <p:grpSpPr>
              <a:xfrm>
                <a:off x="700920" y="541080"/>
                <a:ext cx="2815200" cy="2815200"/>
                <a:chOff x="700920" y="541080"/>
                <a:chExt cx="2815200" cy="2815200"/>
              </a:xfrm>
            </p:grpSpPr>
            <p:sp>
              <p:nvSpPr>
                <p:cNvPr id="61" name="Line 62"/>
                <p:cNvSpPr/>
                <p:nvPr/>
              </p:nvSpPr>
              <p:spPr>
                <a:xfrm>
                  <a:off x="1778400" y="541080"/>
                  <a:ext cx="367200" cy="1370520"/>
                </a:xfrm>
                <a:prstGeom prst="line">
                  <a:avLst/>
                </a:prstGeom>
                <a:ln cap="rnd" w="12600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2" name="Line 63"/>
                <p:cNvSpPr/>
                <p:nvPr/>
              </p:nvSpPr>
              <p:spPr>
                <a:xfrm>
                  <a:off x="2145600" y="1911600"/>
                  <a:ext cx="1370520" cy="367200"/>
                </a:xfrm>
                <a:prstGeom prst="line">
                  <a:avLst/>
                </a:prstGeom>
                <a:ln cap="rnd" w="12600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3" name="Line 64"/>
                <p:cNvSpPr/>
                <p:nvPr/>
              </p:nvSpPr>
              <p:spPr>
                <a:xfrm flipV="1">
                  <a:off x="754920" y="588240"/>
                  <a:ext cx="2714040" cy="2714400"/>
                </a:xfrm>
                <a:prstGeom prst="line">
                  <a:avLst/>
                </a:prstGeom>
                <a:ln w="12600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4" name="Line 65"/>
                <p:cNvSpPr/>
                <p:nvPr/>
              </p:nvSpPr>
              <p:spPr>
                <a:xfrm>
                  <a:off x="1239840" y="1080000"/>
                  <a:ext cx="366840" cy="1370520"/>
                </a:xfrm>
                <a:prstGeom prst="line">
                  <a:avLst/>
                </a:prstGeom>
                <a:ln cap="rnd" w="12600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5" name="Line 66"/>
                <p:cNvSpPr/>
                <p:nvPr/>
              </p:nvSpPr>
              <p:spPr>
                <a:xfrm>
                  <a:off x="1606680" y="2450520"/>
                  <a:ext cx="1370880" cy="367200"/>
                </a:xfrm>
                <a:prstGeom prst="line">
                  <a:avLst/>
                </a:prstGeom>
                <a:ln cap="rnd" w="12600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6" name="Line 67"/>
                <p:cNvSpPr/>
                <p:nvPr/>
              </p:nvSpPr>
              <p:spPr>
                <a:xfrm>
                  <a:off x="700920" y="1618560"/>
                  <a:ext cx="367200" cy="1370880"/>
                </a:xfrm>
                <a:prstGeom prst="line">
                  <a:avLst/>
                </a:prstGeom>
                <a:ln cap="rnd" w="12600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7" name="Line 68"/>
                <p:cNvSpPr/>
                <p:nvPr/>
              </p:nvSpPr>
              <p:spPr>
                <a:xfrm>
                  <a:off x="1068120" y="2989440"/>
                  <a:ext cx="1370520" cy="366840"/>
                </a:xfrm>
                <a:prstGeom prst="line">
                  <a:avLst/>
                </a:prstGeom>
                <a:ln cap="rnd" w="12600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68" name="Group 69"/>
            <p:cNvGrpSpPr/>
            <p:nvPr/>
          </p:nvGrpSpPr>
          <p:grpSpPr>
            <a:xfrm>
              <a:off x="-46440" y="3298680"/>
              <a:ext cx="2535120" cy="2528640"/>
              <a:chOff x="-46440" y="3298680"/>
              <a:chExt cx="2535120" cy="2528640"/>
            </a:xfrm>
          </p:grpSpPr>
          <p:grpSp>
            <p:nvGrpSpPr>
              <p:cNvPr id="69" name="Group 70"/>
              <p:cNvGrpSpPr/>
              <p:nvPr/>
            </p:nvGrpSpPr>
            <p:grpSpPr>
              <a:xfrm>
                <a:off x="549720" y="3572280"/>
                <a:ext cx="1662840" cy="1662120"/>
                <a:chOff x="549720" y="3572280"/>
                <a:chExt cx="1662840" cy="1662120"/>
              </a:xfrm>
            </p:grpSpPr>
            <p:sp>
              <p:nvSpPr>
                <p:cNvPr id="70" name="Line 71"/>
                <p:cNvSpPr/>
                <p:nvPr/>
              </p:nvSpPr>
              <p:spPr>
                <a:xfrm flipV="1">
                  <a:off x="586800" y="3635280"/>
                  <a:ext cx="1561680" cy="1561680"/>
                </a:xfrm>
                <a:prstGeom prst="line">
                  <a:avLst/>
                </a:prstGeom>
                <a:ln w="12600">
                  <a:solidFill>
                    <a:srgbClr val="ffffff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1" name="Line 72"/>
                <p:cNvSpPr/>
                <p:nvPr/>
              </p:nvSpPr>
              <p:spPr>
                <a:xfrm flipH="1" flipV="1">
                  <a:off x="967320" y="3572280"/>
                  <a:ext cx="1245240" cy="1244880"/>
                </a:xfrm>
                <a:prstGeom prst="line">
                  <a:avLst/>
                </a:prstGeom>
                <a:ln w="12600">
                  <a:solidFill>
                    <a:srgbClr val="ffffff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2" name="CustomShape 73"/>
                <p:cNvSpPr/>
                <p:nvPr/>
              </p:nvSpPr>
              <p:spPr>
                <a:xfrm rot="5400000">
                  <a:off x="602280" y="4194360"/>
                  <a:ext cx="987480" cy="987480"/>
                </a:xfrm>
                <a:custGeom>
                  <a:avLst/>
                  <a:gdLst/>
                  <a:ahLst/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600">
                  <a:solidFill>
                    <a:srgbClr val="ffff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3" name="CustomShape 74"/>
                <p:cNvSpPr/>
                <p:nvPr/>
              </p:nvSpPr>
              <p:spPr>
                <a:xfrm rot="5400000">
                  <a:off x="549360" y="4628520"/>
                  <a:ext cx="605880" cy="605880"/>
                </a:xfrm>
                <a:custGeom>
                  <a:avLst/>
                  <a:gdLst/>
                  <a:ahLst/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600">
                  <a:solidFill>
                    <a:srgbClr val="ffff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74" name="Group 75"/>
              <p:cNvGrpSpPr/>
              <p:nvPr/>
            </p:nvGrpSpPr>
            <p:grpSpPr>
              <a:xfrm>
                <a:off x="-46440" y="3298680"/>
                <a:ext cx="2535120" cy="2528640"/>
                <a:chOff x="-46440" y="3298680"/>
                <a:chExt cx="2535120" cy="2528640"/>
              </a:xfrm>
            </p:grpSpPr>
            <p:sp>
              <p:nvSpPr>
                <p:cNvPr id="75" name="CustomShape 76"/>
                <p:cNvSpPr/>
                <p:nvPr/>
              </p:nvSpPr>
              <p:spPr>
                <a:xfrm rot="13500000">
                  <a:off x="1092240" y="3979800"/>
                  <a:ext cx="892440" cy="1794600"/>
                </a:xfrm>
                <a:custGeom>
                  <a:avLst/>
                  <a:gdLst/>
                  <a:ahLst/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6" name="CustomShape 77"/>
                <p:cNvSpPr/>
                <p:nvPr/>
              </p:nvSpPr>
              <p:spPr>
                <a:xfrm rot="13500000">
                  <a:off x="457200" y="3351600"/>
                  <a:ext cx="892800" cy="1794600"/>
                </a:xfrm>
                <a:custGeom>
                  <a:avLst/>
                  <a:gdLst/>
                  <a:ahLst/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27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77" name="Group 78"/>
            <p:cNvGrpSpPr/>
            <p:nvPr/>
          </p:nvGrpSpPr>
          <p:grpSpPr>
            <a:xfrm>
              <a:off x="549360" y="5365800"/>
              <a:ext cx="923760" cy="934200"/>
              <a:chOff x="549360" y="5365800"/>
              <a:chExt cx="923760" cy="934200"/>
            </a:xfrm>
          </p:grpSpPr>
          <p:grpSp>
            <p:nvGrpSpPr>
              <p:cNvPr id="78" name="Group 79"/>
              <p:cNvGrpSpPr/>
              <p:nvPr/>
            </p:nvGrpSpPr>
            <p:grpSpPr>
              <a:xfrm>
                <a:off x="549360" y="5367240"/>
                <a:ext cx="316800" cy="932760"/>
                <a:chOff x="549360" y="5367240"/>
                <a:chExt cx="316800" cy="932760"/>
              </a:xfrm>
            </p:grpSpPr>
            <p:sp>
              <p:nvSpPr>
                <p:cNvPr id="79" name="CustomShape 80"/>
                <p:cNvSpPr/>
                <p:nvPr/>
              </p:nvSpPr>
              <p:spPr>
                <a:xfrm rot="10800000">
                  <a:off x="706680" y="5589720"/>
                  <a:ext cx="159480" cy="710280"/>
                </a:xfrm>
                <a:custGeom>
                  <a:avLst/>
                  <a:gdLst/>
                  <a:ahLst/>
                  <a:rect l="l" t="t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0" name="CustomShape 81"/>
                <p:cNvSpPr/>
                <p:nvPr/>
              </p:nvSpPr>
              <p:spPr>
                <a:xfrm rot="10800000">
                  <a:off x="549360" y="5589720"/>
                  <a:ext cx="156960" cy="710280"/>
                </a:xfrm>
                <a:custGeom>
                  <a:avLst/>
                  <a:gdLst/>
                  <a:ahLst/>
                  <a:rect l="l" t="t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27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1" name="Line 82"/>
                <p:cNvSpPr/>
                <p:nvPr/>
              </p:nvSpPr>
              <p:spPr>
                <a:xfrm>
                  <a:off x="706320" y="5367240"/>
                  <a:ext cx="0" cy="932400"/>
                </a:xfrm>
                <a:prstGeom prst="line">
                  <a:avLst/>
                </a:prstGeom>
                <a:ln w="12600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82" name="Group 83"/>
              <p:cNvGrpSpPr/>
              <p:nvPr/>
            </p:nvGrpSpPr>
            <p:grpSpPr>
              <a:xfrm>
                <a:off x="702720" y="5365800"/>
                <a:ext cx="770400" cy="771840"/>
                <a:chOff x="702720" y="5365800"/>
                <a:chExt cx="770400" cy="771840"/>
              </a:xfrm>
            </p:grpSpPr>
            <p:sp>
              <p:nvSpPr>
                <p:cNvPr id="83" name="CustomShape 84"/>
                <p:cNvSpPr/>
                <p:nvPr/>
              </p:nvSpPr>
              <p:spPr>
                <a:xfrm flipV="1" rot="18900000">
                  <a:off x="974520" y="5474880"/>
                  <a:ext cx="159480" cy="710280"/>
                </a:xfrm>
                <a:custGeom>
                  <a:avLst/>
                  <a:gdLst/>
                  <a:ahLst/>
                  <a:rect l="l" t="t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27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4" name="CustomShape 85"/>
                <p:cNvSpPr/>
                <p:nvPr/>
              </p:nvSpPr>
              <p:spPr>
                <a:xfrm flipV="1" rot="18900000">
                  <a:off x="1087920" y="5361840"/>
                  <a:ext cx="156960" cy="710280"/>
                </a:xfrm>
                <a:custGeom>
                  <a:avLst/>
                  <a:gdLst/>
                  <a:ahLst/>
                  <a:rect l="l" t="t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189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5" name="Line 86"/>
                <p:cNvSpPr/>
                <p:nvPr/>
              </p:nvSpPr>
              <p:spPr>
                <a:xfrm>
                  <a:off x="702720" y="5365800"/>
                  <a:ext cx="659160" cy="659160"/>
                </a:xfrm>
                <a:prstGeom prst="line">
                  <a:avLst/>
                </a:prstGeom>
                <a:ln w="12600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86" name="Line 87"/>
          <p:cNvSpPr/>
          <p:nvPr/>
        </p:nvSpPr>
        <p:spPr>
          <a:xfrm>
            <a:off x="5825880" y="4377240"/>
            <a:ext cx="540000" cy="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984600" y="298440"/>
            <a:ext cx="4650480" cy="626040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Goudy Old Style"/>
              </a:rPr>
              <a:t>Click to add title</a:t>
            </a:r>
            <a:endParaRPr b="0" lang="en-US" sz="6000" spc="-1" strike="noStrike">
              <a:solidFill>
                <a:srgbClr val="000000"/>
              </a:solidFill>
              <a:latin typeface="Avenir Next LT Pro"/>
            </a:endParaRPr>
          </a:p>
        </p:txBody>
      </p:sp>
      <p:grpSp>
        <p:nvGrpSpPr>
          <p:cNvPr id="124" name="Group 2"/>
          <p:cNvGrpSpPr/>
          <p:nvPr/>
        </p:nvGrpSpPr>
        <p:grpSpPr>
          <a:xfrm>
            <a:off x="6070320" y="-59040"/>
            <a:ext cx="6176520" cy="6948360"/>
            <a:chOff x="6070320" y="-59040"/>
            <a:chExt cx="6176520" cy="6948360"/>
          </a:xfrm>
        </p:grpSpPr>
        <p:grpSp>
          <p:nvGrpSpPr>
            <p:cNvPr id="125" name="Group 3"/>
            <p:cNvGrpSpPr/>
            <p:nvPr/>
          </p:nvGrpSpPr>
          <p:grpSpPr>
            <a:xfrm>
              <a:off x="8842320" y="3004560"/>
              <a:ext cx="770400" cy="771840"/>
              <a:chOff x="8842320" y="3004560"/>
              <a:chExt cx="770400" cy="771840"/>
            </a:xfrm>
          </p:grpSpPr>
          <p:sp>
            <p:nvSpPr>
              <p:cNvPr id="126" name="CustomShape 4"/>
              <p:cNvSpPr/>
              <p:nvPr/>
            </p:nvSpPr>
            <p:spPr>
              <a:xfrm rot="2700000">
                <a:off x="9114120" y="2956680"/>
                <a:ext cx="159480" cy="710280"/>
              </a:xfrm>
              <a:custGeom>
                <a:avLst/>
                <a:gdLst/>
                <a:ahLst/>
                <a:rect l="l" t="t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" name="CustomShape 5"/>
              <p:cNvSpPr/>
              <p:nvPr/>
            </p:nvSpPr>
            <p:spPr>
              <a:xfrm rot="2700000">
                <a:off x="9227520" y="3068640"/>
                <a:ext cx="156960" cy="710280"/>
              </a:xfrm>
              <a:custGeom>
                <a:avLst/>
                <a:gdLst/>
                <a:ahLst/>
                <a:rect l="l" t="t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27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" name="Line 6"/>
              <p:cNvSpPr/>
              <p:nvPr/>
            </p:nvSpPr>
            <p:spPr>
              <a:xfrm flipV="1">
                <a:off x="8842320" y="3117240"/>
                <a:ext cx="659160" cy="659160"/>
              </a:xfrm>
              <a:prstGeom prst="line">
                <a:avLst/>
              </a:prstGeom>
              <a:ln w="12600">
                <a:solidFill>
                  <a:srgbClr val="ffff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9" name="Group 7"/>
            <p:cNvGrpSpPr/>
            <p:nvPr/>
          </p:nvGrpSpPr>
          <p:grpSpPr>
            <a:xfrm>
              <a:off x="8273880" y="-59040"/>
              <a:ext cx="3972960" cy="6787800"/>
              <a:chOff x="8273880" y="-59040"/>
              <a:chExt cx="3972960" cy="6787800"/>
            </a:xfrm>
          </p:grpSpPr>
          <p:sp>
            <p:nvSpPr>
              <p:cNvPr id="130" name="CustomShape 8"/>
              <p:cNvSpPr/>
              <p:nvPr/>
            </p:nvSpPr>
            <p:spPr>
              <a:xfrm rot="10800000">
                <a:off x="11319120" y="5956200"/>
                <a:ext cx="340200" cy="340200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81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31" name="Group 9"/>
              <p:cNvGrpSpPr/>
              <p:nvPr/>
            </p:nvGrpSpPr>
            <p:grpSpPr>
              <a:xfrm>
                <a:off x="8273880" y="3176640"/>
                <a:ext cx="3552480" cy="3552120"/>
                <a:chOff x="8273880" y="3176640"/>
                <a:chExt cx="3552480" cy="3552120"/>
              </a:xfrm>
            </p:grpSpPr>
            <p:sp>
              <p:nvSpPr>
                <p:cNvPr id="132" name="CustomShape 10"/>
                <p:cNvSpPr/>
                <p:nvPr/>
              </p:nvSpPr>
              <p:spPr>
                <a:xfrm rot="2700000">
                  <a:off x="10319760" y="4542120"/>
                  <a:ext cx="1228320" cy="79020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3" name="CustomShape 11"/>
                <p:cNvSpPr/>
                <p:nvPr/>
              </p:nvSpPr>
              <p:spPr>
                <a:xfrm rot="2700000">
                  <a:off x="9781200" y="5081040"/>
                  <a:ext cx="1228320" cy="79020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4" name="CustomShape 12"/>
                <p:cNvSpPr/>
                <p:nvPr/>
              </p:nvSpPr>
              <p:spPr>
                <a:xfrm rot="2700000">
                  <a:off x="9451080" y="3673080"/>
                  <a:ext cx="1228320" cy="79020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5" name="CustomShape 13"/>
                <p:cNvSpPr/>
                <p:nvPr/>
              </p:nvSpPr>
              <p:spPr>
                <a:xfrm rot="2700000">
                  <a:off x="8912160" y="4212000"/>
                  <a:ext cx="1228320" cy="79020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6" name="CustomShape 14"/>
                <p:cNvSpPr/>
                <p:nvPr/>
              </p:nvSpPr>
              <p:spPr>
                <a:xfrm rot="2700000">
                  <a:off x="8373240" y="4750920"/>
                  <a:ext cx="1228320" cy="79020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7" name="CustomShape 15"/>
                <p:cNvSpPr/>
                <p:nvPr/>
              </p:nvSpPr>
              <p:spPr>
                <a:xfrm rot="2700000">
                  <a:off x="9242280" y="5619600"/>
                  <a:ext cx="1228320" cy="79020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8" name="CustomShape 16"/>
                <p:cNvSpPr/>
                <p:nvPr/>
              </p:nvSpPr>
              <p:spPr>
                <a:xfrm rot="2700000">
                  <a:off x="11052720" y="3306600"/>
                  <a:ext cx="318600" cy="1418760"/>
                </a:xfrm>
                <a:custGeom>
                  <a:avLst/>
                  <a:gdLst/>
                  <a:ahLst/>
                  <a:rect l="l" t="t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27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9" name="CustomShape 17"/>
                <p:cNvSpPr/>
                <p:nvPr/>
              </p:nvSpPr>
              <p:spPr>
                <a:xfrm rot="2700000">
                  <a:off x="10827000" y="3081240"/>
                  <a:ext cx="318600" cy="1418760"/>
                </a:xfrm>
                <a:custGeom>
                  <a:avLst/>
                  <a:gdLst/>
                  <a:ahLst/>
                  <a:rect l="l" t="t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0" name="CustomShape 18"/>
                <p:cNvSpPr/>
                <p:nvPr/>
              </p:nvSpPr>
              <p:spPr>
                <a:xfrm rot="2700000">
                  <a:off x="9498240" y="3640680"/>
                  <a:ext cx="1228320" cy="76176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1" name="CustomShape 19"/>
                <p:cNvSpPr/>
                <p:nvPr/>
              </p:nvSpPr>
              <p:spPr>
                <a:xfrm rot="2700000">
                  <a:off x="10377000" y="4484880"/>
                  <a:ext cx="1228320" cy="79020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2" name="CustomShape 20"/>
                <p:cNvSpPr/>
                <p:nvPr/>
              </p:nvSpPr>
              <p:spPr>
                <a:xfrm rot="2700000">
                  <a:off x="8969400" y="4154760"/>
                  <a:ext cx="1228320" cy="79020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3" name="CustomShape 21"/>
                <p:cNvSpPr/>
                <p:nvPr/>
              </p:nvSpPr>
              <p:spPr>
                <a:xfrm rot="2700000">
                  <a:off x="9838440" y="5023800"/>
                  <a:ext cx="1228320" cy="79020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4" name="CustomShape 22"/>
                <p:cNvSpPr/>
                <p:nvPr/>
              </p:nvSpPr>
              <p:spPr>
                <a:xfrm rot="2700000">
                  <a:off x="8430480" y="4693680"/>
                  <a:ext cx="1228320" cy="79020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5" name="CustomShape 23"/>
                <p:cNvSpPr/>
                <p:nvPr/>
              </p:nvSpPr>
              <p:spPr>
                <a:xfrm rot="2700000">
                  <a:off x="9299520" y="5562360"/>
                  <a:ext cx="1228320" cy="79020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46" name="Group 24"/>
                <p:cNvGrpSpPr/>
                <p:nvPr/>
              </p:nvGrpSpPr>
              <p:grpSpPr>
                <a:xfrm>
                  <a:off x="8832600" y="3354840"/>
                  <a:ext cx="2815200" cy="2815200"/>
                  <a:chOff x="8832600" y="3354840"/>
                  <a:chExt cx="2815200" cy="2815200"/>
                </a:xfrm>
              </p:grpSpPr>
              <p:sp>
                <p:nvSpPr>
                  <p:cNvPr id="147" name="Line 25"/>
                  <p:cNvSpPr/>
                  <p:nvPr/>
                </p:nvSpPr>
                <p:spPr>
                  <a:xfrm>
                    <a:off x="9910080" y="3354840"/>
                    <a:ext cx="367200" cy="1370520"/>
                  </a:xfrm>
                  <a:prstGeom prst="line">
                    <a:avLst/>
                  </a:prstGeom>
                  <a:ln cap="rnd" w="12600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48" name="Line 26"/>
                  <p:cNvSpPr/>
                  <p:nvPr/>
                </p:nvSpPr>
                <p:spPr>
                  <a:xfrm>
                    <a:off x="10277280" y="4725360"/>
                    <a:ext cx="1370520" cy="367200"/>
                  </a:xfrm>
                  <a:prstGeom prst="line">
                    <a:avLst/>
                  </a:prstGeom>
                  <a:ln cap="rnd" w="12600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49" name="Line 27"/>
                  <p:cNvSpPr/>
                  <p:nvPr/>
                </p:nvSpPr>
                <p:spPr>
                  <a:xfrm flipV="1">
                    <a:off x="8886600" y="3402000"/>
                    <a:ext cx="2714040" cy="2714400"/>
                  </a:xfrm>
                  <a:prstGeom prst="line">
                    <a:avLst/>
                  </a:prstGeom>
                  <a:ln w="12600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0" name="Line 28"/>
                  <p:cNvSpPr/>
                  <p:nvPr/>
                </p:nvSpPr>
                <p:spPr>
                  <a:xfrm>
                    <a:off x="9371520" y="3893760"/>
                    <a:ext cx="366840" cy="1370520"/>
                  </a:xfrm>
                  <a:prstGeom prst="line">
                    <a:avLst/>
                  </a:prstGeom>
                  <a:ln cap="rnd" w="12600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1" name="Line 29"/>
                  <p:cNvSpPr/>
                  <p:nvPr/>
                </p:nvSpPr>
                <p:spPr>
                  <a:xfrm>
                    <a:off x="9738360" y="5264280"/>
                    <a:ext cx="1370520" cy="367200"/>
                  </a:xfrm>
                  <a:prstGeom prst="line">
                    <a:avLst/>
                  </a:prstGeom>
                  <a:ln cap="rnd" w="12600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2" name="Line 30"/>
                  <p:cNvSpPr/>
                  <p:nvPr/>
                </p:nvSpPr>
                <p:spPr>
                  <a:xfrm>
                    <a:off x="8832600" y="4432320"/>
                    <a:ext cx="366840" cy="1370880"/>
                  </a:xfrm>
                  <a:prstGeom prst="line">
                    <a:avLst/>
                  </a:prstGeom>
                  <a:ln cap="rnd" w="12600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3" name="Line 31"/>
                  <p:cNvSpPr/>
                  <p:nvPr/>
                </p:nvSpPr>
                <p:spPr>
                  <a:xfrm>
                    <a:off x="9199440" y="5803200"/>
                    <a:ext cx="1370880" cy="366840"/>
                  </a:xfrm>
                  <a:prstGeom prst="line">
                    <a:avLst/>
                  </a:prstGeom>
                  <a:ln cap="rnd" w="12600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154" name="Group 32"/>
              <p:cNvGrpSpPr/>
              <p:nvPr/>
            </p:nvGrpSpPr>
            <p:grpSpPr>
              <a:xfrm>
                <a:off x="9711720" y="-59040"/>
                <a:ext cx="2535120" cy="2528640"/>
                <a:chOff x="9711720" y="-59040"/>
                <a:chExt cx="2535120" cy="2528640"/>
              </a:xfrm>
            </p:grpSpPr>
            <p:grpSp>
              <p:nvGrpSpPr>
                <p:cNvPr id="155" name="Group 33"/>
                <p:cNvGrpSpPr/>
                <p:nvPr/>
              </p:nvGrpSpPr>
              <p:grpSpPr>
                <a:xfrm>
                  <a:off x="9987480" y="533880"/>
                  <a:ext cx="1663560" cy="1661760"/>
                  <a:chOff x="9987480" y="533880"/>
                  <a:chExt cx="1663560" cy="1661760"/>
                </a:xfrm>
              </p:grpSpPr>
              <p:sp>
                <p:nvSpPr>
                  <p:cNvPr id="156" name="Line 34"/>
                  <p:cNvSpPr/>
                  <p:nvPr/>
                </p:nvSpPr>
                <p:spPr>
                  <a:xfrm flipH="1">
                    <a:off x="10051920" y="570960"/>
                    <a:ext cx="1561320" cy="1561680"/>
                  </a:xfrm>
                  <a:prstGeom prst="line">
                    <a:avLst/>
                  </a:prstGeom>
                  <a:ln w="12600">
                    <a:solidFill>
                      <a:srgbClr val="ffffff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57" name="Line 35"/>
                  <p:cNvSpPr/>
                  <p:nvPr/>
                </p:nvSpPr>
                <p:spPr>
                  <a:xfrm>
                    <a:off x="9987480" y="950760"/>
                    <a:ext cx="1245240" cy="1244880"/>
                  </a:xfrm>
                  <a:prstGeom prst="line">
                    <a:avLst/>
                  </a:prstGeom>
                  <a:ln w="12600">
                    <a:solidFill>
                      <a:srgbClr val="ffffff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58" name="CustomShape 36"/>
                  <p:cNvSpPr/>
                  <p:nvPr/>
                </p:nvSpPr>
                <p:spPr>
                  <a:xfrm rot="16200000">
                    <a:off x="10610640" y="586440"/>
                    <a:ext cx="987480" cy="987480"/>
                  </a:xfrm>
                  <a:custGeom>
                    <a:avLst/>
                    <a:gdLst/>
                    <a:ahLst/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600">
                    <a:solidFill>
                      <a:srgbClr val="ffffff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59" name="CustomShape 37"/>
                  <p:cNvSpPr/>
                  <p:nvPr/>
                </p:nvSpPr>
                <p:spPr>
                  <a:xfrm rot="16200000">
                    <a:off x="11045160" y="533880"/>
                    <a:ext cx="605880" cy="605880"/>
                  </a:xfrm>
                  <a:custGeom>
                    <a:avLst/>
                    <a:gdLst/>
                    <a:ahLst/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600">
                    <a:solidFill>
                      <a:srgbClr val="ffffff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grpSp>
              <p:nvGrpSpPr>
                <p:cNvPr id="160" name="Group 38"/>
                <p:cNvGrpSpPr/>
                <p:nvPr/>
              </p:nvGrpSpPr>
              <p:grpSpPr>
                <a:xfrm>
                  <a:off x="9711720" y="-59040"/>
                  <a:ext cx="2535120" cy="2528640"/>
                  <a:chOff x="9711720" y="-59040"/>
                  <a:chExt cx="2535120" cy="2528640"/>
                </a:xfrm>
              </p:grpSpPr>
              <p:sp>
                <p:nvSpPr>
                  <p:cNvPr id="161" name="CustomShape 39"/>
                  <p:cNvSpPr/>
                  <p:nvPr/>
                </p:nvSpPr>
                <p:spPr>
                  <a:xfrm rot="2700000">
                    <a:off x="10215360" y="-6120"/>
                    <a:ext cx="892440" cy="1794600"/>
                  </a:xfrm>
                  <a:custGeom>
                    <a:avLst/>
                    <a:gdLst/>
                    <a:ahLst/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2" name="CustomShape 40"/>
                  <p:cNvSpPr/>
                  <p:nvPr/>
                </p:nvSpPr>
                <p:spPr>
                  <a:xfrm rot="2700000">
                    <a:off x="10850040" y="621720"/>
                    <a:ext cx="892800" cy="1794600"/>
                  </a:xfrm>
                  <a:custGeom>
                    <a:avLst/>
                    <a:gdLst/>
                    <a:ahLst/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196"/>
                        </a:srgbClr>
                      </a:gs>
                    </a:gsLst>
                    <a:lin ang="2700000"/>
                  </a:gra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163" name="Group 41"/>
              <p:cNvGrpSpPr/>
              <p:nvPr/>
            </p:nvGrpSpPr>
            <p:grpSpPr>
              <a:xfrm>
                <a:off x="9785880" y="2531880"/>
                <a:ext cx="1862280" cy="633240"/>
                <a:chOff x="9785880" y="2531880"/>
                <a:chExt cx="1862280" cy="633240"/>
              </a:xfrm>
            </p:grpSpPr>
            <p:grpSp>
              <p:nvGrpSpPr>
                <p:cNvPr id="164" name="Group 42"/>
                <p:cNvGrpSpPr/>
                <p:nvPr/>
              </p:nvGrpSpPr>
              <p:grpSpPr>
                <a:xfrm>
                  <a:off x="10229400" y="2531880"/>
                  <a:ext cx="1418760" cy="633240"/>
                  <a:chOff x="10229400" y="2531880"/>
                  <a:chExt cx="1418760" cy="633240"/>
                </a:xfrm>
              </p:grpSpPr>
              <p:sp>
                <p:nvSpPr>
                  <p:cNvPr id="165" name="CustomShape 43"/>
                  <p:cNvSpPr/>
                  <p:nvPr/>
                </p:nvSpPr>
                <p:spPr>
                  <a:xfrm rot="5400000">
                    <a:off x="10779480" y="1981800"/>
                    <a:ext cx="318600" cy="1418760"/>
                  </a:xfrm>
                  <a:custGeom>
                    <a:avLst/>
                    <a:gdLst/>
                    <a:ahLst/>
                    <a:rect l="l" t="t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6" name="CustomShape 44"/>
                  <p:cNvSpPr/>
                  <p:nvPr/>
                </p:nvSpPr>
                <p:spPr>
                  <a:xfrm rot="5400000">
                    <a:off x="10781640" y="2298600"/>
                    <a:ext cx="313920" cy="1418760"/>
                  </a:xfrm>
                  <a:custGeom>
                    <a:avLst/>
                    <a:gdLst/>
                    <a:ahLst/>
                    <a:rect l="l" t="t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196"/>
                        </a:srgbClr>
                      </a:gs>
                    </a:gsLst>
                    <a:lin ang="2700000"/>
                  </a:gra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67" name="Line 45"/>
                <p:cNvSpPr/>
                <p:nvPr/>
              </p:nvSpPr>
              <p:spPr>
                <a:xfrm>
                  <a:off x="9785880" y="2850840"/>
                  <a:ext cx="1861920" cy="0"/>
                </a:xfrm>
                <a:prstGeom prst="line">
                  <a:avLst/>
                </a:prstGeom>
                <a:ln w="12600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68" name="Group 46"/>
            <p:cNvGrpSpPr/>
            <p:nvPr/>
          </p:nvGrpSpPr>
          <p:grpSpPr>
            <a:xfrm>
              <a:off x="6070320" y="101520"/>
              <a:ext cx="3972600" cy="6787800"/>
              <a:chOff x="6070320" y="101520"/>
              <a:chExt cx="3972600" cy="6787800"/>
            </a:xfrm>
          </p:grpSpPr>
          <p:sp>
            <p:nvSpPr>
              <p:cNvPr id="169" name="CustomShape 47"/>
              <p:cNvSpPr/>
              <p:nvPr/>
            </p:nvSpPr>
            <p:spPr>
              <a:xfrm>
                <a:off x="6657480" y="534240"/>
                <a:ext cx="340200" cy="340200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81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70" name="Group 48"/>
              <p:cNvGrpSpPr/>
              <p:nvPr/>
            </p:nvGrpSpPr>
            <p:grpSpPr>
              <a:xfrm>
                <a:off x="6490800" y="101520"/>
                <a:ext cx="3552120" cy="3552480"/>
                <a:chOff x="6490800" y="101520"/>
                <a:chExt cx="3552120" cy="3552480"/>
              </a:xfrm>
            </p:grpSpPr>
            <p:sp>
              <p:nvSpPr>
                <p:cNvPr id="171" name="CustomShape 49"/>
                <p:cNvSpPr/>
                <p:nvPr/>
              </p:nvSpPr>
              <p:spPr>
                <a:xfrm rot="13500000">
                  <a:off x="6768360" y="1497960"/>
                  <a:ext cx="1228320" cy="79020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2" name="CustomShape 50"/>
                <p:cNvSpPr/>
                <p:nvPr/>
              </p:nvSpPr>
              <p:spPr>
                <a:xfrm rot="13500000">
                  <a:off x="7307280" y="959040"/>
                  <a:ext cx="1228320" cy="79020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3" name="CustomShape 51"/>
                <p:cNvSpPr/>
                <p:nvPr/>
              </p:nvSpPr>
              <p:spPr>
                <a:xfrm rot="13500000">
                  <a:off x="7637400" y="2366640"/>
                  <a:ext cx="1228320" cy="79020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4" name="CustomShape 52"/>
                <p:cNvSpPr/>
                <p:nvPr/>
              </p:nvSpPr>
              <p:spPr>
                <a:xfrm rot="13500000">
                  <a:off x="8176320" y="1827720"/>
                  <a:ext cx="1228320" cy="79020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5" name="CustomShape 53"/>
                <p:cNvSpPr/>
                <p:nvPr/>
              </p:nvSpPr>
              <p:spPr>
                <a:xfrm rot="13500000">
                  <a:off x="8714880" y="1289160"/>
                  <a:ext cx="1228320" cy="79020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6" name="CustomShape 54"/>
                <p:cNvSpPr/>
                <p:nvPr/>
              </p:nvSpPr>
              <p:spPr>
                <a:xfrm rot="13500000">
                  <a:off x="7846200" y="420120"/>
                  <a:ext cx="1228320" cy="79020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7" name="CustomShape 55"/>
                <p:cNvSpPr/>
                <p:nvPr/>
              </p:nvSpPr>
              <p:spPr>
                <a:xfrm rot="13500000">
                  <a:off x="6945480" y="2104560"/>
                  <a:ext cx="318600" cy="1418760"/>
                </a:xfrm>
                <a:custGeom>
                  <a:avLst/>
                  <a:gdLst/>
                  <a:ahLst/>
                  <a:rect l="l" t="t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27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8" name="CustomShape 56"/>
                <p:cNvSpPr/>
                <p:nvPr/>
              </p:nvSpPr>
              <p:spPr>
                <a:xfrm rot="13500000">
                  <a:off x="7171200" y="2330280"/>
                  <a:ext cx="318600" cy="1418760"/>
                </a:xfrm>
                <a:custGeom>
                  <a:avLst/>
                  <a:gdLst/>
                  <a:ahLst/>
                  <a:rect l="l" t="t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9" name="CustomShape 57"/>
                <p:cNvSpPr/>
                <p:nvPr/>
              </p:nvSpPr>
              <p:spPr>
                <a:xfrm rot="13500000">
                  <a:off x="7590240" y="2427840"/>
                  <a:ext cx="1228320" cy="76176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0" name="CustomShape 58"/>
                <p:cNvSpPr/>
                <p:nvPr/>
              </p:nvSpPr>
              <p:spPr>
                <a:xfrm rot="13500000">
                  <a:off x="6711120" y="1555200"/>
                  <a:ext cx="1228320" cy="79020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1" name="CustomShape 59"/>
                <p:cNvSpPr/>
                <p:nvPr/>
              </p:nvSpPr>
              <p:spPr>
                <a:xfrm rot="13500000">
                  <a:off x="8119080" y="1884960"/>
                  <a:ext cx="1228320" cy="79020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2" name="CustomShape 60"/>
                <p:cNvSpPr/>
                <p:nvPr/>
              </p:nvSpPr>
              <p:spPr>
                <a:xfrm rot="13500000">
                  <a:off x="7250040" y="1016280"/>
                  <a:ext cx="1228320" cy="79020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3" name="CustomShape 61"/>
                <p:cNvSpPr/>
                <p:nvPr/>
              </p:nvSpPr>
              <p:spPr>
                <a:xfrm rot="13500000">
                  <a:off x="8657640" y="1346400"/>
                  <a:ext cx="1228320" cy="79020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4" name="CustomShape 62"/>
                <p:cNvSpPr/>
                <p:nvPr/>
              </p:nvSpPr>
              <p:spPr>
                <a:xfrm rot="13500000">
                  <a:off x="7788960" y="477360"/>
                  <a:ext cx="1228320" cy="790200"/>
                </a:xfrm>
                <a:custGeom>
                  <a:avLst/>
                  <a:gdLst/>
                  <a:ahLst/>
                  <a:rect l="l" t="t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85" name="Group 63"/>
                <p:cNvGrpSpPr/>
                <p:nvPr/>
              </p:nvGrpSpPr>
              <p:grpSpPr>
                <a:xfrm>
                  <a:off x="6668640" y="659880"/>
                  <a:ext cx="2815560" cy="2815560"/>
                  <a:chOff x="6668640" y="659880"/>
                  <a:chExt cx="2815560" cy="2815560"/>
                </a:xfrm>
              </p:grpSpPr>
              <p:sp>
                <p:nvSpPr>
                  <p:cNvPr id="186" name="Line 64"/>
                  <p:cNvSpPr/>
                  <p:nvPr/>
                </p:nvSpPr>
                <p:spPr>
                  <a:xfrm flipH="1" flipV="1">
                    <a:off x="8039520" y="2104560"/>
                    <a:ext cx="366840" cy="1370880"/>
                  </a:xfrm>
                  <a:prstGeom prst="line">
                    <a:avLst/>
                  </a:prstGeom>
                  <a:ln cap="rnd" w="12600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7" name="Line 65"/>
                  <p:cNvSpPr/>
                  <p:nvPr/>
                </p:nvSpPr>
                <p:spPr>
                  <a:xfrm flipH="1" flipV="1">
                    <a:off x="6668640" y="1737720"/>
                    <a:ext cx="1370880" cy="366840"/>
                  </a:xfrm>
                  <a:prstGeom prst="line">
                    <a:avLst/>
                  </a:prstGeom>
                  <a:ln cap="rnd" w="12600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8" name="Line 66"/>
                  <p:cNvSpPr/>
                  <p:nvPr/>
                </p:nvSpPr>
                <p:spPr>
                  <a:xfrm flipH="1">
                    <a:off x="6715800" y="713880"/>
                    <a:ext cx="2714400" cy="2714400"/>
                  </a:xfrm>
                  <a:prstGeom prst="line">
                    <a:avLst/>
                  </a:prstGeom>
                  <a:ln w="12600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9" name="Line 67"/>
                  <p:cNvSpPr/>
                  <p:nvPr/>
                </p:nvSpPr>
                <p:spPr>
                  <a:xfrm flipH="1" flipV="1">
                    <a:off x="8578080" y="1566000"/>
                    <a:ext cx="367200" cy="1370520"/>
                  </a:xfrm>
                  <a:prstGeom prst="line">
                    <a:avLst/>
                  </a:prstGeom>
                  <a:ln cap="rnd" w="12600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0" name="Line 68"/>
                  <p:cNvSpPr/>
                  <p:nvPr/>
                </p:nvSpPr>
                <p:spPr>
                  <a:xfrm flipH="1" flipV="1">
                    <a:off x="7207560" y="1198800"/>
                    <a:ext cx="1370520" cy="367200"/>
                  </a:xfrm>
                  <a:prstGeom prst="line">
                    <a:avLst/>
                  </a:prstGeom>
                  <a:ln cap="rnd" w="12600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1" name="Line 69"/>
                  <p:cNvSpPr/>
                  <p:nvPr/>
                </p:nvSpPr>
                <p:spPr>
                  <a:xfrm flipH="1" flipV="1">
                    <a:off x="9117000" y="1027080"/>
                    <a:ext cx="367200" cy="1370520"/>
                  </a:xfrm>
                  <a:prstGeom prst="line">
                    <a:avLst/>
                  </a:prstGeom>
                  <a:ln cap="rnd" w="12600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2" name="Line 70"/>
                  <p:cNvSpPr/>
                  <p:nvPr/>
                </p:nvSpPr>
                <p:spPr>
                  <a:xfrm flipH="1" flipV="1">
                    <a:off x="7746480" y="659880"/>
                    <a:ext cx="1370520" cy="367200"/>
                  </a:xfrm>
                  <a:prstGeom prst="line">
                    <a:avLst/>
                  </a:prstGeom>
                  <a:ln cap="rnd" w="12600">
                    <a:solidFill>
                      <a:srgbClr val="ffff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193" name="Group 71"/>
              <p:cNvGrpSpPr/>
              <p:nvPr/>
            </p:nvGrpSpPr>
            <p:grpSpPr>
              <a:xfrm>
                <a:off x="6070320" y="4361040"/>
                <a:ext cx="2535120" cy="2528280"/>
                <a:chOff x="6070320" y="4361040"/>
                <a:chExt cx="2535120" cy="2528280"/>
              </a:xfrm>
            </p:grpSpPr>
            <p:grpSp>
              <p:nvGrpSpPr>
                <p:cNvPr id="194" name="Group 72"/>
                <p:cNvGrpSpPr/>
                <p:nvPr/>
              </p:nvGrpSpPr>
              <p:grpSpPr>
                <a:xfrm>
                  <a:off x="6666120" y="4634280"/>
                  <a:ext cx="1662840" cy="1662480"/>
                  <a:chOff x="6666120" y="4634280"/>
                  <a:chExt cx="1662840" cy="1662480"/>
                </a:xfrm>
              </p:grpSpPr>
              <p:sp>
                <p:nvSpPr>
                  <p:cNvPr id="195" name="Line 73"/>
                  <p:cNvSpPr/>
                  <p:nvPr/>
                </p:nvSpPr>
                <p:spPr>
                  <a:xfrm flipV="1">
                    <a:off x="6703200" y="4697640"/>
                    <a:ext cx="1561680" cy="1561680"/>
                  </a:xfrm>
                  <a:prstGeom prst="line">
                    <a:avLst/>
                  </a:prstGeom>
                  <a:ln w="12600">
                    <a:solidFill>
                      <a:srgbClr val="ffffff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96" name="Line 74"/>
                  <p:cNvSpPr/>
                  <p:nvPr/>
                </p:nvSpPr>
                <p:spPr>
                  <a:xfrm flipH="1" flipV="1">
                    <a:off x="7084080" y="4634280"/>
                    <a:ext cx="1244880" cy="1245240"/>
                  </a:xfrm>
                  <a:prstGeom prst="line">
                    <a:avLst/>
                  </a:prstGeom>
                  <a:ln w="12600">
                    <a:solidFill>
                      <a:srgbClr val="ffffff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97" name="CustomShape 75"/>
                  <p:cNvSpPr/>
                  <p:nvPr/>
                </p:nvSpPr>
                <p:spPr>
                  <a:xfrm rot="5400000">
                    <a:off x="6718680" y="5256720"/>
                    <a:ext cx="987480" cy="987480"/>
                  </a:xfrm>
                  <a:custGeom>
                    <a:avLst/>
                    <a:gdLst/>
                    <a:ahLst/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600">
                    <a:solidFill>
                      <a:srgbClr val="ffffff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98" name="CustomShape 76"/>
                  <p:cNvSpPr/>
                  <p:nvPr/>
                </p:nvSpPr>
                <p:spPr>
                  <a:xfrm rot="5400000">
                    <a:off x="6666120" y="5690880"/>
                    <a:ext cx="605880" cy="605880"/>
                  </a:xfrm>
                  <a:custGeom>
                    <a:avLst/>
                    <a:gdLst/>
                    <a:ahLst/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600">
                    <a:solidFill>
                      <a:srgbClr val="ffffff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grpSp>
              <p:nvGrpSpPr>
                <p:cNvPr id="199" name="Group 77"/>
                <p:cNvGrpSpPr/>
                <p:nvPr/>
              </p:nvGrpSpPr>
              <p:grpSpPr>
                <a:xfrm>
                  <a:off x="6070320" y="4361040"/>
                  <a:ext cx="2535120" cy="2528280"/>
                  <a:chOff x="6070320" y="4361040"/>
                  <a:chExt cx="2535120" cy="2528280"/>
                </a:xfrm>
              </p:grpSpPr>
              <p:sp>
                <p:nvSpPr>
                  <p:cNvPr id="200" name="CustomShape 78"/>
                  <p:cNvSpPr/>
                  <p:nvPr/>
                </p:nvSpPr>
                <p:spPr>
                  <a:xfrm rot="13500000">
                    <a:off x="7209000" y="5041800"/>
                    <a:ext cx="892440" cy="1794600"/>
                  </a:xfrm>
                  <a:custGeom>
                    <a:avLst/>
                    <a:gdLst/>
                    <a:ahLst/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1" name="CustomShape 79"/>
                  <p:cNvSpPr/>
                  <p:nvPr/>
                </p:nvSpPr>
                <p:spPr>
                  <a:xfrm rot="13500000">
                    <a:off x="6573960" y="4413960"/>
                    <a:ext cx="892800" cy="1794600"/>
                  </a:xfrm>
                  <a:custGeom>
                    <a:avLst/>
                    <a:gdLst/>
                    <a:ahLst/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196"/>
                        </a:srgbClr>
                      </a:gs>
                    </a:gsLst>
                    <a:lin ang="2700000"/>
                  </a:gra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202" name="Group 80"/>
              <p:cNvGrpSpPr/>
              <p:nvPr/>
            </p:nvGrpSpPr>
            <p:grpSpPr>
              <a:xfrm>
                <a:off x="6668640" y="3665520"/>
                <a:ext cx="1862280" cy="632880"/>
                <a:chOff x="6668640" y="3665520"/>
                <a:chExt cx="1862280" cy="632880"/>
              </a:xfrm>
            </p:grpSpPr>
            <p:grpSp>
              <p:nvGrpSpPr>
                <p:cNvPr id="203" name="Group 81"/>
                <p:cNvGrpSpPr/>
                <p:nvPr/>
              </p:nvGrpSpPr>
              <p:grpSpPr>
                <a:xfrm>
                  <a:off x="6669000" y="3665520"/>
                  <a:ext cx="1418760" cy="632880"/>
                  <a:chOff x="6669000" y="3665520"/>
                  <a:chExt cx="1418760" cy="632880"/>
                </a:xfrm>
              </p:grpSpPr>
              <p:sp>
                <p:nvSpPr>
                  <p:cNvPr id="204" name="CustomShape 82"/>
                  <p:cNvSpPr/>
                  <p:nvPr/>
                </p:nvSpPr>
                <p:spPr>
                  <a:xfrm rot="16200000">
                    <a:off x="7219080" y="3429720"/>
                    <a:ext cx="318600" cy="1418760"/>
                  </a:xfrm>
                  <a:custGeom>
                    <a:avLst/>
                    <a:gdLst/>
                    <a:ahLst/>
                    <a:rect l="l" t="t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05" name="CustomShape 83"/>
                  <p:cNvSpPr/>
                  <p:nvPr/>
                </p:nvSpPr>
                <p:spPr>
                  <a:xfrm rot="16200000">
                    <a:off x="7221240" y="3112920"/>
                    <a:ext cx="313920" cy="1418760"/>
                  </a:xfrm>
                  <a:custGeom>
                    <a:avLst/>
                    <a:gdLst/>
                    <a:ahLst/>
                    <a:rect l="l" t="t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196"/>
                        </a:srgbClr>
                      </a:gs>
                    </a:gsLst>
                    <a:lin ang="2700000"/>
                  </a:gradFill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206" name="Line 84"/>
                <p:cNvSpPr/>
                <p:nvPr/>
              </p:nvSpPr>
              <p:spPr>
                <a:xfrm flipH="1">
                  <a:off x="6668640" y="3979440"/>
                  <a:ext cx="1862280" cy="0"/>
                </a:xfrm>
                <a:prstGeom prst="line">
                  <a:avLst/>
                </a:prstGeom>
                <a:ln w="12600">
                  <a:solidFill>
                    <a:srgbClr val="ffff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207" name="PlaceHolder 8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49" strike="noStrike">
                <a:solidFill>
                  <a:srgbClr val="000000"/>
                </a:solidFill>
                <a:latin typeface="Avenir Next LT Pro"/>
              </a:rPr>
              <a:t>Click to edit the outline text format</a:t>
            </a:r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49" strike="noStrike">
                <a:solidFill>
                  <a:srgbClr val="000000"/>
                </a:solidFill>
                <a:latin typeface="Avenir Next LT Pro"/>
              </a:rPr>
              <a:t>Second Outline Level</a:t>
            </a:r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000" spc="49" strike="noStrike">
                <a:solidFill>
                  <a:srgbClr val="000000"/>
                </a:solidFill>
                <a:latin typeface="Avenir Next LT Pro"/>
              </a:rPr>
              <a:t>Third Outline Level</a:t>
            </a:r>
            <a:endParaRPr b="0" i="1" lang="en-US" sz="2000" spc="49" strike="noStrike">
              <a:solidFill>
                <a:srgbClr val="000000"/>
              </a:solidFill>
              <a:latin typeface="Avenir Next LT Pr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49" strike="noStrike">
                <a:solidFill>
                  <a:srgbClr val="000000"/>
                </a:solidFill>
                <a:latin typeface="Avenir Next LT Pro"/>
              </a:rPr>
              <a:t>Fourth Outline Level</a:t>
            </a:r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49" strike="noStrike">
                <a:solidFill>
                  <a:srgbClr val="000000"/>
                </a:solidFill>
                <a:latin typeface="Avenir Next LT Pro"/>
              </a:rPr>
              <a:t>Fifth Outline Level</a:t>
            </a:r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49" strike="noStrike">
                <a:solidFill>
                  <a:srgbClr val="000000"/>
                </a:solidFill>
                <a:latin typeface="Avenir Next LT Pro"/>
              </a:rPr>
              <a:t>Sixth Outline Level</a:t>
            </a:r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49" strike="noStrike">
                <a:solidFill>
                  <a:srgbClr val="000000"/>
                </a:solidFill>
                <a:latin typeface="Avenir Next LT Pro"/>
              </a:rPr>
              <a:t>Seventh Outline Level</a:t>
            </a:r>
            <a:endParaRPr b="0" lang="en-US" sz="20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2968560" y="1187280"/>
            <a:ext cx="6255720" cy="29966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0" lang="pt-BR" sz="4800" spc="-1" strike="noStrike">
                <a:solidFill>
                  <a:srgbClr val="000000"/>
                </a:solidFill>
                <a:latin typeface="Goudy Old Style"/>
              </a:rPr>
              <a:t>Exercicios de fixação</a:t>
            </a:r>
            <a:br/>
            <a:br/>
            <a:endParaRPr b="0" lang="en-US" sz="4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2286000" y="4557600"/>
            <a:ext cx="7659360" cy="1639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13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pt-BR" sz="1800" spc="299" strike="noStrike" cap="all">
                <a:solidFill>
                  <a:srgbClr val="000000"/>
                </a:solidFill>
                <a:latin typeface="Avenir Next LT Pro"/>
              </a:rPr>
              <a:t>TEACHER </a:t>
            </a:r>
            <a:r>
              <a:rPr b="0" lang="en-US" sz="1800" spc="299" strike="noStrike" cap="all">
                <a:solidFill>
                  <a:srgbClr val="000000"/>
                </a:solidFill>
                <a:latin typeface="Avenir Next LT Pro"/>
              </a:rPr>
              <a:t>Leise</a:t>
            </a:r>
            <a:endParaRPr b="0" lang="en-US" sz="1800" spc="49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273960" y="254520"/>
            <a:ext cx="854028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venir Next LT Pro"/>
              </a:rPr>
              <a:t>📝 </a:t>
            </a:r>
            <a:r>
              <a:rPr b="1" lang="pt-BR" sz="1800" spc="-1" strike="noStrike">
                <a:solidFill>
                  <a:srgbClr val="000000"/>
                </a:solidFill>
                <a:latin typeface="Avenir Next LT Pro"/>
              </a:rPr>
              <a:t>Exercício 1 – Complete com o verbo no passado (passado simples):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venir Next LT Pro"/>
              </a:rPr>
              <a:t>Verbos:</a:t>
            </a: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 viajar, comer, abrir, trabalhar, estudar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Goudy Old Style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Ontem eu __________ até tarde.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Goudy Old Style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Nós __________ na biblioteca no sábado.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Goudy Old Style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Você __________ o presente?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Goudy Old Style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Eles __________ para o interior no fim de semana.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Goudy Old Style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Maria __________ pizza no jantar.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358920" y="2955600"/>
            <a:ext cx="742392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venir Next LT Pro"/>
              </a:rPr>
              <a:t>🧠 </a:t>
            </a:r>
            <a:r>
              <a:rPr b="1" lang="pt-BR" sz="1800" spc="-1" strike="noStrike">
                <a:solidFill>
                  <a:srgbClr val="000000"/>
                </a:solidFill>
                <a:latin typeface="Avenir Next LT Pro"/>
              </a:rPr>
              <a:t>Exercício 3 – Indique se a frase está no passado ou no futuro: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Goudy Old Style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Eu comprei um celular novo.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Goudy Old Style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Eles viajarão para o sul do país.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Goudy Old Style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Nós estudamos muito para a prova.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Goudy Old Style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Você escreverá um artigo?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Goudy Old Style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Ela leu o livro inteiro.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e3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Line 1"/>
          <p:cNvSpPr/>
          <p:nvPr/>
        </p:nvSpPr>
        <p:spPr>
          <a:xfrm>
            <a:off x="5825880" y="3525480"/>
            <a:ext cx="540000" cy="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5" name="Group 2"/>
          <p:cNvGrpSpPr/>
          <p:nvPr/>
        </p:nvGrpSpPr>
        <p:grpSpPr>
          <a:xfrm>
            <a:off x="9787680" y="4227120"/>
            <a:ext cx="1539000" cy="1541880"/>
            <a:chOff x="9787680" y="4227120"/>
            <a:chExt cx="1539000" cy="1541880"/>
          </a:xfrm>
        </p:grpSpPr>
        <p:grpSp>
          <p:nvGrpSpPr>
            <p:cNvPr id="256" name="Group 3"/>
            <p:cNvGrpSpPr/>
            <p:nvPr/>
          </p:nvGrpSpPr>
          <p:grpSpPr>
            <a:xfrm>
              <a:off x="9875520" y="4227120"/>
              <a:ext cx="1451160" cy="1450440"/>
              <a:chOff x="9875520" y="4227120"/>
              <a:chExt cx="1451160" cy="1450440"/>
            </a:xfrm>
          </p:grpSpPr>
          <p:sp>
            <p:nvSpPr>
              <p:cNvPr id="257" name="CustomShape 4"/>
              <p:cNvSpPr/>
              <p:nvPr/>
            </p:nvSpPr>
            <p:spPr>
              <a:xfrm rot="2700000">
                <a:off x="10330560" y="4131720"/>
                <a:ext cx="318600" cy="1418760"/>
              </a:xfrm>
              <a:custGeom>
                <a:avLst/>
                <a:gdLst/>
                <a:ahLst/>
                <a:rect l="l" t="t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" name="CustomShape 5"/>
              <p:cNvSpPr/>
              <p:nvPr/>
            </p:nvSpPr>
            <p:spPr>
              <a:xfrm rot="2700000">
                <a:off x="10556640" y="4355640"/>
                <a:ext cx="313920" cy="1418760"/>
              </a:xfrm>
              <a:custGeom>
                <a:avLst/>
                <a:gdLst/>
                <a:ahLst/>
                <a:rect l="l" t="t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27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59" name="Line 6"/>
            <p:cNvSpPr/>
            <p:nvPr/>
          </p:nvSpPr>
          <p:spPr>
            <a:xfrm flipV="1">
              <a:off x="9787680" y="4452480"/>
              <a:ext cx="1316520" cy="1316520"/>
            </a:xfrm>
            <a:prstGeom prst="line">
              <a:avLst/>
            </a:prstGeom>
            <a:ln w="126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0" name="CustomShap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/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Line 8"/>
          <p:cNvSpPr/>
          <p:nvPr/>
        </p:nvSpPr>
        <p:spPr>
          <a:xfrm>
            <a:off x="6095880" y="1150560"/>
            <a:ext cx="0" cy="540000"/>
          </a:xfrm>
          <a:prstGeom prst="line">
            <a:avLst/>
          </a:prstGeom>
          <a:ln w="126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9"/>
          <p:cNvSpPr/>
          <p:nvPr/>
        </p:nvSpPr>
        <p:spPr>
          <a:xfrm>
            <a:off x="348120" y="128160"/>
            <a:ext cx="9439200" cy="310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venir Next LT Pro"/>
              </a:rPr>
              <a:t>✍️ </a:t>
            </a:r>
            <a:r>
              <a:rPr b="1" lang="pt-BR" sz="1800" spc="-1" strike="noStrike">
                <a:solidFill>
                  <a:srgbClr val="000000"/>
                </a:solidFill>
                <a:latin typeface="Avenir Next LT Pro"/>
              </a:rPr>
              <a:t>Exercício 4 – Transforme as frases do presente para o passado e o futuro: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➡ </a:t>
            </a:r>
            <a:r>
              <a:rPr b="1" lang="pt-BR" sz="1800" spc="-1" strike="noStrike">
                <a:solidFill>
                  <a:srgbClr val="000000"/>
                </a:solidFill>
                <a:latin typeface="Avenir Next LT Pro"/>
              </a:rPr>
              <a:t>Exemplo:</a:t>
            </a: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 Eu estudo português.</a:t>
            </a:r>
            <a:br/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✔ Passado: Eu estudei português.</a:t>
            </a:r>
            <a:br/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✔ Futuro: Eu estudarei português.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venir Next LT Pro"/>
              </a:rPr>
              <a:t>Faça você: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Goudy Old Style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Eu trabalho no escritório.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Goudy Old Style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Ela cozinha bem.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Goudy Old Style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Nós abrimos a janela.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Goudy Old Style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Eles aprendem rápido.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3" name="CustomShape 10"/>
          <p:cNvSpPr/>
          <p:nvPr/>
        </p:nvSpPr>
        <p:spPr>
          <a:xfrm>
            <a:off x="484560" y="3399120"/>
            <a:ext cx="8978040" cy="228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venir Next LT Pro"/>
              </a:rPr>
              <a:t>📘 </a:t>
            </a:r>
            <a:r>
              <a:rPr b="1" lang="pt-BR" sz="1800" spc="-1" strike="noStrike">
                <a:solidFill>
                  <a:srgbClr val="000000"/>
                </a:solidFill>
                <a:latin typeface="Avenir Next LT Pro"/>
              </a:rPr>
              <a:t>5. Complete com o tempo indicado (passado ou futuro):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venir Next LT Pro"/>
              </a:rPr>
              <a:t>Verbos:</a:t>
            </a: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 ler, sair, estudar, viajar, fazer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Goudy Old Style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Amanhã nós __________ para o interior. (futuro)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Goudy Old Style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Ontem eu __________ muito para a prova. (passado)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Goudy Old Style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Eles __________ um passeio no fim de semana. (futuro)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Goudy Old Style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Você __________ o livro todo? (passado)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Goudy Old Style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Ela __________ o trabalho amanhã. (futuro)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358920" y="403920"/>
            <a:ext cx="9412200" cy="200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venir Next LT Pro"/>
              </a:rPr>
              <a:t>📗 </a:t>
            </a:r>
            <a:r>
              <a:rPr b="1" lang="pt-BR" sz="1800" spc="-1" strike="noStrike">
                <a:solidFill>
                  <a:srgbClr val="000000"/>
                </a:solidFill>
                <a:latin typeface="Avenir Next LT Pro"/>
              </a:rPr>
              <a:t>6. Escolha o tempo correto (presente, passado ou futuro) e conjugue o verbo: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venir Next LT Pro"/>
              </a:rPr>
              <a:t>Verbo: trabalhar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a) Eu __________ no escritório hoje. (presente)</a:t>
            </a:r>
            <a:br/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b) Nós __________ ontem até tarde. (passado)</a:t>
            </a:r>
            <a:br/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c) Amanhã vocês __________ no projeto. (futuro)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358920" y="2604600"/>
            <a:ext cx="609732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venir Next LT Pro"/>
              </a:rPr>
              <a:t>📙 </a:t>
            </a:r>
            <a:r>
              <a:rPr b="1" lang="pt-BR" sz="1800" spc="-1" strike="noStrike">
                <a:solidFill>
                  <a:srgbClr val="000000"/>
                </a:solidFill>
                <a:latin typeface="Avenir Next LT Pro"/>
              </a:rPr>
              <a:t>7. Complete com a forma correta do verbo entre parênteses: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Goudy Old Style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Eu __________ um café agora. (tomar – presente)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Goudy Old Style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Eles __________ no parque ontem. (andar – passado)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Goudy Old Style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Você __________ a tarefa amanhã? (fazer – futuro)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Goudy Old Style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Nós __________ a porta antes de sair. (fechar – passado)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Goudy Old Style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Ela __________ em casa hoje. (ficar – presente)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263160" y="222840"/>
            <a:ext cx="718992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venir Next LT Pro"/>
              </a:rPr>
              <a:t>📙 </a:t>
            </a:r>
            <a:r>
              <a:rPr b="1" lang="pt-BR" sz="1800" spc="-1" strike="noStrike">
                <a:solidFill>
                  <a:srgbClr val="000000"/>
                </a:solidFill>
                <a:latin typeface="Avenir Next LT Pro"/>
              </a:rPr>
              <a:t>8. Complete com a forma correta do verbo entre parênteses: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Goudy Old Style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Eu __________ um café agora. (tomar – presente)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Goudy Old Style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Eles __________ no parque ontem. (andar – passado)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Goudy Old Style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Você __________ a tarefa amanhã? (fazer – futuro)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Goudy Old Style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Nós __________ a porta antes de sair. (fechar – passado)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Goudy Old Style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Ela __________ em casa hoje. (ficar – presente)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263160" y="2977200"/>
            <a:ext cx="609732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Avenir Next LT Pro"/>
              </a:rPr>
              <a:t>📝 </a:t>
            </a:r>
            <a:r>
              <a:rPr b="1" lang="pt-BR" sz="1800" spc="-1" strike="noStrike">
                <a:solidFill>
                  <a:srgbClr val="000000"/>
                </a:solidFill>
                <a:latin typeface="Avenir Next LT Pro"/>
              </a:rPr>
              <a:t>9. Corrija os erros de conjugação: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Goudy Old Style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Eu </a:t>
            </a:r>
            <a:r>
              <a:rPr b="1" lang="pt-BR" sz="1800" spc="-1" strike="noStrike">
                <a:solidFill>
                  <a:srgbClr val="000000"/>
                </a:solidFill>
                <a:latin typeface="Avenir Next LT Pro"/>
              </a:rPr>
              <a:t>comia</a:t>
            </a: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 uma maçã agora.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Goudy Old Style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Eles </a:t>
            </a:r>
            <a:r>
              <a:rPr b="1" lang="pt-BR" sz="1800" spc="-1" strike="noStrike">
                <a:solidFill>
                  <a:srgbClr val="000000"/>
                </a:solidFill>
                <a:latin typeface="Avenir Next LT Pro"/>
              </a:rPr>
              <a:t>trabalhou</a:t>
            </a: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 muito ontem.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Goudy Old Style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Nós </a:t>
            </a:r>
            <a:r>
              <a:rPr b="1" lang="pt-BR" sz="1800" spc="-1" strike="noStrike">
                <a:solidFill>
                  <a:srgbClr val="000000"/>
                </a:solidFill>
                <a:latin typeface="Avenir Next LT Pro"/>
              </a:rPr>
              <a:t>vai</a:t>
            </a: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 ao cinema amanhã.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Goudy Old Style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Ela </a:t>
            </a:r>
            <a:r>
              <a:rPr b="1" lang="pt-BR" sz="1800" spc="-1" strike="noStrike">
                <a:solidFill>
                  <a:srgbClr val="000000"/>
                </a:solidFill>
                <a:latin typeface="Avenir Next LT Pro"/>
              </a:rPr>
              <a:t>fecharam</a:t>
            </a: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 a janela.</a:t>
            </a:r>
            <a:endParaRPr b="0" lang="en-US" sz="1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Goudy Old Style"/>
              <a:buAutoNum type="arabicPeriod"/>
            </a:pP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Você </a:t>
            </a:r>
            <a:r>
              <a:rPr b="1" lang="pt-BR" sz="1800" spc="-1" strike="noStrike">
                <a:solidFill>
                  <a:srgbClr val="000000"/>
                </a:solidFill>
                <a:latin typeface="Avenir Next LT Pro"/>
              </a:rPr>
              <a:t>estuda</a:t>
            </a:r>
            <a:r>
              <a:rPr b="0" lang="pt-BR" sz="1800" spc="-1" strike="noStrike">
                <a:solidFill>
                  <a:srgbClr val="000000"/>
                </a:solidFill>
                <a:latin typeface="Avenir Next LT Pro"/>
              </a:rPr>
              <a:t> ontem?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{118BA86F-2640-4597-AC12-972B76EB794F}tf11158769_win32</Template>
  <TotalTime>0</TotalTime>
  <Application>LibreOffice/6.4.7.2$Linux_X86_64 LibreOffice_project/40$Build-2</Application>
  <Words>482</Words>
  <Paragraphs>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2024-04-12T16:31:21Z</dcterms:created>
  <dc:creator>LEISE CAROLINE MOURA DO NASCIMENTO CAVICHIA</dc:creator>
  <dc:description/>
  <dc:language>en-US</dc:language>
  <cp:lastModifiedBy>Leise Caroline Moura Do Nascimento Cavichia/SPO/BR</cp:lastModifiedBy>
  <dcterms:modified xsi:type="dcterms:W3CDTF">2025-06-29T17:59:43Z</dcterms:modified>
  <cp:revision>3</cp:revision>
  <dc:subject/>
  <dc:title>Basic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2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5</vt:i4>
  </property>
</Properties>
</file>