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3B0CCCD-FCF3-4F1A-8E2A-E993D113017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C94E774-813C-4470-AEC2-821B2D291DE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D34A7B2-DB2F-4461-9FE7-B2C42AD50D14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765936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286000" y="5413680"/>
            <a:ext cx="765936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072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286000" y="541368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10720" y="541368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875840" y="455760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465320" y="455760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2286000" y="541368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875840" y="541368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465320" y="541368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2286000" y="4557600"/>
            <a:ext cx="7659360" cy="1639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7659360" cy="163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3737520" cy="163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10720" y="4557600"/>
            <a:ext cx="3737520" cy="163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2968560" y="1275120"/>
            <a:ext cx="625572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10720" y="4557600"/>
            <a:ext cx="3737520" cy="163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2286000" y="541368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2286000" y="4557600"/>
            <a:ext cx="7659360" cy="1639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3737520" cy="163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1072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210720" y="541368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21072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2286000" y="5413680"/>
            <a:ext cx="765936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765936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2286000" y="5413680"/>
            <a:ext cx="765936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1072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2286000" y="541368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6210720" y="541368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875840" y="455760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7465320" y="455760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2286000" y="541368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4875840" y="541368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7465320" y="541368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7659360" cy="163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3737520" cy="163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10720" y="4557600"/>
            <a:ext cx="3737520" cy="163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2968560" y="1275120"/>
            <a:ext cx="625572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10720" y="4557600"/>
            <a:ext cx="3737520" cy="163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2286000" y="541368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3737520" cy="163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1072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10720" y="541368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1072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2286000" y="5413680"/>
            <a:ext cx="765936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oudy Old Style"/>
              </a:rPr>
              <a:t>Click to </a:t>
            </a:r>
            <a:r>
              <a:rPr b="0" lang="en-US" sz="4800" spc="-1" strike="noStrike">
                <a:solidFill>
                  <a:srgbClr val="000000"/>
                </a:solidFill>
                <a:latin typeface="Goudy Old Style"/>
              </a:rPr>
              <a:t>add title</a:t>
            </a:r>
            <a:endParaRPr b="0" lang="en-US" sz="4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7659360" cy="163908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3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299" strike="noStrike" cap="all">
                <a:solidFill>
                  <a:srgbClr val="000000"/>
                </a:solidFill>
                <a:latin typeface="Avenir Next LT Pro"/>
              </a:rPr>
              <a:t>Click to add text</a:t>
            </a:r>
            <a:endParaRPr b="0" lang="en-US" sz="1800" spc="49" strike="noStrike">
              <a:solidFill>
                <a:srgbClr val="000000"/>
              </a:solidFill>
              <a:latin typeface="Avenir Next LT Pro"/>
            </a:endParaRPr>
          </a:p>
          <a:p>
            <a:pPr marL="360000" algn="ctr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800" spc="49" strike="noStrike">
              <a:solidFill>
                <a:srgbClr val="000000"/>
              </a:solidFill>
              <a:latin typeface="Avenir Next LT Pro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8490600" y="363600"/>
            <a:ext cx="3740760" cy="5936040"/>
            <a:chOff x="8490600" y="363600"/>
            <a:chExt cx="3740760" cy="5936040"/>
          </a:xfrm>
        </p:grpSpPr>
        <p:grpSp>
          <p:nvGrpSpPr>
            <p:cNvPr id="3" name="Group 4"/>
            <p:cNvGrpSpPr/>
            <p:nvPr/>
          </p:nvGrpSpPr>
          <p:grpSpPr>
            <a:xfrm>
              <a:off x="8490600" y="363600"/>
              <a:ext cx="3552120" cy="3551760"/>
              <a:chOff x="8490600" y="363600"/>
              <a:chExt cx="3552120" cy="3551760"/>
            </a:xfrm>
          </p:grpSpPr>
          <p:sp>
            <p:nvSpPr>
              <p:cNvPr id="4" name="CustomShape 5"/>
              <p:cNvSpPr/>
              <p:nvPr/>
            </p:nvSpPr>
            <p:spPr>
              <a:xfrm flipV="1" rot="8100000">
                <a:off x="8768160" y="172836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6"/>
              <p:cNvSpPr/>
              <p:nvPr/>
            </p:nvSpPr>
            <p:spPr>
              <a:xfrm flipV="1" rot="8100000">
                <a:off x="9307080" y="226728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 flipV="1" rot="8100000">
                <a:off x="9636840" y="85968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 flipV="1" rot="8100000">
                <a:off x="10175760" y="139824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9"/>
              <p:cNvSpPr/>
              <p:nvPr/>
            </p:nvSpPr>
            <p:spPr>
              <a:xfrm flipV="1" rot="8100000">
                <a:off x="10714680" y="193716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10"/>
              <p:cNvSpPr/>
              <p:nvPr/>
            </p:nvSpPr>
            <p:spPr>
              <a:xfrm flipV="1" rot="8100000">
                <a:off x="9845640" y="280620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 flipV="1" rot="8100000">
                <a:off x="8945280" y="493920"/>
                <a:ext cx="318600" cy="1418760"/>
              </a:xfrm>
              <a:custGeom>
                <a:avLst/>
                <a:gdLst/>
                <a:ahLst/>
                <a:rect l="l" t="t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189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 flipV="1" rot="8100000">
                <a:off x="9170640" y="268200"/>
                <a:ext cx="318600" cy="1418760"/>
              </a:xfrm>
              <a:custGeom>
                <a:avLst/>
                <a:gdLst/>
                <a:ahLst/>
                <a:rect l="l" t="t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3"/>
              <p:cNvSpPr/>
              <p:nvPr/>
            </p:nvSpPr>
            <p:spPr>
              <a:xfrm flipV="1" rot="8100000">
                <a:off x="9590040" y="826560"/>
                <a:ext cx="1228320" cy="76176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4"/>
              <p:cNvSpPr/>
              <p:nvPr/>
            </p:nvSpPr>
            <p:spPr>
              <a:xfrm flipV="1" rot="8100000">
                <a:off x="8710920" y="167112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CustomShape 15"/>
              <p:cNvSpPr/>
              <p:nvPr/>
            </p:nvSpPr>
            <p:spPr>
              <a:xfrm flipV="1" rot="8100000">
                <a:off x="10118520" y="134100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 flipV="1" rot="8100000">
                <a:off x="9249840" y="221004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 flipV="1" rot="8100000">
                <a:off x="10657440" y="187992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8"/>
              <p:cNvSpPr/>
              <p:nvPr/>
            </p:nvSpPr>
            <p:spPr>
              <a:xfrm flipV="1" rot="8100000">
                <a:off x="9788400" y="274896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8" name="Group 19"/>
              <p:cNvGrpSpPr/>
              <p:nvPr/>
            </p:nvGrpSpPr>
            <p:grpSpPr>
              <a:xfrm>
                <a:off x="8668440" y="541080"/>
                <a:ext cx="2815200" cy="2815200"/>
                <a:chOff x="8668440" y="541080"/>
                <a:chExt cx="2815200" cy="2815200"/>
              </a:xfrm>
            </p:grpSpPr>
            <p:sp>
              <p:nvSpPr>
                <p:cNvPr id="19" name="Line 20"/>
                <p:cNvSpPr/>
                <p:nvPr/>
              </p:nvSpPr>
              <p:spPr>
                <a:xfrm flipH="1">
                  <a:off x="10038960" y="541080"/>
                  <a:ext cx="367200" cy="137052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" name="Line 21"/>
                <p:cNvSpPr/>
                <p:nvPr/>
              </p:nvSpPr>
              <p:spPr>
                <a:xfrm flipH="1">
                  <a:off x="8668440" y="1911600"/>
                  <a:ext cx="1370520" cy="36720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" name="Line 22"/>
                <p:cNvSpPr/>
                <p:nvPr/>
              </p:nvSpPr>
              <p:spPr>
                <a:xfrm flipH="1" flipV="1">
                  <a:off x="8715600" y="588240"/>
                  <a:ext cx="2714400" cy="271440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" name="Line 23"/>
                <p:cNvSpPr/>
                <p:nvPr/>
              </p:nvSpPr>
              <p:spPr>
                <a:xfrm flipH="1">
                  <a:off x="10577880" y="1080000"/>
                  <a:ext cx="367200" cy="137052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" name="Line 24"/>
                <p:cNvSpPr/>
                <p:nvPr/>
              </p:nvSpPr>
              <p:spPr>
                <a:xfrm flipH="1">
                  <a:off x="9207360" y="2450520"/>
                  <a:ext cx="1370520" cy="36720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" name="Line 25"/>
                <p:cNvSpPr/>
                <p:nvPr/>
              </p:nvSpPr>
              <p:spPr>
                <a:xfrm flipH="1">
                  <a:off x="11116800" y="1618560"/>
                  <a:ext cx="366840" cy="137088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" name="Line 26"/>
                <p:cNvSpPr/>
                <p:nvPr/>
              </p:nvSpPr>
              <p:spPr>
                <a:xfrm flipH="1">
                  <a:off x="9746280" y="2989440"/>
                  <a:ext cx="1370520" cy="36684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6" name="Group 27"/>
            <p:cNvGrpSpPr/>
            <p:nvPr/>
          </p:nvGrpSpPr>
          <p:grpSpPr>
            <a:xfrm>
              <a:off x="9696240" y="3297960"/>
              <a:ext cx="2535120" cy="2528640"/>
              <a:chOff x="9696240" y="3297960"/>
              <a:chExt cx="2535120" cy="2528640"/>
            </a:xfrm>
          </p:grpSpPr>
          <p:grpSp>
            <p:nvGrpSpPr>
              <p:cNvPr id="27" name="Group 28"/>
              <p:cNvGrpSpPr/>
              <p:nvPr/>
            </p:nvGrpSpPr>
            <p:grpSpPr>
              <a:xfrm>
                <a:off x="9972000" y="3572280"/>
                <a:ext cx="1663560" cy="1662480"/>
                <a:chOff x="9972000" y="3572280"/>
                <a:chExt cx="1663560" cy="1662480"/>
              </a:xfrm>
            </p:grpSpPr>
            <p:sp>
              <p:nvSpPr>
                <p:cNvPr id="28" name="Line 29"/>
                <p:cNvSpPr/>
                <p:nvPr/>
              </p:nvSpPr>
              <p:spPr>
                <a:xfrm flipH="1" flipV="1">
                  <a:off x="10036440" y="3635280"/>
                  <a:ext cx="1561320" cy="156168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" name="Line 30"/>
                <p:cNvSpPr/>
                <p:nvPr/>
              </p:nvSpPr>
              <p:spPr>
                <a:xfrm flipV="1">
                  <a:off x="9972000" y="3572280"/>
                  <a:ext cx="1245240" cy="124488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" name="CustomShape 31"/>
                <p:cNvSpPr/>
                <p:nvPr/>
              </p:nvSpPr>
              <p:spPr>
                <a:xfrm flipV="1" rot="5400000">
                  <a:off x="10595520" y="4194000"/>
                  <a:ext cx="987480" cy="987480"/>
                </a:xfrm>
                <a:custGeom>
                  <a:avLst/>
                  <a:gdLst/>
                  <a:ahLst/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60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" name="CustomShape 32"/>
                <p:cNvSpPr/>
                <p:nvPr/>
              </p:nvSpPr>
              <p:spPr>
                <a:xfrm flipV="1" rot="5400000">
                  <a:off x="11029680" y="4628520"/>
                  <a:ext cx="605880" cy="605880"/>
                </a:xfrm>
                <a:custGeom>
                  <a:avLst/>
                  <a:gdLst/>
                  <a:ahLst/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60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2" name="Group 33"/>
              <p:cNvGrpSpPr/>
              <p:nvPr/>
            </p:nvGrpSpPr>
            <p:grpSpPr>
              <a:xfrm>
                <a:off x="9696240" y="3297960"/>
                <a:ext cx="2535120" cy="2528640"/>
                <a:chOff x="9696240" y="3297960"/>
                <a:chExt cx="2535120" cy="2528640"/>
              </a:xfrm>
            </p:grpSpPr>
            <p:sp>
              <p:nvSpPr>
                <p:cNvPr id="33" name="CustomShape 34"/>
                <p:cNvSpPr/>
                <p:nvPr/>
              </p:nvSpPr>
              <p:spPr>
                <a:xfrm flipV="1" rot="18900000">
                  <a:off x="10199880" y="3979080"/>
                  <a:ext cx="892440" cy="1794600"/>
                </a:xfrm>
                <a:custGeom>
                  <a:avLst/>
                  <a:gdLst/>
                  <a:ahLst/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27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" name="CustomShape 35"/>
                <p:cNvSpPr/>
                <p:nvPr/>
              </p:nvSpPr>
              <p:spPr>
                <a:xfrm flipV="1" rot="18900000">
                  <a:off x="10834560" y="3350520"/>
                  <a:ext cx="893160" cy="1794600"/>
                </a:xfrm>
                <a:custGeom>
                  <a:avLst/>
                  <a:gdLst/>
                  <a:ahLst/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189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5" name="Group 36"/>
            <p:cNvGrpSpPr/>
            <p:nvPr/>
          </p:nvGrpSpPr>
          <p:grpSpPr>
            <a:xfrm>
              <a:off x="10712160" y="5365800"/>
              <a:ext cx="923400" cy="933840"/>
              <a:chOff x="10712160" y="5365800"/>
              <a:chExt cx="923400" cy="933840"/>
            </a:xfrm>
          </p:grpSpPr>
          <p:grpSp>
            <p:nvGrpSpPr>
              <p:cNvPr id="36" name="Group 37"/>
              <p:cNvGrpSpPr/>
              <p:nvPr/>
            </p:nvGrpSpPr>
            <p:grpSpPr>
              <a:xfrm>
                <a:off x="11318760" y="5367240"/>
                <a:ext cx="316800" cy="932400"/>
                <a:chOff x="11318760" y="5367240"/>
                <a:chExt cx="316800" cy="932400"/>
              </a:xfrm>
            </p:grpSpPr>
            <p:sp>
              <p:nvSpPr>
                <p:cNvPr id="37" name="CustomShape 38"/>
                <p:cNvSpPr/>
                <p:nvPr/>
              </p:nvSpPr>
              <p:spPr>
                <a:xfrm flipV="1">
                  <a:off x="11318760" y="5588640"/>
                  <a:ext cx="159480" cy="710280"/>
                </a:xfrm>
                <a:custGeom>
                  <a:avLst/>
                  <a:gdLst/>
                  <a:ahLst/>
                  <a:rect l="l" t="t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27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" name="CustomShape 39"/>
                <p:cNvSpPr/>
                <p:nvPr/>
              </p:nvSpPr>
              <p:spPr>
                <a:xfrm flipV="1">
                  <a:off x="11478600" y="5588640"/>
                  <a:ext cx="156960" cy="710280"/>
                </a:xfrm>
                <a:custGeom>
                  <a:avLst/>
                  <a:gdLst/>
                  <a:ahLst/>
                  <a:rect l="l" t="t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189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" name="Line 40"/>
                <p:cNvSpPr/>
                <p:nvPr/>
              </p:nvSpPr>
              <p:spPr>
                <a:xfrm>
                  <a:off x="11478600" y="5367240"/>
                  <a:ext cx="0" cy="93240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0" name="Group 41"/>
              <p:cNvGrpSpPr/>
              <p:nvPr/>
            </p:nvGrpSpPr>
            <p:grpSpPr>
              <a:xfrm>
                <a:off x="10712160" y="5365800"/>
                <a:ext cx="770040" cy="772200"/>
                <a:chOff x="10712160" y="5365800"/>
                <a:chExt cx="770040" cy="772200"/>
              </a:xfrm>
            </p:grpSpPr>
            <p:sp>
              <p:nvSpPr>
                <p:cNvPr id="41" name="CustomShape 42"/>
                <p:cNvSpPr/>
                <p:nvPr/>
              </p:nvSpPr>
              <p:spPr>
                <a:xfrm rot="13500000">
                  <a:off x="11050920" y="5475240"/>
                  <a:ext cx="159480" cy="710280"/>
                </a:xfrm>
                <a:custGeom>
                  <a:avLst/>
                  <a:gdLst/>
                  <a:ahLst/>
                  <a:rect l="l" t="t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" name="CustomShape 43"/>
                <p:cNvSpPr/>
                <p:nvPr/>
              </p:nvSpPr>
              <p:spPr>
                <a:xfrm rot="13500000">
                  <a:off x="10940040" y="5362920"/>
                  <a:ext cx="156960" cy="710280"/>
                </a:xfrm>
                <a:custGeom>
                  <a:avLst/>
                  <a:gdLst/>
                  <a:ahLst/>
                  <a:rect l="l" t="t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" name="Line 44"/>
                <p:cNvSpPr/>
                <p:nvPr/>
              </p:nvSpPr>
              <p:spPr>
                <a:xfrm flipH="1">
                  <a:off x="10822680" y="5365800"/>
                  <a:ext cx="659520" cy="65916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44" name="Group 45"/>
          <p:cNvGrpSpPr/>
          <p:nvPr/>
        </p:nvGrpSpPr>
        <p:grpSpPr>
          <a:xfrm>
            <a:off x="-46440" y="362880"/>
            <a:ext cx="3741120" cy="5937120"/>
            <a:chOff x="-46440" y="362880"/>
            <a:chExt cx="3741120" cy="5937120"/>
          </a:xfrm>
        </p:grpSpPr>
        <p:grpSp>
          <p:nvGrpSpPr>
            <p:cNvPr id="45" name="Group 46"/>
            <p:cNvGrpSpPr/>
            <p:nvPr/>
          </p:nvGrpSpPr>
          <p:grpSpPr>
            <a:xfrm>
              <a:off x="142560" y="362880"/>
              <a:ext cx="3552120" cy="3552120"/>
              <a:chOff x="142560" y="362880"/>
              <a:chExt cx="3552120" cy="3552120"/>
            </a:xfrm>
          </p:grpSpPr>
          <p:sp>
            <p:nvSpPr>
              <p:cNvPr id="46" name="CustomShape 47"/>
              <p:cNvSpPr/>
              <p:nvPr/>
            </p:nvSpPr>
            <p:spPr>
              <a:xfrm rot="2700000">
                <a:off x="2188080" y="172836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" name="CustomShape 48"/>
              <p:cNvSpPr/>
              <p:nvPr/>
            </p:nvSpPr>
            <p:spPr>
              <a:xfrm rot="2700000">
                <a:off x="1649520" y="226728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" name="CustomShape 49"/>
              <p:cNvSpPr/>
              <p:nvPr/>
            </p:nvSpPr>
            <p:spPr>
              <a:xfrm rot="2700000">
                <a:off x="1319400" y="85932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" name="CustomShape 50"/>
              <p:cNvSpPr/>
              <p:nvPr/>
            </p:nvSpPr>
            <p:spPr>
              <a:xfrm rot="2700000">
                <a:off x="780480" y="139824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" name="CustomShape 51"/>
              <p:cNvSpPr/>
              <p:nvPr/>
            </p:nvSpPr>
            <p:spPr>
              <a:xfrm rot="2700000">
                <a:off x="241920" y="193716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" name="CustomShape 52"/>
              <p:cNvSpPr/>
              <p:nvPr/>
            </p:nvSpPr>
            <p:spPr>
              <a:xfrm rot="2700000">
                <a:off x="1110600" y="280584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" name="CustomShape 53"/>
              <p:cNvSpPr/>
              <p:nvPr/>
            </p:nvSpPr>
            <p:spPr>
              <a:xfrm rot="2700000">
                <a:off x="2921040" y="492840"/>
                <a:ext cx="318600" cy="1418760"/>
              </a:xfrm>
              <a:custGeom>
                <a:avLst/>
                <a:gdLst/>
                <a:ahLst/>
                <a:rect l="l" t="t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" name="CustomShape 54"/>
              <p:cNvSpPr/>
              <p:nvPr/>
            </p:nvSpPr>
            <p:spPr>
              <a:xfrm rot="2700000">
                <a:off x="2695320" y="267480"/>
                <a:ext cx="318600" cy="1418760"/>
              </a:xfrm>
              <a:custGeom>
                <a:avLst/>
                <a:gdLst/>
                <a:ahLst/>
                <a:rect l="l" t="t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" name="CustomShape 55"/>
              <p:cNvSpPr/>
              <p:nvPr/>
            </p:nvSpPr>
            <p:spPr>
              <a:xfrm rot="2700000">
                <a:off x="1366560" y="826920"/>
                <a:ext cx="1228320" cy="76176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" name="CustomShape 56"/>
              <p:cNvSpPr/>
              <p:nvPr/>
            </p:nvSpPr>
            <p:spPr>
              <a:xfrm rot="2700000">
                <a:off x="2245320" y="167112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" name="CustomShape 57"/>
              <p:cNvSpPr/>
              <p:nvPr/>
            </p:nvSpPr>
            <p:spPr>
              <a:xfrm rot="2700000">
                <a:off x="837720" y="134100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" name="CustomShape 58"/>
              <p:cNvSpPr/>
              <p:nvPr/>
            </p:nvSpPr>
            <p:spPr>
              <a:xfrm rot="2700000">
                <a:off x="1706760" y="221004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" name="CustomShape 59"/>
              <p:cNvSpPr/>
              <p:nvPr/>
            </p:nvSpPr>
            <p:spPr>
              <a:xfrm rot="2700000">
                <a:off x="299160" y="187992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" name="CustomShape 60"/>
              <p:cNvSpPr/>
              <p:nvPr/>
            </p:nvSpPr>
            <p:spPr>
              <a:xfrm rot="2700000">
                <a:off x="1167840" y="274860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0" name="Group 61"/>
              <p:cNvGrpSpPr/>
              <p:nvPr/>
            </p:nvGrpSpPr>
            <p:grpSpPr>
              <a:xfrm>
                <a:off x="700920" y="541080"/>
                <a:ext cx="2815200" cy="2815200"/>
                <a:chOff x="700920" y="541080"/>
                <a:chExt cx="2815200" cy="2815200"/>
              </a:xfrm>
            </p:grpSpPr>
            <p:sp>
              <p:nvSpPr>
                <p:cNvPr id="61" name="Line 62"/>
                <p:cNvSpPr/>
                <p:nvPr/>
              </p:nvSpPr>
              <p:spPr>
                <a:xfrm>
                  <a:off x="1778400" y="541080"/>
                  <a:ext cx="367200" cy="137052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" name="Line 63"/>
                <p:cNvSpPr/>
                <p:nvPr/>
              </p:nvSpPr>
              <p:spPr>
                <a:xfrm>
                  <a:off x="2145600" y="1911600"/>
                  <a:ext cx="1370520" cy="36720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" name="Line 64"/>
                <p:cNvSpPr/>
                <p:nvPr/>
              </p:nvSpPr>
              <p:spPr>
                <a:xfrm flipV="1">
                  <a:off x="754920" y="588240"/>
                  <a:ext cx="2714040" cy="271440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" name="Line 65"/>
                <p:cNvSpPr/>
                <p:nvPr/>
              </p:nvSpPr>
              <p:spPr>
                <a:xfrm>
                  <a:off x="1239840" y="1080000"/>
                  <a:ext cx="366840" cy="137052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" name="Line 66"/>
                <p:cNvSpPr/>
                <p:nvPr/>
              </p:nvSpPr>
              <p:spPr>
                <a:xfrm>
                  <a:off x="1606680" y="2450520"/>
                  <a:ext cx="1370880" cy="36720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" name="Line 67"/>
                <p:cNvSpPr/>
                <p:nvPr/>
              </p:nvSpPr>
              <p:spPr>
                <a:xfrm>
                  <a:off x="700920" y="1618560"/>
                  <a:ext cx="367200" cy="137088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" name="Line 68"/>
                <p:cNvSpPr/>
                <p:nvPr/>
              </p:nvSpPr>
              <p:spPr>
                <a:xfrm>
                  <a:off x="1068120" y="2989440"/>
                  <a:ext cx="1370520" cy="36684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68" name="Group 69"/>
            <p:cNvGrpSpPr/>
            <p:nvPr/>
          </p:nvGrpSpPr>
          <p:grpSpPr>
            <a:xfrm>
              <a:off x="-46440" y="3298680"/>
              <a:ext cx="2535120" cy="2528640"/>
              <a:chOff x="-46440" y="3298680"/>
              <a:chExt cx="2535120" cy="2528640"/>
            </a:xfrm>
          </p:grpSpPr>
          <p:grpSp>
            <p:nvGrpSpPr>
              <p:cNvPr id="69" name="Group 70"/>
              <p:cNvGrpSpPr/>
              <p:nvPr/>
            </p:nvGrpSpPr>
            <p:grpSpPr>
              <a:xfrm>
                <a:off x="549720" y="3572280"/>
                <a:ext cx="1662840" cy="1662120"/>
                <a:chOff x="549720" y="3572280"/>
                <a:chExt cx="1662840" cy="1662120"/>
              </a:xfrm>
            </p:grpSpPr>
            <p:sp>
              <p:nvSpPr>
                <p:cNvPr id="70" name="Line 71"/>
                <p:cNvSpPr/>
                <p:nvPr/>
              </p:nvSpPr>
              <p:spPr>
                <a:xfrm flipV="1">
                  <a:off x="586800" y="3635280"/>
                  <a:ext cx="1561680" cy="156168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1" name="Line 72"/>
                <p:cNvSpPr/>
                <p:nvPr/>
              </p:nvSpPr>
              <p:spPr>
                <a:xfrm flipH="1" flipV="1">
                  <a:off x="967320" y="3572280"/>
                  <a:ext cx="1245240" cy="124488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2" name="CustomShape 73"/>
                <p:cNvSpPr/>
                <p:nvPr/>
              </p:nvSpPr>
              <p:spPr>
                <a:xfrm rot="5400000">
                  <a:off x="602280" y="4194360"/>
                  <a:ext cx="987480" cy="987480"/>
                </a:xfrm>
                <a:custGeom>
                  <a:avLst/>
                  <a:gdLst/>
                  <a:ahLst/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60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3" name="CustomShape 74"/>
                <p:cNvSpPr/>
                <p:nvPr/>
              </p:nvSpPr>
              <p:spPr>
                <a:xfrm rot="5400000">
                  <a:off x="549360" y="4628520"/>
                  <a:ext cx="605880" cy="605880"/>
                </a:xfrm>
                <a:custGeom>
                  <a:avLst/>
                  <a:gdLst/>
                  <a:ahLst/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60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74" name="Group 75"/>
              <p:cNvGrpSpPr/>
              <p:nvPr/>
            </p:nvGrpSpPr>
            <p:grpSpPr>
              <a:xfrm>
                <a:off x="-46440" y="3298680"/>
                <a:ext cx="2535120" cy="2528640"/>
                <a:chOff x="-46440" y="3298680"/>
                <a:chExt cx="2535120" cy="2528640"/>
              </a:xfrm>
            </p:grpSpPr>
            <p:sp>
              <p:nvSpPr>
                <p:cNvPr id="75" name="CustomShape 76"/>
                <p:cNvSpPr/>
                <p:nvPr/>
              </p:nvSpPr>
              <p:spPr>
                <a:xfrm rot="13500000">
                  <a:off x="1092240" y="3979800"/>
                  <a:ext cx="892440" cy="1794600"/>
                </a:xfrm>
                <a:custGeom>
                  <a:avLst/>
                  <a:gdLst/>
                  <a:ahLst/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6" name="CustomShape 77"/>
                <p:cNvSpPr/>
                <p:nvPr/>
              </p:nvSpPr>
              <p:spPr>
                <a:xfrm rot="13500000">
                  <a:off x="457200" y="3351600"/>
                  <a:ext cx="892800" cy="1794600"/>
                </a:xfrm>
                <a:custGeom>
                  <a:avLst/>
                  <a:gdLst/>
                  <a:ahLst/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77" name="Group 78"/>
            <p:cNvGrpSpPr/>
            <p:nvPr/>
          </p:nvGrpSpPr>
          <p:grpSpPr>
            <a:xfrm>
              <a:off x="549360" y="5365800"/>
              <a:ext cx="923760" cy="934200"/>
              <a:chOff x="549360" y="5365800"/>
              <a:chExt cx="923760" cy="934200"/>
            </a:xfrm>
          </p:grpSpPr>
          <p:grpSp>
            <p:nvGrpSpPr>
              <p:cNvPr id="78" name="Group 79"/>
              <p:cNvGrpSpPr/>
              <p:nvPr/>
            </p:nvGrpSpPr>
            <p:grpSpPr>
              <a:xfrm>
                <a:off x="549360" y="5367240"/>
                <a:ext cx="316800" cy="932760"/>
                <a:chOff x="549360" y="5367240"/>
                <a:chExt cx="316800" cy="932760"/>
              </a:xfrm>
            </p:grpSpPr>
            <p:sp>
              <p:nvSpPr>
                <p:cNvPr id="79" name="CustomShape 80"/>
                <p:cNvSpPr/>
                <p:nvPr/>
              </p:nvSpPr>
              <p:spPr>
                <a:xfrm rot="10800000">
                  <a:off x="706680" y="5589720"/>
                  <a:ext cx="159480" cy="710280"/>
                </a:xfrm>
                <a:custGeom>
                  <a:avLst/>
                  <a:gdLst/>
                  <a:ahLst/>
                  <a:rect l="l" t="t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" name="CustomShape 81"/>
                <p:cNvSpPr/>
                <p:nvPr/>
              </p:nvSpPr>
              <p:spPr>
                <a:xfrm rot="10800000">
                  <a:off x="549360" y="5589720"/>
                  <a:ext cx="156960" cy="710280"/>
                </a:xfrm>
                <a:custGeom>
                  <a:avLst/>
                  <a:gdLst/>
                  <a:ahLst/>
                  <a:rect l="l" t="t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" name="Line 82"/>
                <p:cNvSpPr/>
                <p:nvPr/>
              </p:nvSpPr>
              <p:spPr>
                <a:xfrm>
                  <a:off x="706320" y="5367240"/>
                  <a:ext cx="0" cy="93240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2" name="Group 83"/>
              <p:cNvGrpSpPr/>
              <p:nvPr/>
            </p:nvGrpSpPr>
            <p:grpSpPr>
              <a:xfrm>
                <a:off x="702720" y="5365800"/>
                <a:ext cx="770400" cy="771840"/>
                <a:chOff x="702720" y="5365800"/>
                <a:chExt cx="770400" cy="771840"/>
              </a:xfrm>
            </p:grpSpPr>
            <p:sp>
              <p:nvSpPr>
                <p:cNvPr id="83" name="CustomShape 84"/>
                <p:cNvSpPr/>
                <p:nvPr/>
              </p:nvSpPr>
              <p:spPr>
                <a:xfrm flipV="1" rot="18900000">
                  <a:off x="974520" y="5474880"/>
                  <a:ext cx="159480" cy="710280"/>
                </a:xfrm>
                <a:custGeom>
                  <a:avLst/>
                  <a:gdLst/>
                  <a:ahLst/>
                  <a:rect l="l" t="t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27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" name="CustomShape 85"/>
                <p:cNvSpPr/>
                <p:nvPr/>
              </p:nvSpPr>
              <p:spPr>
                <a:xfrm flipV="1" rot="18900000">
                  <a:off x="1087920" y="5361840"/>
                  <a:ext cx="156960" cy="710280"/>
                </a:xfrm>
                <a:custGeom>
                  <a:avLst/>
                  <a:gdLst/>
                  <a:ahLst/>
                  <a:rect l="l" t="t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189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" name="Line 86"/>
                <p:cNvSpPr/>
                <p:nvPr/>
              </p:nvSpPr>
              <p:spPr>
                <a:xfrm>
                  <a:off x="702720" y="5365800"/>
                  <a:ext cx="659160" cy="65916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86" name="Line 87"/>
          <p:cNvSpPr/>
          <p:nvPr/>
        </p:nvSpPr>
        <p:spPr>
          <a:xfrm>
            <a:off x="5825880" y="4377240"/>
            <a:ext cx="540000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84600" y="298440"/>
            <a:ext cx="4650480" cy="62604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Goudy Old Style"/>
              </a:rPr>
              <a:t>Click to add title</a:t>
            </a:r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grpSp>
        <p:nvGrpSpPr>
          <p:cNvPr id="124" name="Group 2"/>
          <p:cNvGrpSpPr/>
          <p:nvPr/>
        </p:nvGrpSpPr>
        <p:grpSpPr>
          <a:xfrm>
            <a:off x="6070320" y="-59040"/>
            <a:ext cx="6176520" cy="6948360"/>
            <a:chOff x="6070320" y="-59040"/>
            <a:chExt cx="6176520" cy="6948360"/>
          </a:xfrm>
        </p:grpSpPr>
        <p:grpSp>
          <p:nvGrpSpPr>
            <p:cNvPr id="125" name="Group 3"/>
            <p:cNvGrpSpPr/>
            <p:nvPr/>
          </p:nvGrpSpPr>
          <p:grpSpPr>
            <a:xfrm>
              <a:off x="8842320" y="3004560"/>
              <a:ext cx="770400" cy="771840"/>
              <a:chOff x="8842320" y="3004560"/>
              <a:chExt cx="770400" cy="771840"/>
            </a:xfrm>
          </p:grpSpPr>
          <p:sp>
            <p:nvSpPr>
              <p:cNvPr id="126" name="CustomShape 4"/>
              <p:cNvSpPr/>
              <p:nvPr/>
            </p:nvSpPr>
            <p:spPr>
              <a:xfrm rot="2700000">
                <a:off x="9114120" y="2956680"/>
                <a:ext cx="159480" cy="710280"/>
              </a:xfrm>
              <a:custGeom>
                <a:avLst/>
                <a:gdLst/>
                <a:ahLst/>
                <a:rect l="l" t="t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CustomShape 5"/>
              <p:cNvSpPr/>
              <p:nvPr/>
            </p:nvSpPr>
            <p:spPr>
              <a:xfrm rot="2700000">
                <a:off x="9227520" y="3068640"/>
                <a:ext cx="156960" cy="710280"/>
              </a:xfrm>
              <a:custGeom>
                <a:avLst/>
                <a:gdLst/>
                <a:ahLst/>
                <a:rect l="l" t="t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" name="Line 6"/>
              <p:cNvSpPr/>
              <p:nvPr/>
            </p:nvSpPr>
            <p:spPr>
              <a:xfrm flipV="1">
                <a:off x="8842320" y="3117240"/>
                <a:ext cx="659160" cy="659160"/>
              </a:xfrm>
              <a:prstGeom prst="line">
                <a:avLst/>
              </a:prstGeom>
              <a:ln w="12600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9" name="Group 7"/>
            <p:cNvGrpSpPr/>
            <p:nvPr/>
          </p:nvGrpSpPr>
          <p:grpSpPr>
            <a:xfrm>
              <a:off x="8273880" y="-59040"/>
              <a:ext cx="3972960" cy="6787800"/>
              <a:chOff x="8273880" y="-59040"/>
              <a:chExt cx="3972960" cy="6787800"/>
            </a:xfrm>
          </p:grpSpPr>
          <p:sp>
            <p:nvSpPr>
              <p:cNvPr id="130" name="CustomShape 8"/>
              <p:cNvSpPr/>
              <p:nvPr/>
            </p:nvSpPr>
            <p:spPr>
              <a:xfrm rot="10800000">
                <a:off x="11319120" y="5956200"/>
                <a:ext cx="340200" cy="340200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81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1" name="Group 9"/>
              <p:cNvGrpSpPr/>
              <p:nvPr/>
            </p:nvGrpSpPr>
            <p:grpSpPr>
              <a:xfrm>
                <a:off x="8273880" y="3176640"/>
                <a:ext cx="3552480" cy="3552120"/>
                <a:chOff x="8273880" y="3176640"/>
                <a:chExt cx="3552480" cy="3552120"/>
              </a:xfrm>
            </p:grpSpPr>
            <p:sp>
              <p:nvSpPr>
                <p:cNvPr id="132" name="CustomShape 10"/>
                <p:cNvSpPr/>
                <p:nvPr/>
              </p:nvSpPr>
              <p:spPr>
                <a:xfrm rot="2700000">
                  <a:off x="10319760" y="454212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" name="CustomShape 11"/>
                <p:cNvSpPr/>
                <p:nvPr/>
              </p:nvSpPr>
              <p:spPr>
                <a:xfrm rot="2700000">
                  <a:off x="9781200" y="508104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" name="CustomShape 12"/>
                <p:cNvSpPr/>
                <p:nvPr/>
              </p:nvSpPr>
              <p:spPr>
                <a:xfrm rot="2700000">
                  <a:off x="9451080" y="367308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5" name="CustomShape 13"/>
                <p:cNvSpPr/>
                <p:nvPr/>
              </p:nvSpPr>
              <p:spPr>
                <a:xfrm rot="2700000">
                  <a:off x="8912160" y="421200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" name="CustomShape 14"/>
                <p:cNvSpPr/>
                <p:nvPr/>
              </p:nvSpPr>
              <p:spPr>
                <a:xfrm rot="2700000">
                  <a:off x="8373240" y="475092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7" name="CustomShape 15"/>
                <p:cNvSpPr/>
                <p:nvPr/>
              </p:nvSpPr>
              <p:spPr>
                <a:xfrm rot="2700000">
                  <a:off x="9242280" y="561960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" name="CustomShape 16"/>
                <p:cNvSpPr/>
                <p:nvPr/>
              </p:nvSpPr>
              <p:spPr>
                <a:xfrm rot="2700000">
                  <a:off x="11052720" y="3306600"/>
                  <a:ext cx="318600" cy="1418760"/>
                </a:xfrm>
                <a:custGeom>
                  <a:avLst/>
                  <a:gdLst/>
                  <a:ahLst/>
                  <a:rect l="l" t="t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" name="CustomShape 17"/>
                <p:cNvSpPr/>
                <p:nvPr/>
              </p:nvSpPr>
              <p:spPr>
                <a:xfrm rot="2700000">
                  <a:off x="10827000" y="3081240"/>
                  <a:ext cx="318600" cy="1418760"/>
                </a:xfrm>
                <a:custGeom>
                  <a:avLst/>
                  <a:gdLst/>
                  <a:ahLst/>
                  <a:rect l="l" t="t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" name="CustomShape 18"/>
                <p:cNvSpPr/>
                <p:nvPr/>
              </p:nvSpPr>
              <p:spPr>
                <a:xfrm rot="2700000">
                  <a:off x="9498240" y="3640680"/>
                  <a:ext cx="1228320" cy="76176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" name="CustomShape 19"/>
                <p:cNvSpPr/>
                <p:nvPr/>
              </p:nvSpPr>
              <p:spPr>
                <a:xfrm rot="2700000">
                  <a:off x="10377000" y="448488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2" name="CustomShape 20"/>
                <p:cNvSpPr/>
                <p:nvPr/>
              </p:nvSpPr>
              <p:spPr>
                <a:xfrm rot="2700000">
                  <a:off x="8969400" y="415476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" name="CustomShape 21"/>
                <p:cNvSpPr/>
                <p:nvPr/>
              </p:nvSpPr>
              <p:spPr>
                <a:xfrm rot="2700000">
                  <a:off x="9838440" y="502380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4" name="CustomShape 22"/>
                <p:cNvSpPr/>
                <p:nvPr/>
              </p:nvSpPr>
              <p:spPr>
                <a:xfrm rot="2700000">
                  <a:off x="8430480" y="469368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" name="CustomShape 23"/>
                <p:cNvSpPr/>
                <p:nvPr/>
              </p:nvSpPr>
              <p:spPr>
                <a:xfrm rot="2700000">
                  <a:off x="9299520" y="556236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46" name="Group 24"/>
                <p:cNvGrpSpPr/>
                <p:nvPr/>
              </p:nvGrpSpPr>
              <p:grpSpPr>
                <a:xfrm>
                  <a:off x="8832600" y="3354840"/>
                  <a:ext cx="2815200" cy="2815200"/>
                  <a:chOff x="8832600" y="3354840"/>
                  <a:chExt cx="2815200" cy="2815200"/>
                </a:xfrm>
              </p:grpSpPr>
              <p:sp>
                <p:nvSpPr>
                  <p:cNvPr id="147" name="Line 25"/>
                  <p:cNvSpPr/>
                  <p:nvPr/>
                </p:nvSpPr>
                <p:spPr>
                  <a:xfrm>
                    <a:off x="9910080" y="3354840"/>
                    <a:ext cx="367200" cy="137052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8" name="Line 26"/>
                  <p:cNvSpPr/>
                  <p:nvPr/>
                </p:nvSpPr>
                <p:spPr>
                  <a:xfrm>
                    <a:off x="10277280" y="4725360"/>
                    <a:ext cx="1370520" cy="36720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9" name="Line 27"/>
                  <p:cNvSpPr/>
                  <p:nvPr/>
                </p:nvSpPr>
                <p:spPr>
                  <a:xfrm flipV="1">
                    <a:off x="8886600" y="3402000"/>
                    <a:ext cx="2714040" cy="2714400"/>
                  </a:xfrm>
                  <a:prstGeom prst="line">
                    <a:avLst/>
                  </a:prstGeom>
                  <a:ln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0" name="Line 28"/>
                  <p:cNvSpPr/>
                  <p:nvPr/>
                </p:nvSpPr>
                <p:spPr>
                  <a:xfrm>
                    <a:off x="9371520" y="3893760"/>
                    <a:ext cx="366840" cy="137052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1" name="Line 29"/>
                  <p:cNvSpPr/>
                  <p:nvPr/>
                </p:nvSpPr>
                <p:spPr>
                  <a:xfrm>
                    <a:off x="9738360" y="5264280"/>
                    <a:ext cx="1370520" cy="36720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2" name="Line 30"/>
                  <p:cNvSpPr/>
                  <p:nvPr/>
                </p:nvSpPr>
                <p:spPr>
                  <a:xfrm>
                    <a:off x="8832600" y="4432320"/>
                    <a:ext cx="366840" cy="137088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3" name="Line 31"/>
                  <p:cNvSpPr/>
                  <p:nvPr/>
                </p:nvSpPr>
                <p:spPr>
                  <a:xfrm>
                    <a:off x="9199440" y="5803200"/>
                    <a:ext cx="1370880" cy="36684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154" name="Group 32"/>
              <p:cNvGrpSpPr/>
              <p:nvPr/>
            </p:nvGrpSpPr>
            <p:grpSpPr>
              <a:xfrm>
                <a:off x="9711720" y="-59040"/>
                <a:ext cx="2535120" cy="2528640"/>
                <a:chOff x="9711720" y="-59040"/>
                <a:chExt cx="2535120" cy="2528640"/>
              </a:xfrm>
            </p:grpSpPr>
            <p:grpSp>
              <p:nvGrpSpPr>
                <p:cNvPr id="155" name="Group 33"/>
                <p:cNvGrpSpPr/>
                <p:nvPr/>
              </p:nvGrpSpPr>
              <p:grpSpPr>
                <a:xfrm>
                  <a:off x="9987480" y="533880"/>
                  <a:ext cx="1663560" cy="1661760"/>
                  <a:chOff x="9987480" y="533880"/>
                  <a:chExt cx="1663560" cy="1661760"/>
                </a:xfrm>
              </p:grpSpPr>
              <p:sp>
                <p:nvSpPr>
                  <p:cNvPr id="156" name="Line 34"/>
                  <p:cNvSpPr/>
                  <p:nvPr/>
                </p:nvSpPr>
                <p:spPr>
                  <a:xfrm flipH="1">
                    <a:off x="10051920" y="570960"/>
                    <a:ext cx="1561320" cy="1561680"/>
                  </a:xfrm>
                  <a:prstGeom prst="line">
                    <a:avLst/>
                  </a:prstGeom>
                  <a:ln w="12600">
                    <a:solidFill>
                      <a:srgbClr val="ffffff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7" name="Line 35"/>
                  <p:cNvSpPr/>
                  <p:nvPr/>
                </p:nvSpPr>
                <p:spPr>
                  <a:xfrm>
                    <a:off x="9987480" y="950760"/>
                    <a:ext cx="1245240" cy="1244880"/>
                  </a:xfrm>
                  <a:prstGeom prst="line">
                    <a:avLst/>
                  </a:prstGeom>
                  <a:ln w="12600">
                    <a:solidFill>
                      <a:srgbClr val="ffffff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8" name="CustomShape 36"/>
                  <p:cNvSpPr/>
                  <p:nvPr/>
                </p:nvSpPr>
                <p:spPr>
                  <a:xfrm rot="16200000">
                    <a:off x="10610640" y="586440"/>
                    <a:ext cx="987480" cy="987480"/>
                  </a:xfrm>
                  <a:custGeom>
                    <a:avLst/>
                    <a:gdLst/>
                    <a:ahLst/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6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9" name="CustomShape 37"/>
                  <p:cNvSpPr/>
                  <p:nvPr/>
                </p:nvSpPr>
                <p:spPr>
                  <a:xfrm rot="16200000">
                    <a:off x="11045160" y="533880"/>
                    <a:ext cx="605880" cy="605880"/>
                  </a:xfrm>
                  <a:custGeom>
                    <a:avLst/>
                    <a:gdLst/>
                    <a:ahLst/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6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160" name="Group 38"/>
                <p:cNvGrpSpPr/>
                <p:nvPr/>
              </p:nvGrpSpPr>
              <p:grpSpPr>
                <a:xfrm>
                  <a:off x="9711720" y="-59040"/>
                  <a:ext cx="2535120" cy="2528640"/>
                  <a:chOff x="9711720" y="-59040"/>
                  <a:chExt cx="2535120" cy="2528640"/>
                </a:xfrm>
              </p:grpSpPr>
              <p:sp>
                <p:nvSpPr>
                  <p:cNvPr id="161" name="CustomShape 39"/>
                  <p:cNvSpPr/>
                  <p:nvPr/>
                </p:nvSpPr>
                <p:spPr>
                  <a:xfrm rot="2700000">
                    <a:off x="10215360" y="-6120"/>
                    <a:ext cx="892440" cy="1794600"/>
                  </a:xfrm>
                  <a:custGeom>
                    <a:avLst/>
                    <a:gdLst/>
                    <a:ahLst/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2" name="CustomShape 40"/>
                  <p:cNvSpPr/>
                  <p:nvPr/>
                </p:nvSpPr>
                <p:spPr>
                  <a:xfrm rot="2700000">
                    <a:off x="10850040" y="621720"/>
                    <a:ext cx="892800" cy="1794600"/>
                  </a:xfrm>
                  <a:custGeom>
                    <a:avLst/>
                    <a:gdLst/>
                    <a:ahLst/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lin ang="270000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163" name="Group 41"/>
              <p:cNvGrpSpPr/>
              <p:nvPr/>
            </p:nvGrpSpPr>
            <p:grpSpPr>
              <a:xfrm>
                <a:off x="9785880" y="2531880"/>
                <a:ext cx="1862280" cy="633240"/>
                <a:chOff x="9785880" y="2531880"/>
                <a:chExt cx="1862280" cy="633240"/>
              </a:xfrm>
            </p:grpSpPr>
            <p:grpSp>
              <p:nvGrpSpPr>
                <p:cNvPr id="164" name="Group 42"/>
                <p:cNvGrpSpPr/>
                <p:nvPr/>
              </p:nvGrpSpPr>
              <p:grpSpPr>
                <a:xfrm>
                  <a:off x="10229400" y="2531880"/>
                  <a:ext cx="1418760" cy="633240"/>
                  <a:chOff x="10229400" y="2531880"/>
                  <a:chExt cx="1418760" cy="633240"/>
                </a:xfrm>
              </p:grpSpPr>
              <p:sp>
                <p:nvSpPr>
                  <p:cNvPr id="165" name="CustomShape 43"/>
                  <p:cNvSpPr/>
                  <p:nvPr/>
                </p:nvSpPr>
                <p:spPr>
                  <a:xfrm rot="5400000">
                    <a:off x="10779480" y="1981800"/>
                    <a:ext cx="318600" cy="1418760"/>
                  </a:xfrm>
                  <a:custGeom>
                    <a:avLst/>
                    <a:gdLst/>
                    <a:ahLst/>
                    <a:rect l="l" t="t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6" name="CustomShape 44"/>
                  <p:cNvSpPr/>
                  <p:nvPr/>
                </p:nvSpPr>
                <p:spPr>
                  <a:xfrm rot="5400000">
                    <a:off x="10781640" y="2298600"/>
                    <a:ext cx="313920" cy="1418760"/>
                  </a:xfrm>
                  <a:custGeom>
                    <a:avLst/>
                    <a:gdLst/>
                    <a:ahLst/>
                    <a:rect l="l" t="t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lin ang="270000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67" name="Line 45"/>
                <p:cNvSpPr/>
                <p:nvPr/>
              </p:nvSpPr>
              <p:spPr>
                <a:xfrm>
                  <a:off x="9785880" y="2850840"/>
                  <a:ext cx="1861920" cy="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68" name="Group 46"/>
            <p:cNvGrpSpPr/>
            <p:nvPr/>
          </p:nvGrpSpPr>
          <p:grpSpPr>
            <a:xfrm>
              <a:off x="6070320" y="101520"/>
              <a:ext cx="3972600" cy="6787800"/>
              <a:chOff x="6070320" y="101520"/>
              <a:chExt cx="3972600" cy="6787800"/>
            </a:xfrm>
          </p:grpSpPr>
          <p:sp>
            <p:nvSpPr>
              <p:cNvPr id="169" name="CustomShape 47"/>
              <p:cNvSpPr/>
              <p:nvPr/>
            </p:nvSpPr>
            <p:spPr>
              <a:xfrm>
                <a:off x="6657480" y="534240"/>
                <a:ext cx="340200" cy="340200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81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70" name="Group 48"/>
              <p:cNvGrpSpPr/>
              <p:nvPr/>
            </p:nvGrpSpPr>
            <p:grpSpPr>
              <a:xfrm>
                <a:off x="6490800" y="101520"/>
                <a:ext cx="3552120" cy="3552480"/>
                <a:chOff x="6490800" y="101520"/>
                <a:chExt cx="3552120" cy="3552480"/>
              </a:xfrm>
            </p:grpSpPr>
            <p:sp>
              <p:nvSpPr>
                <p:cNvPr id="171" name="CustomShape 49"/>
                <p:cNvSpPr/>
                <p:nvPr/>
              </p:nvSpPr>
              <p:spPr>
                <a:xfrm rot="13500000">
                  <a:off x="6768360" y="149796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2" name="CustomShape 50"/>
                <p:cNvSpPr/>
                <p:nvPr/>
              </p:nvSpPr>
              <p:spPr>
                <a:xfrm rot="13500000">
                  <a:off x="7307280" y="95904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3" name="CustomShape 51"/>
                <p:cNvSpPr/>
                <p:nvPr/>
              </p:nvSpPr>
              <p:spPr>
                <a:xfrm rot="13500000">
                  <a:off x="7637400" y="236664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4" name="CustomShape 52"/>
                <p:cNvSpPr/>
                <p:nvPr/>
              </p:nvSpPr>
              <p:spPr>
                <a:xfrm rot="13500000">
                  <a:off x="8176320" y="182772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5" name="CustomShape 53"/>
                <p:cNvSpPr/>
                <p:nvPr/>
              </p:nvSpPr>
              <p:spPr>
                <a:xfrm rot="13500000">
                  <a:off x="8714880" y="128916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6" name="CustomShape 54"/>
                <p:cNvSpPr/>
                <p:nvPr/>
              </p:nvSpPr>
              <p:spPr>
                <a:xfrm rot="13500000">
                  <a:off x="7846200" y="42012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7" name="CustomShape 55"/>
                <p:cNvSpPr/>
                <p:nvPr/>
              </p:nvSpPr>
              <p:spPr>
                <a:xfrm rot="13500000">
                  <a:off x="6945480" y="2104560"/>
                  <a:ext cx="318600" cy="1418760"/>
                </a:xfrm>
                <a:custGeom>
                  <a:avLst/>
                  <a:gdLst/>
                  <a:ahLst/>
                  <a:rect l="l" t="t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8" name="CustomShape 56"/>
                <p:cNvSpPr/>
                <p:nvPr/>
              </p:nvSpPr>
              <p:spPr>
                <a:xfrm rot="13500000">
                  <a:off x="7171200" y="2330280"/>
                  <a:ext cx="318600" cy="1418760"/>
                </a:xfrm>
                <a:custGeom>
                  <a:avLst/>
                  <a:gdLst/>
                  <a:ahLst/>
                  <a:rect l="l" t="t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9" name="CustomShape 57"/>
                <p:cNvSpPr/>
                <p:nvPr/>
              </p:nvSpPr>
              <p:spPr>
                <a:xfrm rot="13500000">
                  <a:off x="7590240" y="2427840"/>
                  <a:ext cx="1228320" cy="76176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0" name="CustomShape 58"/>
                <p:cNvSpPr/>
                <p:nvPr/>
              </p:nvSpPr>
              <p:spPr>
                <a:xfrm rot="13500000">
                  <a:off x="6711120" y="155520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1" name="CustomShape 59"/>
                <p:cNvSpPr/>
                <p:nvPr/>
              </p:nvSpPr>
              <p:spPr>
                <a:xfrm rot="13500000">
                  <a:off x="8119080" y="188496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2" name="CustomShape 60"/>
                <p:cNvSpPr/>
                <p:nvPr/>
              </p:nvSpPr>
              <p:spPr>
                <a:xfrm rot="13500000">
                  <a:off x="7250040" y="101628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3" name="CustomShape 61"/>
                <p:cNvSpPr/>
                <p:nvPr/>
              </p:nvSpPr>
              <p:spPr>
                <a:xfrm rot="13500000">
                  <a:off x="8657640" y="134640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4" name="CustomShape 62"/>
                <p:cNvSpPr/>
                <p:nvPr/>
              </p:nvSpPr>
              <p:spPr>
                <a:xfrm rot="13500000">
                  <a:off x="7788960" y="47736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85" name="Group 63"/>
                <p:cNvGrpSpPr/>
                <p:nvPr/>
              </p:nvGrpSpPr>
              <p:grpSpPr>
                <a:xfrm>
                  <a:off x="6668640" y="659880"/>
                  <a:ext cx="2815560" cy="2815560"/>
                  <a:chOff x="6668640" y="659880"/>
                  <a:chExt cx="2815560" cy="2815560"/>
                </a:xfrm>
              </p:grpSpPr>
              <p:sp>
                <p:nvSpPr>
                  <p:cNvPr id="186" name="Line 64"/>
                  <p:cNvSpPr/>
                  <p:nvPr/>
                </p:nvSpPr>
                <p:spPr>
                  <a:xfrm flipH="1" flipV="1">
                    <a:off x="8039520" y="2104560"/>
                    <a:ext cx="366840" cy="137088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7" name="Line 65"/>
                  <p:cNvSpPr/>
                  <p:nvPr/>
                </p:nvSpPr>
                <p:spPr>
                  <a:xfrm flipH="1" flipV="1">
                    <a:off x="6668640" y="1737720"/>
                    <a:ext cx="1370880" cy="36684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8" name="Line 66"/>
                  <p:cNvSpPr/>
                  <p:nvPr/>
                </p:nvSpPr>
                <p:spPr>
                  <a:xfrm flipH="1">
                    <a:off x="6715800" y="713880"/>
                    <a:ext cx="2714400" cy="2714400"/>
                  </a:xfrm>
                  <a:prstGeom prst="line">
                    <a:avLst/>
                  </a:prstGeom>
                  <a:ln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9" name="Line 67"/>
                  <p:cNvSpPr/>
                  <p:nvPr/>
                </p:nvSpPr>
                <p:spPr>
                  <a:xfrm flipH="1" flipV="1">
                    <a:off x="8578080" y="1566000"/>
                    <a:ext cx="367200" cy="137052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0" name="Line 68"/>
                  <p:cNvSpPr/>
                  <p:nvPr/>
                </p:nvSpPr>
                <p:spPr>
                  <a:xfrm flipH="1" flipV="1">
                    <a:off x="7207560" y="1198800"/>
                    <a:ext cx="1370520" cy="36720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1" name="Line 69"/>
                  <p:cNvSpPr/>
                  <p:nvPr/>
                </p:nvSpPr>
                <p:spPr>
                  <a:xfrm flipH="1" flipV="1">
                    <a:off x="9117000" y="1027080"/>
                    <a:ext cx="367200" cy="137052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2" name="Line 70"/>
                  <p:cNvSpPr/>
                  <p:nvPr/>
                </p:nvSpPr>
                <p:spPr>
                  <a:xfrm flipH="1" flipV="1">
                    <a:off x="7746480" y="659880"/>
                    <a:ext cx="1370520" cy="36720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193" name="Group 71"/>
              <p:cNvGrpSpPr/>
              <p:nvPr/>
            </p:nvGrpSpPr>
            <p:grpSpPr>
              <a:xfrm>
                <a:off x="6070320" y="4361040"/>
                <a:ext cx="2535120" cy="2528280"/>
                <a:chOff x="6070320" y="4361040"/>
                <a:chExt cx="2535120" cy="2528280"/>
              </a:xfrm>
            </p:grpSpPr>
            <p:grpSp>
              <p:nvGrpSpPr>
                <p:cNvPr id="194" name="Group 72"/>
                <p:cNvGrpSpPr/>
                <p:nvPr/>
              </p:nvGrpSpPr>
              <p:grpSpPr>
                <a:xfrm>
                  <a:off x="6666120" y="4634280"/>
                  <a:ext cx="1662840" cy="1662480"/>
                  <a:chOff x="6666120" y="4634280"/>
                  <a:chExt cx="1662840" cy="1662480"/>
                </a:xfrm>
              </p:grpSpPr>
              <p:sp>
                <p:nvSpPr>
                  <p:cNvPr id="195" name="Line 73"/>
                  <p:cNvSpPr/>
                  <p:nvPr/>
                </p:nvSpPr>
                <p:spPr>
                  <a:xfrm flipV="1">
                    <a:off x="6703200" y="4697640"/>
                    <a:ext cx="1561680" cy="1561680"/>
                  </a:xfrm>
                  <a:prstGeom prst="line">
                    <a:avLst/>
                  </a:prstGeom>
                  <a:ln w="12600">
                    <a:solidFill>
                      <a:srgbClr val="ffffff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6" name="Line 74"/>
                  <p:cNvSpPr/>
                  <p:nvPr/>
                </p:nvSpPr>
                <p:spPr>
                  <a:xfrm flipH="1" flipV="1">
                    <a:off x="7084080" y="4634280"/>
                    <a:ext cx="1244880" cy="1245240"/>
                  </a:xfrm>
                  <a:prstGeom prst="line">
                    <a:avLst/>
                  </a:prstGeom>
                  <a:ln w="12600">
                    <a:solidFill>
                      <a:srgbClr val="ffffff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7" name="CustomShape 75"/>
                  <p:cNvSpPr/>
                  <p:nvPr/>
                </p:nvSpPr>
                <p:spPr>
                  <a:xfrm rot="5400000">
                    <a:off x="6718680" y="5256720"/>
                    <a:ext cx="987480" cy="987480"/>
                  </a:xfrm>
                  <a:custGeom>
                    <a:avLst/>
                    <a:gdLst/>
                    <a:ahLst/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6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8" name="CustomShape 76"/>
                  <p:cNvSpPr/>
                  <p:nvPr/>
                </p:nvSpPr>
                <p:spPr>
                  <a:xfrm rot="5400000">
                    <a:off x="6666120" y="5690880"/>
                    <a:ext cx="605880" cy="605880"/>
                  </a:xfrm>
                  <a:custGeom>
                    <a:avLst/>
                    <a:gdLst/>
                    <a:ahLst/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6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199" name="Group 77"/>
                <p:cNvGrpSpPr/>
                <p:nvPr/>
              </p:nvGrpSpPr>
              <p:grpSpPr>
                <a:xfrm>
                  <a:off x="6070320" y="4361040"/>
                  <a:ext cx="2535120" cy="2528280"/>
                  <a:chOff x="6070320" y="4361040"/>
                  <a:chExt cx="2535120" cy="2528280"/>
                </a:xfrm>
              </p:grpSpPr>
              <p:sp>
                <p:nvSpPr>
                  <p:cNvPr id="200" name="CustomShape 78"/>
                  <p:cNvSpPr/>
                  <p:nvPr/>
                </p:nvSpPr>
                <p:spPr>
                  <a:xfrm rot="13500000">
                    <a:off x="7209000" y="5041800"/>
                    <a:ext cx="892440" cy="1794600"/>
                  </a:xfrm>
                  <a:custGeom>
                    <a:avLst/>
                    <a:gdLst/>
                    <a:ahLst/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1" name="CustomShape 79"/>
                  <p:cNvSpPr/>
                  <p:nvPr/>
                </p:nvSpPr>
                <p:spPr>
                  <a:xfrm rot="13500000">
                    <a:off x="6573960" y="4413960"/>
                    <a:ext cx="892800" cy="1794600"/>
                  </a:xfrm>
                  <a:custGeom>
                    <a:avLst/>
                    <a:gdLst/>
                    <a:ahLst/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lin ang="270000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202" name="Group 80"/>
              <p:cNvGrpSpPr/>
              <p:nvPr/>
            </p:nvGrpSpPr>
            <p:grpSpPr>
              <a:xfrm>
                <a:off x="6668640" y="3665520"/>
                <a:ext cx="1862280" cy="632880"/>
                <a:chOff x="6668640" y="3665520"/>
                <a:chExt cx="1862280" cy="632880"/>
              </a:xfrm>
            </p:grpSpPr>
            <p:grpSp>
              <p:nvGrpSpPr>
                <p:cNvPr id="203" name="Group 81"/>
                <p:cNvGrpSpPr/>
                <p:nvPr/>
              </p:nvGrpSpPr>
              <p:grpSpPr>
                <a:xfrm>
                  <a:off x="6669000" y="3665520"/>
                  <a:ext cx="1418760" cy="632880"/>
                  <a:chOff x="6669000" y="3665520"/>
                  <a:chExt cx="1418760" cy="632880"/>
                </a:xfrm>
              </p:grpSpPr>
              <p:sp>
                <p:nvSpPr>
                  <p:cNvPr id="204" name="CustomShape 82"/>
                  <p:cNvSpPr/>
                  <p:nvPr/>
                </p:nvSpPr>
                <p:spPr>
                  <a:xfrm rot="16200000">
                    <a:off x="7219080" y="3429720"/>
                    <a:ext cx="318600" cy="1418760"/>
                  </a:xfrm>
                  <a:custGeom>
                    <a:avLst/>
                    <a:gdLst/>
                    <a:ahLst/>
                    <a:rect l="l" t="t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5" name="CustomShape 83"/>
                  <p:cNvSpPr/>
                  <p:nvPr/>
                </p:nvSpPr>
                <p:spPr>
                  <a:xfrm rot="16200000">
                    <a:off x="7221240" y="3112920"/>
                    <a:ext cx="313920" cy="1418760"/>
                  </a:xfrm>
                  <a:custGeom>
                    <a:avLst/>
                    <a:gdLst/>
                    <a:ahLst/>
                    <a:rect l="l" t="t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lin ang="270000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206" name="Line 84"/>
                <p:cNvSpPr/>
                <p:nvPr/>
              </p:nvSpPr>
              <p:spPr>
                <a:xfrm flipH="1">
                  <a:off x="6668640" y="3979440"/>
                  <a:ext cx="1862280" cy="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207" name="PlaceHolder 8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49" strike="noStrike">
                <a:solidFill>
                  <a:srgbClr val="000000"/>
                </a:solidFill>
                <a:latin typeface="Avenir Next LT Pro"/>
              </a:rPr>
              <a:t>Click to edit the outline text format</a:t>
            </a:r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49" strike="noStrike">
                <a:solidFill>
                  <a:srgbClr val="000000"/>
                </a:solidFill>
                <a:latin typeface="Avenir Next LT Pro"/>
              </a:rPr>
              <a:t>Second Outline Level</a:t>
            </a:r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49" strike="noStrike">
                <a:solidFill>
                  <a:srgbClr val="000000"/>
                </a:solidFill>
                <a:latin typeface="Avenir Next LT Pro"/>
              </a:rPr>
              <a:t>Third Outline Level</a:t>
            </a:r>
            <a:endParaRPr b="0" i="1" lang="en-US" sz="2000" spc="49" strike="noStrike">
              <a:solidFill>
                <a:srgbClr val="000000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49" strike="noStrike">
                <a:solidFill>
                  <a:srgbClr val="000000"/>
                </a:solidFill>
                <a:latin typeface="Avenir Next LT Pro"/>
              </a:rPr>
              <a:t>Fourth Outline Level</a:t>
            </a:r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49" strike="noStrike">
                <a:solidFill>
                  <a:srgbClr val="000000"/>
                </a:solidFill>
                <a:latin typeface="Avenir Next LT Pro"/>
              </a:rPr>
              <a:t>Fifth Outline Level</a:t>
            </a:r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49" strike="noStrike">
                <a:solidFill>
                  <a:srgbClr val="000000"/>
                </a:solidFill>
                <a:latin typeface="Avenir Next LT Pro"/>
              </a:rPr>
              <a:t>Sixth Outline Level</a:t>
            </a:r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49" strike="noStrike">
                <a:solidFill>
                  <a:srgbClr val="000000"/>
                </a:solidFill>
                <a:latin typeface="Avenir Next LT Pro"/>
              </a:rPr>
              <a:t>Seventh Outline Level</a:t>
            </a:r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2968560" y="1187280"/>
            <a:ext cx="6255720" cy="2996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000000"/>
                </a:solidFill>
                <a:latin typeface="Goudy Old Style"/>
              </a:rPr>
              <a:t>Plano de aulas </a:t>
            </a:r>
            <a:br/>
            <a:br/>
            <a:endParaRPr b="0" lang="en-US" sz="4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2286000" y="4557600"/>
            <a:ext cx="7659360" cy="163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3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800" spc="299" strike="noStrike" cap="all">
                <a:solidFill>
                  <a:srgbClr val="000000"/>
                </a:solidFill>
                <a:latin typeface="Avenir Next LT Pro"/>
              </a:rPr>
              <a:t>TEACHER </a:t>
            </a:r>
            <a:r>
              <a:rPr b="0" lang="en-US" sz="1800" spc="299" strike="noStrike" cap="all">
                <a:solidFill>
                  <a:srgbClr val="000000"/>
                </a:solidFill>
                <a:latin typeface="Avenir Next LT Pro"/>
              </a:rPr>
              <a:t>Leise</a:t>
            </a:r>
            <a:endParaRPr b="0" lang="en-US" sz="18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70280" y="137160"/>
            <a:ext cx="10483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Plano 1 . Leitura curta + compreensão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📖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Texto simples: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Olá!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Eu me chamo Ana. Eu sou da Colômbia. Eu sou estudante. Eu falo espanhol e um pouco de português. Eu gosto de estudar línguas. E você?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🧠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Perguntas de compreensão: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Qual é o nome dela?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2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 onde ela é?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3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Que línguas ela fala?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4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 que ela gosta de fazer?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265680" y="3627000"/>
            <a:ext cx="4475880" cy="228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5. Prática de produção oral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Atividade: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"Apresentação pessoal"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 aluno responde oralmente com apoio: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Como você se chama?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– De onde você é?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– Qual é a sua profissão?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– Você fala português?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Line 1"/>
          <p:cNvSpPr/>
          <p:nvPr/>
        </p:nvSpPr>
        <p:spPr>
          <a:xfrm>
            <a:off x="5825880" y="3525480"/>
            <a:ext cx="540000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5" name="Group 2"/>
          <p:cNvGrpSpPr/>
          <p:nvPr/>
        </p:nvGrpSpPr>
        <p:grpSpPr>
          <a:xfrm>
            <a:off x="9787680" y="4227120"/>
            <a:ext cx="1539000" cy="1541880"/>
            <a:chOff x="9787680" y="4227120"/>
            <a:chExt cx="1539000" cy="1541880"/>
          </a:xfrm>
        </p:grpSpPr>
        <p:grpSp>
          <p:nvGrpSpPr>
            <p:cNvPr id="256" name="Group 3"/>
            <p:cNvGrpSpPr/>
            <p:nvPr/>
          </p:nvGrpSpPr>
          <p:grpSpPr>
            <a:xfrm>
              <a:off x="9875520" y="4227120"/>
              <a:ext cx="1451160" cy="1450440"/>
              <a:chOff x="9875520" y="4227120"/>
              <a:chExt cx="1451160" cy="1450440"/>
            </a:xfrm>
          </p:grpSpPr>
          <p:sp>
            <p:nvSpPr>
              <p:cNvPr id="257" name="CustomShape 4"/>
              <p:cNvSpPr/>
              <p:nvPr/>
            </p:nvSpPr>
            <p:spPr>
              <a:xfrm rot="2700000">
                <a:off x="10330560" y="4131720"/>
                <a:ext cx="318600" cy="1418760"/>
              </a:xfrm>
              <a:custGeom>
                <a:avLst/>
                <a:gdLst/>
                <a:ahLst/>
                <a:rect l="l" t="t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CustomShape 5"/>
              <p:cNvSpPr/>
              <p:nvPr/>
            </p:nvSpPr>
            <p:spPr>
              <a:xfrm rot="2700000">
                <a:off x="10556640" y="4355640"/>
                <a:ext cx="313920" cy="1418760"/>
              </a:xfrm>
              <a:custGeom>
                <a:avLst/>
                <a:gdLst/>
                <a:ahLst/>
                <a:rect l="l" t="t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9" name="Line 6"/>
            <p:cNvSpPr/>
            <p:nvPr/>
          </p:nvSpPr>
          <p:spPr>
            <a:xfrm flipV="1">
              <a:off x="9787680" y="4452480"/>
              <a:ext cx="1316520" cy="1316520"/>
            </a:xfrm>
            <a:prstGeom prst="line">
              <a:avLst/>
            </a:prstGeom>
            <a:ln w="12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0" name="CustomShap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Line 8"/>
          <p:cNvSpPr/>
          <p:nvPr/>
        </p:nvSpPr>
        <p:spPr>
          <a:xfrm>
            <a:off x="6095880" y="1150560"/>
            <a:ext cx="0" cy="54000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9"/>
          <p:cNvSpPr/>
          <p:nvPr/>
        </p:nvSpPr>
        <p:spPr>
          <a:xfrm>
            <a:off x="369360" y="331560"/>
            <a:ext cx="1157040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📖 </a:t>
            </a: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Texto 2 – Um Dia Normal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Meu nome é Felipe. Eu moro em São Paulo. Todos os dias, eu acordo às 7 horas da manhã. Depois, eu tomo café e vou para o trabalho.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Eu trabalho em um escritório. Eu gosto do meu trabalho, mas às vezes é cansativo. No almoço, eu como arroz, feijão e salada. Eu bebo suco ou água.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À noite, eu volto para casa e descanso. Às vezes, eu assisto à TV ou leio um livro. Eu durmo às 11 horas. Esse é o meu dia normal.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10"/>
          <p:cNvSpPr/>
          <p:nvPr/>
        </p:nvSpPr>
        <p:spPr>
          <a:xfrm>
            <a:off x="369360" y="2860200"/>
            <a:ext cx="60973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🧠 </a:t>
            </a: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Compreensão de texto – perguntas simples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Qual é o nome dele?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Onde ele mora?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Que horas ele acorda?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O que ele faz à noite?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O que ele come no almoço?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11"/>
          <p:cNvSpPr/>
          <p:nvPr/>
        </p:nvSpPr>
        <p:spPr>
          <a:xfrm>
            <a:off x="369360" y="4841640"/>
            <a:ext cx="609732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🔈 </a:t>
            </a: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Prática de pronúncia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Peça ao aluno para: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Ler o texto em voz alta, pausadamente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Repetir verbos em frases: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Eu moro em São Paulo.”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Eu acordo às 7 horas.”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Eu gosto do meu trabalho.”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510480" y="829440"/>
            <a:ext cx="113871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Perguntas para duplo check on Google Chat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1 – Leia o texto 1 e peça ao google para checar sua pronúncia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2 – Repita as perguntas do texto 1 em voz alta e veja as respostas do google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3 – Se apresente ao google chat e peça para ele te fazer perguntas.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" name="Table 1"/>
          <p:cNvGraphicFramePr/>
          <p:nvPr/>
        </p:nvGraphicFramePr>
        <p:xfrm>
          <a:off x="276480" y="1407240"/>
          <a:ext cx="10991520" cy="0"/>
        </p:xfrm>
        <a:graphic>
          <a:graphicData uri="http://schemas.openxmlformats.org/drawingml/2006/table">
            <a:tbl>
              <a:tblPr/>
              <a:tblGrid>
                <a:gridCol w="3663720"/>
                <a:gridCol w="3663720"/>
                <a:gridCol w="3663720"/>
              </a:tblGrid>
              <a:tr h="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Aula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Tema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Conteúdo principal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Apresentação pessoal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Ser, chamar-se, nacionalidade, nomes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Rotina básica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Verbos regulares no presente + vocabulário do dia a dia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Família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Pronomes possessivos + vocabulário familiar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Lugares e cidades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Verbo "ir", preposições + vocabulário urbano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Comida e preferências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venir Next LT Pro"/>
                        </a:rPr>
                        <a:t>Verbos gostar, querer, comer + substantivos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67" name="CustomShape 2"/>
          <p:cNvSpPr/>
          <p:nvPr/>
        </p:nvSpPr>
        <p:spPr>
          <a:xfrm>
            <a:off x="276480" y="442440"/>
            <a:ext cx="944100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🔄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Sugestão de sequência (próximas aulas):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{118BA86F-2640-4597-AC12-972B76EB794F}tf11158769_win32</Template>
  <TotalTime>0</TotalTime>
  <Application>LibreOffice/6.4.7.2$Linux_X86_64 LibreOffice_project/40$Build-2</Application>
  <Words>438</Words>
  <Paragraphs>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2024-04-12T16:31:21Z</dcterms:created>
  <dc:creator>LEISE CAROLINE MOURA DO NASCIMENTO CAVICHIA</dc:creator>
  <dc:description/>
  <dc:language>en-US</dc:language>
  <cp:lastModifiedBy>Leise Caroline Moura Do Nascimento Cavichia/SPO/BR</cp:lastModifiedBy>
  <dcterms:modified xsi:type="dcterms:W3CDTF">2025-06-22T18:52:41Z</dcterms:modified>
  <cp:revision>2</cp:revision>
  <dc:subject/>
  <dc:title>Basic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