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/>
    <p:restoredTop sz="89810"/>
  </p:normalViewPr>
  <p:slideViewPr>
    <p:cSldViewPr snapToGrid="0">
      <p:cViewPr varScale="1">
        <p:scale>
          <a:sx n="107" d="100"/>
          <a:sy n="107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B2757-6213-4E46-9233-0539DAC9E625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4228-BD5C-B041-AA7D-F9741AA5A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98A74-7089-47AD-9F9D-E39D075B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00A81-E8F5-8298-19EE-3C98DF557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4ED77-39DB-7758-7756-EC17D6416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X_{k+1}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\;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{N}}(0,Q_k)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Z_{k} =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\; 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X_k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+ 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cal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{N}}(0,R_k)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\tilde{Z} = h (X ; \Lambda) \\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H = \delta h() / \delta X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eqnarray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*}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Lambda_t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1DB1-F6C7-FD37-6093-875CDF2E3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C4228-BD5C-B041-AA7D-F9741AA5AF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1449-6A16-452A-FF57-0B1CAA22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625A-6EB5-0D04-1849-FB10AD27C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A31C-6C45-0842-10E6-681007C2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E67B-F55D-8334-3E9B-7126EAC2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E05E-6B07-5AB8-3EC3-AC65BFB2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69BF-C8E9-172A-AC09-D7406019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2C4E-495B-25A4-76F0-61DA89FD0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E647-D73B-2990-34ED-C70FC9E0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D7DC-9DB9-0F31-B1F0-60068176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9D9E-F786-5D56-7F7F-7180144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E8638-22EB-65A4-7CD2-36CAD553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E455-F534-F251-A65C-0D31B671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BF92-E6B8-78DA-D467-4B688E58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126E-A48D-7385-AB28-2DCBFF94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1047-2BAC-C460-644F-B20CE8F3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0A88-A044-573F-3464-6E88F3C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2E0-CAC4-BE2F-E8DF-AB100488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EFAB-8B4C-BD64-9FAA-E33F1C04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25C5-7FFD-D6B6-7575-D2599E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DB2B-7A5E-F059-5785-F5D057B8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BF20-0C33-D69C-33A6-9FB015DB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BC1C-3DDE-6433-7281-B3912F23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B5F4-DBDE-0DF3-B50C-412435E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D1C2-9820-57EB-520E-A81159C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6CE8-56D8-7965-CED3-1A18743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D7AA-F157-00E3-8C5D-BDA82DE6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CE4-609E-F59B-171B-BFA66B4CE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DEFC-4ADF-EB94-7105-E6B050C3F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6721-8723-4FCE-4ADF-7B3D1852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F703-D210-A435-E953-81969E6B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06EFF-9C1D-1972-7B04-8D22B1ED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4252-3C99-B2FC-ABF6-FA226035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1776-D3B1-8CD6-0282-900F5852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45C7-5B60-9D43-BD3B-AB122B32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6D21B-B608-C78D-37C8-BDBD1B3BF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B1E2-FF33-53A0-8691-E62A4CE0B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ACAF8-2149-178A-C434-2F66A36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CCC7-949A-1F78-9EBD-11868D50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FAAAB-8B5A-D0BE-E72A-706C13C5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447B-525D-BD31-EEDF-FEE7392E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50D6-8E51-442B-0A32-574BF5E0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9CF5-56E7-8996-7D80-5CDD645F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F8451-731F-F7CA-784E-D984A024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822F1-6077-162F-B45B-635E08E6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AB793-4646-8CB0-EE26-1984F668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E87E-279C-D2FF-B221-AA2730C1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1873-49DF-E0A5-8E9D-D2BD818D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44F-9330-9E9D-28D4-BCFE212B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25586-8970-9D46-F404-5FEF49ED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E74-7E21-9554-CB61-5EB9B50D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59E9-5690-E40F-AA1D-E56E924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F81B-A629-9D07-17DF-81BD016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E55B-C970-0D95-28B3-7C737FC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60046-0BD5-E712-3666-1F7DED06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AB71-F2EF-1DAF-6F6C-DA29C00A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F678-BE0A-8347-3A76-AED25C8B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65EB-8203-4C8F-57B4-E09B149C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8C39-42E8-EC0B-DD7B-BFA7543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8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CF6E4-4B29-2237-E225-1AAA7014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A010-7FF8-A243-5BE6-A3E713E4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05AD-0258-4E90-3465-8CF6CC115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9799-0506-DB4C-BDE2-B0EFF26CB89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037F-DFA2-B30E-0E1A-67CB717B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47C5-06D5-EC4F-B657-75ABC121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38526-58A4-8B4A-94F6-7064ED7E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38FAE-E275-3BDF-480C-6BF5368E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8B10C-FCB1-4B44-D95F-8392C6FB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02" y="273634"/>
            <a:ext cx="2616200" cy="584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4C71E2-7870-25FC-FCA5-07FB6BC01A3E}"/>
              </a:ext>
            </a:extLst>
          </p:cNvPr>
          <p:cNvSpPr/>
          <p:nvPr/>
        </p:nvSpPr>
        <p:spPr>
          <a:xfrm>
            <a:off x="4688340" y="5589682"/>
            <a:ext cx="2815321" cy="102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4FDE49-B4F8-7061-E184-53B9AA0F086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27320" y="6103390"/>
            <a:ext cx="8610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AFBE46-AEFB-47CB-D548-7CA2EA4B6BA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503661" y="6103390"/>
            <a:ext cx="861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48069F-0C30-CF8E-DA43-D5B912E3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996" y="5807198"/>
            <a:ext cx="300119" cy="22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CD9FE-5753-D239-D6D0-C2F244D9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54" y="5815817"/>
            <a:ext cx="277730" cy="2085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59A095-6B77-6BBE-F59F-22D943A01F19}"/>
              </a:ext>
            </a:extLst>
          </p:cNvPr>
          <p:cNvSpPr/>
          <p:nvPr/>
        </p:nvSpPr>
        <p:spPr>
          <a:xfrm>
            <a:off x="4688340" y="3871624"/>
            <a:ext cx="2815321" cy="60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9282803-CE13-00C2-DD37-81487A13424D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437881" y="4852931"/>
            <a:ext cx="1927378" cy="57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8E1DB6E-4DF3-DCDB-7437-78818C890C3B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6826742" y="4852931"/>
            <a:ext cx="1927378" cy="57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9A83DC-E1D8-8AC4-3F47-2FB5DED79E38}"/>
              </a:ext>
            </a:extLst>
          </p:cNvPr>
          <p:cNvCxnSpPr>
            <a:cxnSpLocks/>
          </p:cNvCxnSpPr>
          <p:nvPr/>
        </p:nvCxnSpPr>
        <p:spPr>
          <a:xfrm>
            <a:off x="2989243" y="5001350"/>
            <a:ext cx="621351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E33C76-3A21-6B4E-406E-E97FBB0B1E0C}"/>
              </a:ext>
            </a:extLst>
          </p:cNvPr>
          <p:cNvSpPr txBox="1"/>
          <p:nvPr/>
        </p:nvSpPr>
        <p:spPr>
          <a:xfrm>
            <a:off x="8655627" y="5001350"/>
            <a:ext cx="11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9DC118-16A7-1A41-6BBF-40F79CFDB2AF}"/>
              </a:ext>
            </a:extLst>
          </p:cNvPr>
          <p:cNvSpPr/>
          <p:nvPr/>
        </p:nvSpPr>
        <p:spPr>
          <a:xfrm>
            <a:off x="3249403" y="2127580"/>
            <a:ext cx="2616199" cy="102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EK filter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F30A8-9029-1191-D916-8A4B8AD1DB37}"/>
              </a:ext>
            </a:extLst>
          </p:cNvPr>
          <p:cNvSpPr/>
          <p:nvPr/>
        </p:nvSpPr>
        <p:spPr>
          <a:xfrm>
            <a:off x="7792786" y="2113883"/>
            <a:ext cx="2123951" cy="1027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F21C1B-6C91-5297-FC5D-75057F6BA79D}"/>
              </a:ext>
            </a:extLst>
          </p:cNvPr>
          <p:cNvSpPr/>
          <p:nvPr/>
        </p:nvSpPr>
        <p:spPr>
          <a:xfrm rot="16200000">
            <a:off x="836711" y="2161447"/>
            <a:ext cx="1892642" cy="9596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configurator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AD607A-8D18-47EC-7678-A61B20469658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2262872" y="2641287"/>
            <a:ext cx="986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C2E80D-6EE1-6EA2-0C8F-CE05B3EEC698}"/>
              </a:ext>
            </a:extLst>
          </p:cNvPr>
          <p:cNvSpPr txBox="1"/>
          <p:nvPr/>
        </p:nvSpPr>
        <p:spPr>
          <a:xfrm rot="16200000">
            <a:off x="3006339" y="2487397"/>
            <a:ext cx="85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predict()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D847B98-0FD2-EFA4-008A-4421CBB72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342" y="2372082"/>
            <a:ext cx="166395" cy="21119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465A9E5-5BB7-E293-3056-AF5C8AB8F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494" y="3181995"/>
            <a:ext cx="196090" cy="19609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15B0C57-340F-8792-43AE-B649AC690884}"/>
              </a:ext>
            </a:extLst>
          </p:cNvPr>
          <p:cNvSpPr txBox="1"/>
          <p:nvPr/>
        </p:nvSpPr>
        <p:spPr>
          <a:xfrm>
            <a:off x="4122764" y="2865087"/>
            <a:ext cx="86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correct()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91590D0-F433-16E9-9BD0-B1D69C76A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3514" y="3485185"/>
            <a:ext cx="158750" cy="15875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C1DA4A-A453-054B-2FFE-EC7B2CD72B4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865602" y="2641287"/>
            <a:ext cx="593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1870259-739A-3728-2092-778268E10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505" y="2347537"/>
            <a:ext cx="469900" cy="203200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A8D2D7-2AAE-4CBF-B39B-90E61487751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916737" y="2627590"/>
            <a:ext cx="7034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7639D2-0A24-A8B7-3771-E12323DEC5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6646" y="2285516"/>
            <a:ext cx="172785" cy="23498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83414E2-08E0-1372-925A-5D2213888D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3802" y="1533338"/>
            <a:ext cx="516333" cy="24298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622DE9-AE22-E5BB-A89F-41FAB0935603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1783033" y="1148080"/>
            <a:ext cx="0" cy="546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71242F-3C2E-C50F-BB98-712C30AD1C65}"/>
              </a:ext>
            </a:extLst>
          </p:cNvPr>
          <p:cNvSpPr txBox="1"/>
          <p:nvPr/>
        </p:nvSpPr>
        <p:spPr>
          <a:xfrm>
            <a:off x="958767" y="99139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parms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CCBDF3-CE84-F5C4-2071-A7EF18CBD2E7}"/>
              </a:ext>
            </a:extLst>
          </p:cNvPr>
          <p:cNvGrpSpPr/>
          <p:nvPr/>
        </p:nvGrpSpPr>
        <p:grpSpPr>
          <a:xfrm>
            <a:off x="2259552" y="1878218"/>
            <a:ext cx="1724389" cy="258185"/>
            <a:chOff x="609600" y="4490720"/>
            <a:chExt cx="1259840" cy="37873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B9F5B72-5EC6-A705-1F11-4AE623FA874A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82AFB8E-692B-F7EB-1DD0-150A3F65FB6C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6F4E6E-9B7B-185A-91C9-38DC3B2F704E}"/>
              </a:ext>
            </a:extLst>
          </p:cNvPr>
          <p:cNvGrpSpPr/>
          <p:nvPr/>
        </p:nvGrpSpPr>
        <p:grpSpPr>
          <a:xfrm flipH="1">
            <a:off x="5147358" y="1862204"/>
            <a:ext cx="3736868" cy="263808"/>
            <a:chOff x="785711" y="4803180"/>
            <a:chExt cx="1482084" cy="36826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436F4E-21D6-6515-29C5-1C232B3FD74F}"/>
                </a:ext>
              </a:extLst>
            </p:cNvPr>
            <p:cNvCxnSpPr/>
            <p:nvPr/>
          </p:nvCxnSpPr>
          <p:spPr>
            <a:xfrm>
              <a:off x="785711" y="4803180"/>
              <a:ext cx="148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0EAF07-1092-5C73-9075-2F36ACBAEAF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95" y="4803180"/>
              <a:ext cx="0" cy="3682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66CE8-F64A-A395-4531-AFA7DDE989C5}"/>
                </a:ext>
              </a:extLst>
            </p:cNvPr>
            <p:cNvCxnSpPr>
              <a:cxnSpLocks/>
            </p:cNvCxnSpPr>
            <p:nvPr/>
          </p:nvCxnSpPr>
          <p:spPr>
            <a:xfrm>
              <a:off x="787826" y="4803180"/>
              <a:ext cx="0" cy="3682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93550949-0E6C-B8A9-7C41-AB786E8F84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286" y="1568618"/>
            <a:ext cx="456507" cy="2429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EDE8E-0EDB-B348-FF89-A36F7716E917}"/>
              </a:ext>
            </a:extLst>
          </p:cNvPr>
          <p:cNvGrpSpPr/>
          <p:nvPr/>
        </p:nvGrpSpPr>
        <p:grpSpPr>
          <a:xfrm flipV="1">
            <a:off x="2274685" y="3163497"/>
            <a:ext cx="1709256" cy="285938"/>
            <a:chOff x="609600" y="4490720"/>
            <a:chExt cx="1259840" cy="37873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69AF6C-4259-8D1A-9679-2152A0A73473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6716CFD-7B81-C7A2-DAEB-61726DF6D08B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01834F1-5CA4-A2F4-89E2-1DCD6A3CDAFA}"/>
              </a:ext>
            </a:extLst>
          </p:cNvPr>
          <p:cNvGrpSpPr/>
          <p:nvPr/>
        </p:nvGrpSpPr>
        <p:grpSpPr>
          <a:xfrm rot="16200000">
            <a:off x="6805486" y="2884321"/>
            <a:ext cx="1244506" cy="730100"/>
            <a:chOff x="609600" y="4490720"/>
            <a:chExt cx="1259840" cy="37873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09100AE-9069-22FF-A705-03CABF64D536}"/>
                </a:ext>
              </a:extLst>
            </p:cNvPr>
            <p:cNvCxnSpPr/>
            <p:nvPr/>
          </p:nvCxnSpPr>
          <p:spPr>
            <a:xfrm>
              <a:off x="609600" y="4490720"/>
              <a:ext cx="1259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1B56386-5DB7-5468-A071-CC44E877CC10}"/>
                </a:ext>
              </a:extLst>
            </p:cNvPr>
            <p:cNvCxnSpPr/>
            <p:nvPr/>
          </p:nvCxnSpPr>
          <p:spPr>
            <a:xfrm>
              <a:off x="1869440" y="4490720"/>
              <a:ext cx="0" cy="378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6010253-07FF-09DE-5DEB-000666951430}"/>
              </a:ext>
            </a:extLst>
          </p:cNvPr>
          <p:cNvCxnSpPr>
            <a:cxnSpLocks/>
          </p:cNvCxnSpPr>
          <p:nvPr/>
        </p:nvCxnSpPr>
        <p:spPr>
          <a:xfrm flipV="1">
            <a:off x="5157674" y="3150753"/>
            <a:ext cx="0" cy="72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0A2A1559-2F4D-44A2-5CCA-6B51EEE9E1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47110" y="2856292"/>
            <a:ext cx="215302" cy="1736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4CF64E7-A269-B703-2FB4-9CB0788F36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83885" y="246228"/>
            <a:ext cx="1390016" cy="63901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28A5C07-AB62-B6BE-30D1-0FE4B89F1C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7506" y="3471383"/>
            <a:ext cx="158747" cy="1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113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Asser Tantawi</dc:creator>
  <cp:lastModifiedBy>Asser Tantawi</cp:lastModifiedBy>
  <cp:revision>18</cp:revision>
  <dcterms:created xsi:type="dcterms:W3CDTF">2025-02-18T21:38:45Z</dcterms:created>
  <dcterms:modified xsi:type="dcterms:W3CDTF">2025-02-24T15:05:23Z</dcterms:modified>
</cp:coreProperties>
</file>