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8" r:id="rId7"/>
    <p:sldId id="263" r:id="rId8"/>
    <p:sldId id="262" r:id="rId9"/>
    <p:sldId id="259" r:id="rId10"/>
    <p:sldId id="264" r:id="rId11"/>
    <p:sldId id="266"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1" d="100"/>
          <a:sy n="61" d="100"/>
        </p:scale>
        <p:origin x="67" y="5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6" Type="http://schemas.openxmlformats.org/officeDocument/2006/relationships/image" Target="../media/image26.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hyperlink" Target="http://schema.org/Property" TargetMode="External"/><Relationship Id="rId2" Type="http://schemas.openxmlformats.org/officeDocument/2006/relationships/hyperlink" Target="http://schema.org/PostalAddress" TargetMode="External"/><Relationship Id="rId1" Type="http://schemas.openxmlformats.org/officeDocument/2006/relationships/hyperlink" Target="http://schema.org/Person"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6" Type="http://schemas.openxmlformats.org/officeDocument/2006/relationships/image" Target="../media/image26.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hyperlink" Target="http://schema.org/Property" TargetMode="External"/><Relationship Id="rId2" Type="http://schemas.openxmlformats.org/officeDocument/2006/relationships/hyperlink" Target="http://schema.org/PostalAddress" TargetMode="External"/><Relationship Id="rId1" Type="http://schemas.openxmlformats.org/officeDocument/2006/relationships/hyperlink" Target="http://schema.org/Person"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913A8-5091-4804-A949-CB4425AFD33B}"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99CC5C7B-9E16-4F95-AA9A-81D4A6B2454E}">
      <dgm:prSet/>
      <dgm:spPr/>
      <dgm:t>
        <a:bodyPr/>
        <a:lstStyle/>
        <a:p>
          <a:r>
            <a:rPr lang="en-US" baseline="0"/>
            <a:t>Interlinked nonlinearly accessed media forms</a:t>
          </a:r>
          <a:endParaRPr lang="en-US"/>
        </a:p>
      </dgm:t>
    </dgm:pt>
    <dgm:pt modelId="{985F9910-C267-496E-80F0-6A6EB24E7BCE}" type="parTrans" cxnId="{F1E466BC-0719-4BE5-A131-D32BE90BBDB6}">
      <dgm:prSet/>
      <dgm:spPr/>
      <dgm:t>
        <a:bodyPr/>
        <a:lstStyle/>
        <a:p>
          <a:endParaRPr lang="en-US"/>
        </a:p>
      </dgm:t>
    </dgm:pt>
    <dgm:pt modelId="{D26B0472-D2AF-4823-B320-47A47D586B3A}" type="sibTrans" cxnId="{F1E466BC-0719-4BE5-A131-D32BE90BBDB6}">
      <dgm:prSet/>
      <dgm:spPr/>
      <dgm:t>
        <a:bodyPr/>
        <a:lstStyle/>
        <a:p>
          <a:endParaRPr lang="en-US"/>
        </a:p>
      </dgm:t>
    </dgm:pt>
    <dgm:pt modelId="{ED32FA06-94B4-468D-8471-053A3F222C87}">
      <dgm:prSet/>
      <dgm:spPr/>
      <dgm:t>
        <a:bodyPr/>
        <a:lstStyle/>
        <a:p>
          <a:r>
            <a:rPr lang="en-US" baseline="0"/>
            <a:t>Another name for everything we see, hear, and interact with on the Web</a:t>
          </a:r>
          <a:endParaRPr lang="en-US"/>
        </a:p>
      </dgm:t>
    </dgm:pt>
    <dgm:pt modelId="{1841C1D7-4389-4F93-9696-1ED27BF42DD4}" type="parTrans" cxnId="{0410B687-D29A-4A30-B9F2-F244F4650269}">
      <dgm:prSet/>
      <dgm:spPr/>
      <dgm:t>
        <a:bodyPr/>
        <a:lstStyle/>
        <a:p>
          <a:endParaRPr lang="en-US"/>
        </a:p>
      </dgm:t>
    </dgm:pt>
    <dgm:pt modelId="{D87A73F5-D4F4-449B-B5D7-64C9B237344E}" type="sibTrans" cxnId="{0410B687-D29A-4A30-B9F2-F244F4650269}">
      <dgm:prSet/>
      <dgm:spPr/>
      <dgm:t>
        <a:bodyPr/>
        <a:lstStyle/>
        <a:p>
          <a:endParaRPr lang="en-US"/>
        </a:p>
      </dgm:t>
    </dgm:pt>
    <dgm:pt modelId="{9A97061B-50A1-4488-9A27-3C16C326D428}">
      <dgm:prSet/>
      <dgm:spPr/>
      <dgm:t>
        <a:bodyPr/>
        <a:lstStyle/>
        <a:p>
          <a:r>
            <a:rPr lang="en-US" baseline="0"/>
            <a:t>Most often used in the context of developing Web-based Application Programming Interfaces (APIs)</a:t>
          </a:r>
          <a:endParaRPr lang="en-US"/>
        </a:p>
      </dgm:t>
    </dgm:pt>
    <dgm:pt modelId="{38E61509-3CD4-4964-AA26-E705CD513803}" type="parTrans" cxnId="{A8C7D50C-A61E-4E66-9E46-B1B5E95EF1F3}">
      <dgm:prSet/>
      <dgm:spPr/>
      <dgm:t>
        <a:bodyPr/>
        <a:lstStyle/>
        <a:p>
          <a:endParaRPr lang="en-US"/>
        </a:p>
      </dgm:t>
    </dgm:pt>
    <dgm:pt modelId="{A5816FAC-57CF-4062-94E0-F54F7BCC8B43}" type="sibTrans" cxnId="{A8C7D50C-A61E-4E66-9E46-B1B5E95EF1F3}">
      <dgm:prSet/>
      <dgm:spPr/>
      <dgm:t>
        <a:bodyPr/>
        <a:lstStyle/>
        <a:p>
          <a:endParaRPr lang="en-US"/>
        </a:p>
      </dgm:t>
    </dgm:pt>
    <dgm:pt modelId="{0B6D485B-61A2-42BB-86AB-A59198E589FD}">
      <dgm:prSet/>
      <dgm:spPr/>
      <dgm:t>
        <a:bodyPr/>
        <a:lstStyle/>
        <a:p>
          <a:r>
            <a:rPr lang="en-US" baseline="0"/>
            <a:t>Different components communicating with each other simply</a:t>
          </a:r>
          <a:endParaRPr lang="en-US"/>
        </a:p>
      </dgm:t>
    </dgm:pt>
    <dgm:pt modelId="{ED9595E6-8605-4D39-AC86-7EC4D991F0B3}" type="parTrans" cxnId="{B1494866-6714-48FE-95F3-61A3C980D81E}">
      <dgm:prSet/>
      <dgm:spPr/>
      <dgm:t>
        <a:bodyPr/>
        <a:lstStyle/>
        <a:p>
          <a:endParaRPr lang="en-US"/>
        </a:p>
      </dgm:t>
    </dgm:pt>
    <dgm:pt modelId="{B012E9DF-D697-4C40-91F5-F525D94B1257}" type="sibTrans" cxnId="{B1494866-6714-48FE-95F3-61A3C980D81E}">
      <dgm:prSet/>
      <dgm:spPr/>
      <dgm:t>
        <a:bodyPr/>
        <a:lstStyle/>
        <a:p>
          <a:endParaRPr lang="en-US"/>
        </a:p>
      </dgm:t>
    </dgm:pt>
    <dgm:pt modelId="{0B4664BA-616F-47EC-A7A6-85F0263AD15C}">
      <dgm:prSet/>
      <dgm:spPr/>
      <dgm:t>
        <a:bodyPr/>
        <a:lstStyle/>
        <a:p>
          <a:r>
            <a:rPr lang="en-US" baseline="0"/>
            <a:t>Referred to as ‘interactive hypermedia’</a:t>
          </a:r>
          <a:endParaRPr lang="en-US"/>
        </a:p>
      </dgm:t>
    </dgm:pt>
    <dgm:pt modelId="{B8D65B8D-F3A4-4549-B10E-9BE793B073E5}" type="parTrans" cxnId="{0209D422-4325-498B-ADF8-37B4E57663D9}">
      <dgm:prSet/>
      <dgm:spPr/>
      <dgm:t>
        <a:bodyPr/>
        <a:lstStyle/>
        <a:p>
          <a:endParaRPr lang="en-US"/>
        </a:p>
      </dgm:t>
    </dgm:pt>
    <dgm:pt modelId="{6E58AFB9-875F-4EC2-9C75-2B18A1912096}" type="sibTrans" cxnId="{0209D422-4325-498B-ADF8-37B4E57663D9}">
      <dgm:prSet/>
      <dgm:spPr/>
      <dgm:t>
        <a:bodyPr/>
        <a:lstStyle/>
        <a:p>
          <a:endParaRPr lang="en-US"/>
        </a:p>
      </dgm:t>
    </dgm:pt>
    <dgm:pt modelId="{7E2C9748-BE3C-42B3-BC54-CEBD0FA48965}">
      <dgm:prSet/>
      <dgm:spPr/>
      <dgm:t>
        <a:bodyPr/>
        <a:lstStyle/>
        <a:p>
          <a:r>
            <a:rPr lang="en-US" baseline="0"/>
            <a:t>Text able to be hyperlinked to videos, pictures, music or files</a:t>
          </a:r>
          <a:endParaRPr lang="en-US"/>
        </a:p>
      </dgm:t>
    </dgm:pt>
    <dgm:pt modelId="{1CA47C0F-329B-4EDF-98BF-E3D8EE7E94C6}" type="parTrans" cxnId="{7FA851B5-79DB-45BF-B496-7B1EB94D7083}">
      <dgm:prSet/>
      <dgm:spPr/>
      <dgm:t>
        <a:bodyPr/>
        <a:lstStyle/>
        <a:p>
          <a:endParaRPr lang="en-US"/>
        </a:p>
      </dgm:t>
    </dgm:pt>
    <dgm:pt modelId="{52D29AD2-1D2C-441D-A77A-CF3F918A5F4D}" type="sibTrans" cxnId="{7FA851B5-79DB-45BF-B496-7B1EB94D7083}">
      <dgm:prSet/>
      <dgm:spPr/>
      <dgm:t>
        <a:bodyPr/>
        <a:lstStyle/>
        <a:p>
          <a:endParaRPr lang="en-US"/>
        </a:p>
      </dgm:t>
    </dgm:pt>
    <dgm:pt modelId="{A13B380C-A16E-453E-BBBF-0C0835A17322}" type="pres">
      <dgm:prSet presAssocID="{79D913A8-5091-4804-A949-CB4425AFD33B}" presName="diagram" presStyleCnt="0">
        <dgm:presLayoutVars>
          <dgm:dir/>
          <dgm:resizeHandles val="exact"/>
        </dgm:presLayoutVars>
      </dgm:prSet>
      <dgm:spPr/>
    </dgm:pt>
    <dgm:pt modelId="{FB308E26-AE57-489B-89DB-06AA9FE75AF2}" type="pres">
      <dgm:prSet presAssocID="{99CC5C7B-9E16-4F95-AA9A-81D4A6B2454E}" presName="node" presStyleLbl="node1" presStyleIdx="0" presStyleCnt="6">
        <dgm:presLayoutVars>
          <dgm:bulletEnabled val="1"/>
        </dgm:presLayoutVars>
      </dgm:prSet>
      <dgm:spPr/>
    </dgm:pt>
    <dgm:pt modelId="{43FAC340-B272-43A2-B072-2589E32B2669}" type="pres">
      <dgm:prSet presAssocID="{D26B0472-D2AF-4823-B320-47A47D586B3A}" presName="sibTrans" presStyleCnt="0"/>
      <dgm:spPr/>
    </dgm:pt>
    <dgm:pt modelId="{2B330C8A-808B-4877-9000-78285B75D077}" type="pres">
      <dgm:prSet presAssocID="{ED32FA06-94B4-468D-8471-053A3F222C87}" presName="node" presStyleLbl="node1" presStyleIdx="1" presStyleCnt="6">
        <dgm:presLayoutVars>
          <dgm:bulletEnabled val="1"/>
        </dgm:presLayoutVars>
      </dgm:prSet>
      <dgm:spPr/>
    </dgm:pt>
    <dgm:pt modelId="{D0443C7F-F3DC-4A8F-992D-0C49C8C67A9E}" type="pres">
      <dgm:prSet presAssocID="{D87A73F5-D4F4-449B-B5D7-64C9B237344E}" presName="sibTrans" presStyleCnt="0"/>
      <dgm:spPr/>
    </dgm:pt>
    <dgm:pt modelId="{17F78D33-CB80-46C5-914A-35FD58600BF4}" type="pres">
      <dgm:prSet presAssocID="{9A97061B-50A1-4488-9A27-3C16C326D428}" presName="node" presStyleLbl="node1" presStyleIdx="2" presStyleCnt="6">
        <dgm:presLayoutVars>
          <dgm:bulletEnabled val="1"/>
        </dgm:presLayoutVars>
      </dgm:prSet>
      <dgm:spPr/>
    </dgm:pt>
    <dgm:pt modelId="{C7698F09-6D8B-43BA-B933-33D4DD199C9A}" type="pres">
      <dgm:prSet presAssocID="{A5816FAC-57CF-4062-94E0-F54F7BCC8B43}" presName="sibTrans" presStyleCnt="0"/>
      <dgm:spPr/>
    </dgm:pt>
    <dgm:pt modelId="{F95C34CE-7DC7-4BA9-B29E-0131FB1B8249}" type="pres">
      <dgm:prSet presAssocID="{0B6D485B-61A2-42BB-86AB-A59198E589FD}" presName="node" presStyleLbl="node1" presStyleIdx="3" presStyleCnt="6">
        <dgm:presLayoutVars>
          <dgm:bulletEnabled val="1"/>
        </dgm:presLayoutVars>
      </dgm:prSet>
      <dgm:spPr/>
    </dgm:pt>
    <dgm:pt modelId="{F5444E39-10F2-49F3-8BC9-2FF39A0FC2AB}" type="pres">
      <dgm:prSet presAssocID="{B012E9DF-D697-4C40-91F5-F525D94B1257}" presName="sibTrans" presStyleCnt="0"/>
      <dgm:spPr/>
    </dgm:pt>
    <dgm:pt modelId="{7058FC64-A669-42F4-B243-D09D5AB53D7E}" type="pres">
      <dgm:prSet presAssocID="{0B4664BA-616F-47EC-A7A6-85F0263AD15C}" presName="node" presStyleLbl="node1" presStyleIdx="4" presStyleCnt="6">
        <dgm:presLayoutVars>
          <dgm:bulletEnabled val="1"/>
        </dgm:presLayoutVars>
      </dgm:prSet>
      <dgm:spPr/>
    </dgm:pt>
    <dgm:pt modelId="{1EF5FC19-5B07-4A05-B8E5-B4D49EC7CACD}" type="pres">
      <dgm:prSet presAssocID="{6E58AFB9-875F-4EC2-9C75-2B18A1912096}" presName="sibTrans" presStyleCnt="0"/>
      <dgm:spPr/>
    </dgm:pt>
    <dgm:pt modelId="{DA17CC4C-2A4A-46DD-8166-10B671FBEB1F}" type="pres">
      <dgm:prSet presAssocID="{7E2C9748-BE3C-42B3-BC54-CEBD0FA48965}" presName="node" presStyleLbl="node1" presStyleIdx="5" presStyleCnt="6">
        <dgm:presLayoutVars>
          <dgm:bulletEnabled val="1"/>
        </dgm:presLayoutVars>
      </dgm:prSet>
      <dgm:spPr/>
    </dgm:pt>
  </dgm:ptLst>
  <dgm:cxnLst>
    <dgm:cxn modelId="{A8C7D50C-A61E-4E66-9E46-B1B5E95EF1F3}" srcId="{79D913A8-5091-4804-A949-CB4425AFD33B}" destId="{9A97061B-50A1-4488-9A27-3C16C326D428}" srcOrd="2" destOrd="0" parTransId="{38E61509-3CD4-4964-AA26-E705CD513803}" sibTransId="{A5816FAC-57CF-4062-94E0-F54F7BCC8B43}"/>
    <dgm:cxn modelId="{0209D422-4325-498B-ADF8-37B4E57663D9}" srcId="{79D913A8-5091-4804-A949-CB4425AFD33B}" destId="{0B4664BA-616F-47EC-A7A6-85F0263AD15C}" srcOrd="4" destOrd="0" parTransId="{B8D65B8D-F3A4-4549-B10E-9BE793B073E5}" sibTransId="{6E58AFB9-875F-4EC2-9C75-2B18A1912096}"/>
    <dgm:cxn modelId="{BEB89532-7262-4C64-A5B6-E406662AC703}" type="presOf" srcId="{99CC5C7B-9E16-4F95-AA9A-81D4A6B2454E}" destId="{FB308E26-AE57-489B-89DB-06AA9FE75AF2}" srcOrd="0" destOrd="0" presId="urn:microsoft.com/office/officeart/2005/8/layout/default"/>
    <dgm:cxn modelId="{605EC136-A367-41EA-86AB-8145BB477367}" type="presOf" srcId="{79D913A8-5091-4804-A949-CB4425AFD33B}" destId="{A13B380C-A16E-453E-BBBF-0C0835A17322}" srcOrd="0" destOrd="0" presId="urn:microsoft.com/office/officeart/2005/8/layout/default"/>
    <dgm:cxn modelId="{B1494866-6714-48FE-95F3-61A3C980D81E}" srcId="{79D913A8-5091-4804-A949-CB4425AFD33B}" destId="{0B6D485B-61A2-42BB-86AB-A59198E589FD}" srcOrd="3" destOrd="0" parTransId="{ED9595E6-8605-4D39-AC86-7EC4D991F0B3}" sibTransId="{B012E9DF-D697-4C40-91F5-F525D94B1257}"/>
    <dgm:cxn modelId="{0410B687-D29A-4A30-B9F2-F244F4650269}" srcId="{79D913A8-5091-4804-A949-CB4425AFD33B}" destId="{ED32FA06-94B4-468D-8471-053A3F222C87}" srcOrd="1" destOrd="0" parTransId="{1841C1D7-4389-4F93-9696-1ED27BF42DD4}" sibTransId="{D87A73F5-D4F4-449B-B5D7-64C9B237344E}"/>
    <dgm:cxn modelId="{7FA851B5-79DB-45BF-B496-7B1EB94D7083}" srcId="{79D913A8-5091-4804-A949-CB4425AFD33B}" destId="{7E2C9748-BE3C-42B3-BC54-CEBD0FA48965}" srcOrd="5" destOrd="0" parTransId="{1CA47C0F-329B-4EDF-98BF-E3D8EE7E94C6}" sibTransId="{52D29AD2-1D2C-441D-A77A-CF3F918A5F4D}"/>
    <dgm:cxn modelId="{F1E466BC-0719-4BE5-A131-D32BE90BBDB6}" srcId="{79D913A8-5091-4804-A949-CB4425AFD33B}" destId="{99CC5C7B-9E16-4F95-AA9A-81D4A6B2454E}" srcOrd="0" destOrd="0" parTransId="{985F9910-C267-496E-80F0-6A6EB24E7BCE}" sibTransId="{D26B0472-D2AF-4823-B320-47A47D586B3A}"/>
    <dgm:cxn modelId="{2AE65CBE-991F-4E94-8831-F46FC5392A83}" type="presOf" srcId="{0B4664BA-616F-47EC-A7A6-85F0263AD15C}" destId="{7058FC64-A669-42F4-B243-D09D5AB53D7E}" srcOrd="0" destOrd="0" presId="urn:microsoft.com/office/officeart/2005/8/layout/default"/>
    <dgm:cxn modelId="{7E140CC9-3995-4B55-BAFA-36543C64E8FA}" type="presOf" srcId="{9A97061B-50A1-4488-9A27-3C16C326D428}" destId="{17F78D33-CB80-46C5-914A-35FD58600BF4}" srcOrd="0" destOrd="0" presId="urn:microsoft.com/office/officeart/2005/8/layout/default"/>
    <dgm:cxn modelId="{A0711DD1-80E1-4AE6-8C5C-FE51990A587F}" type="presOf" srcId="{7E2C9748-BE3C-42B3-BC54-CEBD0FA48965}" destId="{DA17CC4C-2A4A-46DD-8166-10B671FBEB1F}" srcOrd="0" destOrd="0" presId="urn:microsoft.com/office/officeart/2005/8/layout/default"/>
    <dgm:cxn modelId="{F6BF6CDC-69A8-4BB2-8591-535163687C1C}" type="presOf" srcId="{ED32FA06-94B4-468D-8471-053A3F222C87}" destId="{2B330C8A-808B-4877-9000-78285B75D077}" srcOrd="0" destOrd="0" presId="urn:microsoft.com/office/officeart/2005/8/layout/default"/>
    <dgm:cxn modelId="{32353DEF-25D4-47DD-B00B-C1BADB3BD5D6}" type="presOf" srcId="{0B6D485B-61A2-42BB-86AB-A59198E589FD}" destId="{F95C34CE-7DC7-4BA9-B29E-0131FB1B8249}" srcOrd="0" destOrd="0" presId="urn:microsoft.com/office/officeart/2005/8/layout/default"/>
    <dgm:cxn modelId="{95E0E889-2A6C-4805-A812-00532F16C794}" type="presParOf" srcId="{A13B380C-A16E-453E-BBBF-0C0835A17322}" destId="{FB308E26-AE57-489B-89DB-06AA9FE75AF2}" srcOrd="0" destOrd="0" presId="urn:microsoft.com/office/officeart/2005/8/layout/default"/>
    <dgm:cxn modelId="{B214E2F5-8649-456B-BC0E-6B0E6C36CAE8}" type="presParOf" srcId="{A13B380C-A16E-453E-BBBF-0C0835A17322}" destId="{43FAC340-B272-43A2-B072-2589E32B2669}" srcOrd="1" destOrd="0" presId="urn:microsoft.com/office/officeart/2005/8/layout/default"/>
    <dgm:cxn modelId="{1AB517BF-5660-4406-AE88-EDAB15F75EEB}" type="presParOf" srcId="{A13B380C-A16E-453E-BBBF-0C0835A17322}" destId="{2B330C8A-808B-4877-9000-78285B75D077}" srcOrd="2" destOrd="0" presId="urn:microsoft.com/office/officeart/2005/8/layout/default"/>
    <dgm:cxn modelId="{78F01226-AC6C-4266-8ABA-2F3D95726C99}" type="presParOf" srcId="{A13B380C-A16E-453E-BBBF-0C0835A17322}" destId="{D0443C7F-F3DC-4A8F-992D-0C49C8C67A9E}" srcOrd="3" destOrd="0" presId="urn:microsoft.com/office/officeart/2005/8/layout/default"/>
    <dgm:cxn modelId="{2EF93C9E-C8BF-424A-A041-9094FD4AE988}" type="presParOf" srcId="{A13B380C-A16E-453E-BBBF-0C0835A17322}" destId="{17F78D33-CB80-46C5-914A-35FD58600BF4}" srcOrd="4" destOrd="0" presId="urn:microsoft.com/office/officeart/2005/8/layout/default"/>
    <dgm:cxn modelId="{739AEFE2-F2D3-4DBA-8F72-D9F9DB24BE01}" type="presParOf" srcId="{A13B380C-A16E-453E-BBBF-0C0835A17322}" destId="{C7698F09-6D8B-43BA-B933-33D4DD199C9A}" srcOrd="5" destOrd="0" presId="urn:microsoft.com/office/officeart/2005/8/layout/default"/>
    <dgm:cxn modelId="{04A9CF0A-31FF-476A-B421-E5FEADA9D5A8}" type="presParOf" srcId="{A13B380C-A16E-453E-BBBF-0C0835A17322}" destId="{F95C34CE-7DC7-4BA9-B29E-0131FB1B8249}" srcOrd="6" destOrd="0" presId="urn:microsoft.com/office/officeart/2005/8/layout/default"/>
    <dgm:cxn modelId="{21C9C720-5783-4B15-96EE-4D75CDFF7DFF}" type="presParOf" srcId="{A13B380C-A16E-453E-BBBF-0C0835A17322}" destId="{F5444E39-10F2-49F3-8BC9-2FF39A0FC2AB}" srcOrd="7" destOrd="0" presId="urn:microsoft.com/office/officeart/2005/8/layout/default"/>
    <dgm:cxn modelId="{61E23AA4-F449-49FD-9124-7B692F6005E2}" type="presParOf" srcId="{A13B380C-A16E-453E-BBBF-0C0835A17322}" destId="{7058FC64-A669-42F4-B243-D09D5AB53D7E}" srcOrd="8" destOrd="0" presId="urn:microsoft.com/office/officeart/2005/8/layout/default"/>
    <dgm:cxn modelId="{AEED5776-7306-4942-BC68-B017AAD3F29F}" type="presParOf" srcId="{A13B380C-A16E-453E-BBBF-0C0835A17322}" destId="{1EF5FC19-5B07-4A05-B8E5-B4D49EC7CACD}" srcOrd="9" destOrd="0" presId="urn:microsoft.com/office/officeart/2005/8/layout/default"/>
    <dgm:cxn modelId="{3D43F2D4-B8F5-4452-9CF7-65AFADCDDEA9}" type="presParOf" srcId="{A13B380C-A16E-453E-BBBF-0C0835A17322}" destId="{DA17CC4C-2A4A-46DD-8166-10B671FBEB1F}"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15743B-20D9-4262-8665-E8321C9F565F}"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85494CB-ECF0-43F2-A8FC-516E8A66FF89}">
      <dgm:prSet/>
      <dgm:spPr/>
      <dgm:t>
        <a:bodyPr/>
        <a:lstStyle/>
        <a:p>
          <a:pPr>
            <a:defRPr b="1"/>
          </a:pPr>
          <a:r>
            <a:rPr lang="en-US"/>
            <a:t>Customer</a:t>
          </a:r>
        </a:p>
      </dgm:t>
    </dgm:pt>
    <dgm:pt modelId="{4A646D80-18B7-4831-A698-ACB21B9C50E5}" type="parTrans" cxnId="{32CE5EC1-47CA-446E-98C6-5FC4C1C5FE09}">
      <dgm:prSet/>
      <dgm:spPr/>
      <dgm:t>
        <a:bodyPr/>
        <a:lstStyle/>
        <a:p>
          <a:endParaRPr lang="en-US"/>
        </a:p>
      </dgm:t>
    </dgm:pt>
    <dgm:pt modelId="{57FF8B46-B492-47BB-885E-D3E476588BEC}" type="sibTrans" cxnId="{32CE5EC1-47CA-446E-98C6-5FC4C1C5FE09}">
      <dgm:prSet/>
      <dgm:spPr/>
      <dgm:t>
        <a:bodyPr/>
        <a:lstStyle/>
        <a:p>
          <a:endParaRPr lang="en-US"/>
        </a:p>
      </dgm:t>
    </dgm:pt>
    <dgm:pt modelId="{9619A1AB-A6D8-47A0-A1ED-FE6ABCA83F16}">
      <dgm:prSet/>
      <dgm:spPr/>
      <dgm:t>
        <a:bodyPr/>
        <a:lstStyle/>
        <a:p>
          <a:r>
            <a:rPr lang="en-US"/>
            <a:t>First name</a:t>
          </a:r>
        </a:p>
      </dgm:t>
    </dgm:pt>
    <dgm:pt modelId="{D1421198-307D-4663-A03D-A113B37A5215}" type="parTrans" cxnId="{2081F578-1A7C-475F-A2F7-62BBBBE4CBB2}">
      <dgm:prSet/>
      <dgm:spPr/>
      <dgm:t>
        <a:bodyPr/>
        <a:lstStyle/>
        <a:p>
          <a:endParaRPr lang="en-US"/>
        </a:p>
      </dgm:t>
    </dgm:pt>
    <dgm:pt modelId="{EA523D38-C68E-4DDF-856D-84D55B4685D7}" type="sibTrans" cxnId="{2081F578-1A7C-475F-A2F7-62BBBBE4CBB2}">
      <dgm:prSet/>
      <dgm:spPr/>
      <dgm:t>
        <a:bodyPr/>
        <a:lstStyle/>
        <a:p>
          <a:endParaRPr lang="en-US"/>
        </a:p>
      </dgm:t>
    </dgm:pt>
    <dgm:pt modelId="{59C7C54E-536E-43F4-B8D8-6312979CE3F9}">
      <dgm:prSet/>
      <dgm:spPr/>
      <dgm:t>
        <a:bodyPr/>
        <a:lstStyle/>
        <a:p>
          <a:r>
            <a:rPr lang="en-US"/>
            <a:t>Last Name</a:t>
          </a:r>
        </a:p>
      </dgm:t>
    </dgm:pt>
    <dgm:pt modelId="{82688FED-7250-4D72-99EE-5FE2539E4EFA}" type="parTrans" cxnId="{F49928D4-2E27-4873-BFA4-E6A238B2F3DE}">
      <dgm:prSet/>
      <dgm:spPr/>
      <dgm:t>
        <a:bodyPr/>
        <a:lstStyle/>
        <a:p>
          <a:endParaRPr lang="en-US"/>
        </a:p>
      </dgm:t>
    </dgm:pt>
    <dgm:pt modelId="{EFA0E80C-B12A-4A56-AA99-FF843BF3C870}" type="sibTrans" cxnId="{F49928D4-2E27-4873-BFA4-E6A238B2F3DE}">
      <dgm:prSet/>
      <dgm:spPr/>
      <dgm:t>
        <a:bodyPr/>
        <a:lstStyle/>
        <a:p>
          <a:endParaRPr lang="en-US"/>
        </a:p>
      </dgm:t>
    </dgm:pt>
    <dgm:pt modelId="{B9EF2B97-00FD-48CC-AC8B-AAF995647C5B}">
      <dgm:prSet/>
      <dgm:spPr/>
      <dgm:t>
        <a:bodyPr/>
        <a:lstStyle/>
        <a:p>
          <a:r>
            <a:rPr lang="en-US"/>
            <a:t>Address</a:t>
          </a:r>
        </a:p>
      </dgm:t>
    </dgm:pt>
    <dgm:pt modelId="{6A876F7D-CFAE-48B0-96C2-79615B62F633}" type="parTrans" cxnId="{5B455770-3361-4E0A-93C5-5DDB98CC5FA1}">
      <dgm:prSet/>
      <dgm:spPr/>
      <dgm:t>
        <a:bodyPr/>
        <a:lstStyle/>
        <a:p>
          <a:endParaRPr lang="en-US"/>
        </a:p>
      </dgm:t>
    </dgm:pt>
    <dgm:pt modelId="{C0EA939E-22F5-4C5A-9DE2-84A16EDB84CA}" type="sibTrans" cxnId="{5B455770-3361-4E0A-93C5-5DDB98CC5FA1}">
      <dgm:prSet/>
      <dgm:spPr/>
      <dgm:t>
        <a:bodyPr/>
        <a:lstStyle/>
        <a:p>
          <a:endParaRPr lang="en-US"/>
        </a:p>
      </dgm:t>
    </dgm:pt>
    <dgm:pt modelId="{42FCD1C1-D658-4BAE-B694-E58F87E5FFA6}">
      <dgm:prSet/>
      <dgm:spPr/>
      <dgm:t>
        <a:bodyPr/>
        <a:lstStyle/>
        <a:p>
          <a:r>
            <a:rPr lang="en-US"/>
            <a:t>City</a:t>
          </a:r>
        </a:p>
      </dgm:t>
    </dgm:pt>
    <dgm:pt modelId="{BC57497E-B92E-4545-905B-19170CA7D3C0}" type="parTrans" cxnId="{6941EEC8-9A88-4D60-8024-93E0B0B92281}">
      <dgm:prSet/>
      <dgm:spPr/>
      <dgm:t>
        <a:bodyPr/>
        <a:lstStyle/>
        <a:p>
          <a:endParaRPr lang="en-US"/>
        </a:p>
      </dgm:t>
    </dgm:pt>
    <dgm:pt modelId="{1A3E9040-DA12-424D-AD92-B4F5EA618FBA}" type="sibTrans" cxnId="{6941EEC8-9A88-4D60-8024-93E0B0B92281}">
      <dgm:prSet/>
      <dgm:spPr/>
      <dgm:t>
        <a:bodyPr/>
        <a:lstStyle/>
        <a:p>
          <a:endParaRPr lang="en-US"/>
        </a:p>
      </dgm:t>
    </dgm:pt>
    <dgm:pt modelId="{8EDD64A0-9C11-49B1-8FCC-C675EE51CAD7}">
      <dgm:prSet/>
      <dgm:spPr/>
      <dgm:t>
        <a:bodyPr/>
        <a:lstStyle/>
        <a:p>
          <a:r>
            <a:rPr lang="en-US"/>
            <a:t>State</a:t>
          </a:r>
        </a:p>
      </dgm:t>
    </dgm:pt>
    <dgm:pt modelId="{90090D89-62FC-4367-B0A8-D8418821BC50}" type="parTrans" cxnId="{FB21BDD4-55E4-4403-8CB1-B1D2663E98B7}">
      <dgm:prSet/>
      <dgm:spPr/>
      <dgm:t>
        <a:bodyPr/>
        <a:lstStyle/>
        <a:p>
          <a:endParaRPr lang="en-US"/>
        </a:p>
      </dgm:t>
    </dgm:pt>
    <dgm:pt modelId="{677EEB00-20F5-4527-80EB-756F1CE2B1D5}" type="sibTrans" cxnId="{FB21BDD4-55E4-4403-8CB1-B1D2663E98B7}">
      <dgm:prSet/>
      <dgm:spPr/>
      <dgm:t>
        <a:bodyPr/>
        <a:lstStyle/>
        <a:p>
          <a:endParaRPr lang="en-US"/>
        </a:p>
      </dgm:t>
    </dgm:pt>
    <dgm:pt modelId="{2CBA6B74-9328-4CC2-91A0-C284DAE2FA2E}">
      <dgm:prSet/>
      <dgm:spPr/>
      <dgm:t>
        <a:bodyPr/>
        <a:lstStyle/>
        <a:p>
          <a:pPr>
            <a:defRPr b="1"/>
          </a:pPr>
          <a:r>
            <a:rPr lang="en-US"/>
            <a:t>Zip Purchase</a:t>
          </a:r>
        </a:p>
      </dgm:t>
    </dgm:pt>
    <dgm:pt modelId="{29610A86-A6B6-4617-9AD7-01564579172A}" type="parTrans" cxnId="{4635EBD6-D341-4549-98CF-1D46E24249D3}">
      <dgm:prSet/>
      <dgm:spPr/>
      <dgm:t>
        <a:bodyPr/>
        <a:lstStyle/>
        <a:p>
          <a:endParaRPr lang="en-US"/>
        </a:p>
      </dgm:t>
    </dgm:pt>
    <dgm:pt modelId="{A2E9576B-8566-4394-80FF-061EF6D4E398}" type="sibTrans" cxnId="{4635EBD6-D341-4549-98CF-1D46E24249D3}">
      <dgm:prSet/>
      <dgm:spPr/>
      <dgm:t>
        <a:bodyPr/>
        <a:lstStyle/>
        <a:p>
          <a:endParaRPr lang="en-US"/>
        </a:p>
      </dgm:t>
    </dgm:pt>
    <dgm:pt modelId="{D5FE3443-586F-4ED3-BFF9-E323BC68BEF1}">
      <dgm:prSet/>
      <dgm:spPr/>
      <dgm:t>
        <a:bodyPr/>
        <a:lstStyle/>
        <a:p>
          <a:r>
            <a:rPr lang="en-US"/>
            <a:t>Item</a:t>
          </a:r>
        </a:p>
      </dgm:t>
    </dgm:pt>
    <dgm:pt modelId="{DD2B0E4E-51A8-464A-B2F2-DE556BE95B5F}" type="parTrans" cxnId="{8D079986-28CA-4A77-BBF5-FCB0BA46A86A}">
      <dgm:prSet/>
      <dgm:spPr/>
      <dgm:t>
        <a:bodyPr/>
        <a:lstStyle/>
        <a:p>
          <a:endParaRPr lang="en-US"/>
        </a:p>
      </dgm:t>
    </dgm:pt>
    <dgm:pt modelId="{8EACEF7F-14A1-4D31-8552-4FED91F6D956}" type="sibTrans" cxnId="{8D079986-28CA-4A77-BBF5-FCB0BA46A86A}">
      <dgm:prSet/>
      <dgm:spPr/>
      <dgm:t>
        <a:bodyPr/>
        <a:lstStyle/>
        <a:p>
          <a:endParaRPr lang="en-US"/>
        </a:p>
      </dgm:t>
    </dgm:pt>
    <dgm:pt modelId="{771B1B10-B74D-4E36-B62D-CE13EEC91930}">
      <dgm:prSet/>
      <dgm:spPr/>
      <dgm:t>
        <a:bodyPr/>
        <a:lstStyle/>
        <a:p>
          <a:r>
            <a:rPr lang="en-US"/>
            <a:t>Quanity</a:t>
          </a:r>
        </a:p>
      </dgm:t>
    </dgm:pt>
    <dgm:pt modelId="{D1803F9C-5449-4F8E-9293-22116CD6B919}" type="parTrans" cxnId="{78443452-1E49-4122-92A6-59697D6DCE9B}">
      <dgm:prSet/>
      <dgm:spPr/>
      <dgm:t>
        <a:bodyPr/>
        <a:lstStyle/>
        <a:p>
          <a:endParaRPr lang="en-US"/>
        </a:p>
      </dgm:t>
    </dgm:pt>
    <dgm:pt modelId="{C16FB2BB-31F5-4DC3-8728-C02800DE0D69}" type="sibTrans" cxnId="{78443452-1E49-4122-92A6-59697D6DCE9B}">
      <dgm:prSet/>
      <dgm:spPr/>
      <dgm:t>
        <a:bodyPr/>
        <a:lstStyle/>
        <a:p>
          <a:endParaRPr lang="en-US"/>
        </a:p>
      </dgm:t>
    </dgm:pt>
    <dgm:pt modelId="{6B0BDCBC-AF6B-4E31-BF82-7FDCDF26672B}">
      <dgm:prSet/>
      <dgm:spPr/>
      <dgm:t>
        <a:bodyPr/>
        <a:lstStyle/>
        <a:p>
          <a:r>
            <a:rPr lang="en-US"/>
            <a:t>Price</a:t>
          </a:r>
        </a:p>
      </dgm:t>
    </dgm:pt>
    <dgm:pt modelId="{DA1F9226-0905-433A-93BA-C5C2CA25D87A}" type="parTrans" cxnId="{EC1357AC-02D0-4CF7-9154-0D44BB91AF98}">
      <dgm:prSet/>
      <dgm:spPr/>
      <dgm:t>
        <a:bodyPr/>
        <a:lstStyle/>
        <a:p>
          <a:endParaRPr lang="en-US"/>
        </a:p>
      </dgm:t>
    </dgm:pt>
    <dgm:pt modelId="{D35E7E1F-6FC9-47FB-9F79-8EEE7A488F51}" type="sibTrans" cxnId="{EC1357AC-02D0-4CF7-9154-0D44BB91AF98}">
      <dgm:prSet/>
      <dgm:spPr/>
      <dgm:t>
        <a:bodyPr/>
        <a:lstStyle/>
        <a:p>
          <a:endParaRPr lang="en-US"/>
        </a:p>
      </dgm:t>
    </dgm:pt>
    <dgm:pt modelId="{2E2B59E1-5DFE-454E-8765-1D6FE2340B96}">
      <dgm:prSet/>
      <dgm:spPr/>
      <dgm:t>
        <a:bodyPr/>
        <a:lstStyle/>
        <a:p>
          <a:r>
            <a:rPr lang="en-US"/>
            <a:t>Total Sale</a:t>
          </a:r>
        </a:p>
      </dgm:t>
    </dgm:pt>
    <dgm:pt modelId="{156565A6-C636-4B0C-8585-9611C16F6D5E}" type="parTrans" cxnId="{7C12602E-BA71-4571-8557-28CE765B0FD1}">
      <dgm:prSet/>
      <dgm:spPr/>
      <dgm:t>
        <a:bodyPr/>
        <a:lstStyle/>
        <a:p>
          <a:endParaRPr lang="en-US"/>
        </a:p>
      </dgm:t>
    </dgm:pt>
    <dgm:pt modelId="{34DF3858-73C2-4630-AC3B-2E067374D76A}" type="sibTrans" cxnId="{7C12602E-BA71-4571-8557-28CE765B0FD1}">
      <dgm:prSet/>
      <dgm:spPr/>
      <dgm:t>
        <a:bodyPr/>
        <a:lstStyle/>
        <a:p>
          <a:endParaRPr lang="en-US"/>
        </a:p>
      </dgm:t>
    </dgm:pt>
    <dgm:pt modelId="{B43D9677-E80F-4DD2-BB25-D3A93CDADA57}" type="pres">
      <dgm:prSet presAssocID="{6E15743B-20D9-4262-8665-E8321C9F565F}" presName="root" presStyleCnt="0">
        <dgm:presLayoutVars>
          <dgm:dir/>
          <dgm:resizeHandles val="exact"/>
        </dgm:presLayoutVars>
      </dgm:prSet>
      <dgm:spPr/>
    </dgm:pt>
    <dgm:pt modelId="{EE4C774E-4F29-4516-BEC7-4E0B272A2A33}" type="pres">
      <dgm:prSet presAssocID="{785494CB-ECF0-43F2-A8FC-516E8A66FF89}" presName="compNode" presStyleCnt="0"/>
      <dgm:spPr/>
    </dgm:pt>
    <dgm:pt modelId="{20C1BE58-FD05-46FB-8245-6076094A2F4F}" type="pres">
      <dgm:prSet presAssocID="{785494CB-ECF0-43F2-A8FC-516E8A66FF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E9B78940-CAF2-4AB9-B88E-5B099289DF74}" type="pres">
      <dgm:prSet presAssocID="{785494CB-ECF0-43F2-A8FC-516E8A66FF89}" presName="iconSpace" presStyleCnt="0"/>
      <dgm:spPr/>
    </dgm:pt>
    <dgm:pt modelId="{B31FF055-04A0-4784-BA2E-7A58D390477B}" type="pres">
      <dgm:prSet presAssocID="{785494CB-ECF0-43F2-A8FC-516E8A66FF89}" presName="parTx" presStyleLbl="revTx" presStyleIdx="0" presStyleCnt="4">
        <dgm:presLayoutVars>
          <dgm:chMax val="0"/>
          <dgm:chPref val="0"/>
        </dgm:presLayoutVars>
      </dgm:prSet>
      <dgm:spPr/>
    </dgm:pt>
    <dgm:pt modelId="{5B857C88-9D1B-4631-9C0D-8C3B96DDFC5D}" type="pres">
      <dgm:prSet presAssocID="{785494CB-ECF0-43F2-A8FC-516E8A66FF89}" presName="txSpace" presStyleCnt="0"/>
      <dgm:spPr/>
    </dgm:pt>
    <dgm:pt modelId="{2264C1D1-5CE5-46A4-985A-9746482EC12D}" type="pres">
      <dgm:prSet presAssocID="{785494CB-ECF0-43F2-A8FC-516E8A66FF89}" presName="desTx" presStyleLbl="revTx" presStyleIdx="1" presStyleCnt="4">
        <dgm:presLayoutVars/>
      </dgm:prSet>
      <dgm:spPr/>
    </dgm:pt>
    <dgm:pt modelId="{E6A685CB-51E5-4F6C-8F15-E45279D183A7}" type="pres">
      <dgm:prSet presAssocID="{57FF8B46-B492-47BB-885E-D3E476588BEC}" presName="sibTrans" presStyleCnt="0"/>
      <dgm:spPr/>
    </dgm:pt>
    <dgm:pt modelId="{3830A55F-7955-4EF8-942C-47A0782CF38A}" type="pres">
      <dgm:prSet presAssocID="{2CBA6B74-9328-4CC2-91A0-C284DAE2FA2E}" presName="compNode" presStyleCnt="0"/>
      <dgm:spPr/>
    </dgm:pt>
    <dgm:pt modelId="{6A37AB1D-71A0-4DEA-AC3A-D2A1700286BE}" type="pres">
      <dgm:prSet presAssocID="{2CBA6B74-9328-4CC2-91A0-C284DAE2FA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g"/>
        </a:ext>
      </dgm:extLst>
    </dgm:pt>
    <dgm:pt modelId="{790019F3-2385-4A62-A805-9CB77BC8CCCF}" type="pres">
      <dgm:prSet presAssocID="{2CBA6B74-9328-4CC2-91A0-C284DAE2FA2E}" presName="iconSpace" presStyleCnt="0"/>
      <dgm:spPr/>
    </dgm:pt>
    <dgm:pt modelId="{5CBE784C-7006-46A7-B932-91D2BF196E15}" type="pres">
      <dgm:prSet presAssocID="{2CBA6B74-9328-4CC2-91A0-C284DAE2FA2E}" presName="parTx" presStyleLbl="revTx" presStyleIdx="2" presStyleCnt="4">
        <dgm:presLayoutVars>
          <dgm:chMax val="0"/>
          <dgm:chPref val="0"/>
        </dgm:presLayoutVars>
      </dgm:prSet>
      <dgm:spPr/>
    </dgm:pt>
    <dgm:pt modelId="{345D97F0-42EA-4683-97C5-A77EDF24E01C}" type="pres">
      <dgm:prSet presAssocID="{2CBA6B74-9328-4CC2-91A0-C284DAE2FA2E}" presName="txSpace" presStyleCnt="0"/>
      <dgm:spPr/>
    </dgm:pt>
    <dgm:pt modelId="{C40EA8FB-A443-4AB0-A736-8491433CE470}" type="pres">
      <dgm:prSet presAssocID="{2CBA6B74-9328-4CC2-91A0-C284DAE2FA2E}" presName="desTx" presStyleLbl="revTx" presStyleIdx="3" presStyleCnt="4">
        <dgm:presLayoutVars/>
      </dgm:prSet>
      <dgm:spPr/>
    </dgm:pt>
  </dgm:ptLst>
  <dgm:cxnLst>
    <dgm:cxn modelId="{E9403C18-A257-40D3-B274-F8A8CEDBF2A2}" type="presOf" srcId="{771B1B10-B74D-4E36-B62D-CE13EEC91930}" destId="{C40EA8FB-A443-4AB0-A736-8491433CE470}" srcOrd="0" destOrd="1" presId="urn:microsoft.com/office/officeart/2018/5/layout/CenteredIconLabelDescriptionList"/>
    <dgm:cxn modelId="{7C12602E-BA71-4571-8557-28CE765B0FD1}" srcId="{2CBA6B74-9328-4CC2-91A0-C284DAE2FA2E}" destId="{2E2B59E1-5DFE-454E-8765-1D6FE2340B96}" srcOrd="3" destOrd="0" parTransId="{156565A6-C636-4B0C-8585-9611C16F6D5E}" sibTransId="{34DF3858-73C2-4630-AC3B-2E067374D76A}"/>
    <dgm:cxn modelId="{3494AF64-5D59-45B1-93C4-F45EAC51F689}" type="presOf" srcId="{9619A1AB-A6D8-47A0-A1ED-FE6ABCA83F16}" destId="{2264C1D1-5CE5-46A4-985A-9746482EC12D}" srcOrd="0" destOrd="0" presId="urn:microsoft.com/office/officeart/2018/5/layout/CenteredIconLabelDescriptionList"/>
    <dgm:cxn modelId="{09A13048-B7B9-402C-92D9-2074B50B007C}" type="presOf" srcId="{6E15743B-20D9-4262-8665-E8321C9F565F}" destId="{B43D9677-E80F-4DD2-BB25-D3A93CDADA57}" srcOrd="0" destOrd="0" presId="urn:microsoft.com/office/officeart/2018/5/layout/CenteredIconLabelDescriptionList"/>
    <dgm:cxn modelId="{5B455770-3361-4E0A-93C5-5DDB98CC5FA1}" srcId="{785494CB-ECF0-43F2-A8FC-516E8A66FF89}" destId="{B9EF2B97-00FD-48CC-AC8B-AAF995647C5B}" srcOrd="2" destOrd="0" parTransId="{6A876F7D-CFAE-48B0-96C2-79615B62F633}" sibTransId="{C0EA939E-22F5-4C5A-9DE2-84A16EDB84CA}"/>
    <dgm:cxn modelId="{78443452-1E49-4122-92A6-59697D6DCE9B}" srcId="{2CBA6B74-9328-4CC2-91A0-C284DAE2FA2E}" destId="{771B1B10-B74D-4E36-B62D-CE13EEC91930}" srcOrd="1" destOrd="0" parTransId="{D1803F9C-5449-4F8E-9293-22116CD6B919}" sibTransId="{C16FB2BB-31F5-4DC3-8728-C02800DE0D69}"/>
    <dgm:cxn modelId="{2081F578-1A7C-475F-A2F7-62BBBBE4CBB2}" srcId="{785494CB-ECF0-43F2-A8FC-516E8A66FF89}" destId="{9619A1AB-A6D8-47A0-A1ED-FE6ABCA83F16}" srcOrd="0" destOrd="0" parTransId="{D1421198-307D-4663-A03D-A113B37A5215}" sibTransId="{EA523D38-C68E-4DDF-856D-84D55B4685D7}"/>
    <dgm:cxn modelId="{8D079986-28CA-4A77-BBF5-FCB0BA46A86A}" srcId="{2CBA6B74-9328-4CC2-91A0-C284DAE2FA2E}" destId="{D5FE3443-586F-4ED3-BFF9-E323BC68BEF1}" srcOrd="0" destOrd="0" parTransId="{DD2B0E4E-51A8-464A-B2F2-DE556BE95B5F}" sibTransId="{8EACEF7F-14A1-4D31-8552-4FED91F6D956}"/>
    <dgm:cxn modelId="{344C609F-A5CD-4BC4-A71F-A0F1F84AC50C}" type="presOf" srcId="{785494CB-ECF0-43F2-A8FC-516E8A66FF89}" destId="{B31FF055-04A0-4784-BA2E-7A58D390477B}" srcOrd="0" destOrd="0" presId="urn:microsoft.com/office/officeart/2018/5/layout/CenteredIconLabelDescriptionList"/>
    <dgm:cxn modelId="{BB4835A8-BCB4-4A6B-B8BA-4A3B6D250BCA}" type="presOf" srcId="{8EDD64A0-9C11-49B1-8FCC-C675EE51CAD7}" destId="{2264C1D1-5CE5-46A4-985A-9746482EC12D}" srcOrd="0" destOrd="4" presId="urn:microsoft.com/office/officeart/2018/5/layout/CenteredIconLabelDescriptionList"/>
    <dgm:cxn modelId="{AFB164AA-B104-4C8C-89A2-F1BA6F8F0732}" type="presOf" srcId="{2E2B59E1-5DFE-454E-8765-1D6FE2340B96}" destId="{C40EA8FB-A443-4AB0-A736-8491433CE470}" srcOrd="0" destOrd="3" presId="urn:microsoft.com/office/officeart/2018/5/layout/CenteredIconLabelDescriptionList"/>
    <dgm:cxn modelId="{EC1357AC-02D0-4CF7-9154-0D44BB91AF98}" srcId="{2CBA6B74-9328-4CC2-91A0-C284DAE2FA2E}" destId="{6B0BDCBC-AF6B-4E31-BF82-7FDCDF26672B}" srcOrd="2" destOrd="0" parTransId="{DA1F9226-0905-433A-93BA-C5C2CA25D87A}" sibTransId="{D35E7E1F-6FC9-47FB-9F79-8EEE7A488F51}"/>
    <dgm:cxn modelId="{EF5851C0-1917-471B-8968-E20E9A4BC5F0}" type="presOf" srcId="{42FCD1C1-D658-4BAE-B694-E58F87E5FFA6}" destId="{2264C1D1-5CE5-46A4-985A-9746482EC12D}" srcOrd="0" destOrd="3" presId="urn:microsoft.com/office/officeart/2018/5/layout/CenteredIconLabelDescriptionList"/>
    <dgm:cxn modelId="{ECE018C1-AD7B-4297-A91E-E6A8F557CF3A}" type="presOf" srcId="{D5FE3443-586F-4ED3-BFF9-E323BC68BEF1}" destId="{C40EA8FB-A443-4AB0-A736-8491433CE470}" srcOrd="0" destOrd="0" presId="urn:microsoft.com/office/officeart/2018/5/layout/CenteredIconLabelDescriptionList"/>
    <dgm:cxn modelId="{32CE5EC1-47CA-446E-98C6-5FC4C1C5FE09}" srcId="{6E15743B-20D9-4262-8665-E8321C9F565F}" destId="{785494CB-ECF0-43F2-A8FC-516E8A66FF89}" srcOrd="0" destOrd="0" parTransId="{4A646D80-18B7-4831-A698-ACB21B9C50E5}" sibTransId="{57FF8B46-B492-47BB-885E-D3E476588BEC}"/>
    <dgm:cxn modelId="{8FBC62C5-79F8-401F-A354-609DCC73EF75}" type="presOf" srcId="{2CBA6B74-9328-4CC2-91A0-C284DAE2FA2E}" destId="{5CBE784C-7006-46A7-B932-91D2BF196E15}" srcOrd="0" destOrd="0" presId="urn:microsoft.com/office/officeart/2018/5/layout/CenteredIconLabelDescriptionList"/>
    <dgm:cxn modelId="{6941EEC8-9A88-4D60-8024-93E0B0B92281}" srcId="{785494CB-ECF0-43F2-A8FC-516E8A66FF89}" destId="{42FCD1C1-D658-4BAE-B694-E58F87E5FFA6}" srcOrd="3" destOrd="0" parTransId="{BC57497E-B92E-4545-905B-19170CA7D3C0}" sibTransId="{1A3E9040-DA12-424D-AD92-B4F5EA618FBA}"/>
    <dgm:cxn modelId="{F49928D4-2E27-4873-BFA4-E6A238B2F3DE}" srcId="{785494CB-ECF0-43F2-A8FC-516E8A66FF89}" destId="{59C7C54E-536E-43F4-B8D8-6312979CE3F9}" srcOrd="1" destOrd="0" parTransId="{82688FED-7250-4D72-99EE-5FE2539E4EFA}" sibTransId="{EFA0E80C-B12A-4A56-AA99-FF843BF3C870}"/>
    <dgm:cxn modelId="{FB21BDD4-55E4-4403-8CB1-B1D2663E98B7}" srcId="{785494CB-ECF0-43F2-A8FC-516E8A66FF89}" destId="{8EDD64A0-9C11-49B1-8FCC-C675EE51CAD7}" srcOrd="4" destOrd="0" parTransId="{90090D89-62FC-4367-B0A8-D8418821BC50}" sibTransId="{677EEB00-20F5-4527-80EB-756F1CE2B1D5}"/>
    <dgm:cxn modelId="{4635EBD6-D341-4549-98CF-1D46E24249D3}" srcId="{6E15743B-20D9-4262-8665-E8321C9F565F}" destId="{2CBA6B74-9328-4CC2-91A0-C284DAE2FA2E}" srcOrd="1" destOrd="0" parTransId="{29610A86-A6B6-4617-9AD7-01564579172A}" sibTransId="{A2E9576B-8566-4394-80FF-061EF6D4E398}"/>
    <dgm:cxn modelId="{E3CD1DED-EFCC-4984-87C9-9044EC879E64}" type="presOf" srcId="{6B0BDCBC-AF6B-4E31-BF82-7FDCDF26672B}" destId="{C40EA8FB-A443-4AB0-A736-8491433CE470}" srcOrd="0" destOrd="2" presId="urn:microsoft.com/office/officeart/2018/5/layout/CenteredIconLabelDescriptionList"/>
    <dgm:cxn modelId="{74ACE9ED-08DA-4EE9-8FD4-83E3F848422A}" type="presOf" srcId="{B9EF2B97-00FD-48CC-AC8B-AAF995647C5B}" destId="{2264C1D1-5CE5-46A4-985A-9746482EC12D}" srcOrd="0" destOrd="2" presId="urn:microsoft.com/office/officeart/2018/5/layout/CenteredIconLabelDescriptionList"/>
    <dgm:cxn modelId="{F03715F0-C68F-43E4-AF83-FF8FB505BC17}" type="presOf" srcId="{59C7C54E-536E-43F4-B8D8-6312979CE3F9}" destId="{2264C1D1-5CE5-46A4-985A-9746482EC12D}" srcOrd="0" destOrd="1" presId="urn:microsoft.com/office/officeart/2018/5/layout/CenteredIconLabelDescriptionList"/>
    <dgm:cxn modelId="{3F9BA278-7B01-408A-82F1-B496947702B1}" type="presParOf" srcId="{B43D9677-E80F-4DD2-BB25-D3A93CDADA57}" destId="{EE4C774E-4F29-4516-BEC7-4E0B272A2A33}" srcOrd="0" destOrd="0" presId="urn:microsoft.com/office/officeart/2018/5/layout/CenteredIconLabelDescriptionList"/>
    <dgm:cxn modelId="{76E5D3FE-881F-4BB3-BF6C-D1E9935664B3}" type="presParOf" srcId="{EE4C774E-4F29-4516-BEC7-4E0B272A2A33}" destId="{20C1BE58-FD05-46FB-8245-6076094A2F4F}" srcOrd="0" destOrd="0" presId="urn:microsoft.com/office/officeart/2018/5/layout/CenteredIconLabelDescriptionList"/>
    <dgm:cxn modelId="{CC282111-016C-41FE-BBA9-440FBD00EEEF}" type="presParOf" srcId="{EE4C774E-4F29-4516-BEC7-4E0B272A2A33}" destId="{E9B78940-CAF2-4AB9-B88E-5B099289DF74}" srcOrd="1" destOrd="0" presId="urn:microsoft.com/office/officeart/2018/5/layout/CenteredIconLabelDescriptionList"/>
    <dgm:cxn modelId="{E827D8DF-FAD1-4D3B-988B-2C02B7C3EAAC}" type="presParOf" srcId="{EE4C774E-4F29-4516-BEC7-4E0B272A2A33}" destId="{B31FF055-04A0-4784-BA2E-7A58D390477B}" srcOrd="2" destOrd="0" presId="urn:microsoft.com/office/officeart/2018/5/layout/CenteredIconLabelDescriptionList"/>
    <dgm:cxn modelId="{09D94B97-67B0-4516-8665-139094B7C157}" type="presParOf" srcId="{EE4C774E-4F29-4516-BEC7-4E0B272A2A33}" destId="{5B857C88-9D1B-4631-9C0D-8C3B96DDFC5D}" srcOrd="3" destOrd="0" presId="urn:microsoft.com/office/officeart/2018/5/layout/CenteredIconLabelDescriptionList"/>
    <dgm:cxn modelId="{CAD4E8C6-3364-4419-97B2-DE94774026B6}" type="presParOf" srcId="{EE4C774E-4F29-4516-BEC7-4E0B272A2A33}" destId="{2264C1D1-5CE5-46A4-985A-9746482EC12D}" srcOrd="4" destOrd="0" presId="urn:microsoft.com/office/officeart/2018/5/layout/CenteredIconLabelDescriptionList"/>
    <dgm:cxn modelId="{DB15B16B-2937-4C38-9554-B65C7B54AA7B}" type="presParOf" srcId="{B43D9677-E80F-4DD2-BB25-D3A93CDADA57}" destId="{E6A685CB-51E5-4F6C-8F15-E45279D183A7}" srcOrd="1" destOrd="0" presId="urn:microsoft.com/office/officeart/2018/5/layout/CenteredIconLabelDescriptionList"/>
    <dgm:cxn modelId="{EA8F6C92-18EE-487D-9A47-23E6D3F90907}" type="presParOf" srcId="{B43D9677-E80F-4DD2-BB25-D3A93CDADA57}" destId="{3830A55F-7955-4EF8-942C-47A0782CF38A}" srcOrd="2" destOrd="0" presId="urn:microsoft.com/office/officeart/2018/5/layout/CenteredIconLabelDescriptionList"/>
    <dgm:cxn modelId="{C482FC11-09C2-44C6-936A-E3FFD066CAF5}" type="presParOf" srcId="{3830A55F-7955-4EF8-942C-47A0782CF38A}" destId="{6A37AB1D-71A0-4DEA-AC3A-D2A1700286BE}" srcOrd="0" destOrd="0" presId="urn:microsoft.com/office/officeart/2018/5/layout/CenteredIconLabelDescriptionList"/>
    <dgm:cxn modelId="{170D9DB4-DDEB-419C-B008-E5127E0367EE}" type="presParOf" srcId="{3830A55F-7955-4EF8-942C-47A0782CF38A}" destId="{790019F3-2385-4A62-A805-9CB77BC8CCCF}" srcOrd="1" destOrd="0" presId="urn:microsoft.com/office/officeart/2018/5/layout/CenteredIconLabelDescriptionList"/>
    <dgm:cxn modelId="{C0D82B4E-A5F6-4FFC-AF3D-8EF42CC0E1CE}" type="presParOf" srcId="{3830A55F-7955-4EF8-942C-47A0782CF38A}" destId="{5CBE784C-7006-46A7-B932-91D2BF196E15}" srcOrd="2" destOrd="0" presId="urn:microsoft.com/office/officeart/2018/5/layout/CenteredIconLabelDescriptionList"/>
    <dgm:cxn modelId="{BAED8D8F-B04F-4907-9278-22AD4E2502B7}" type="presParOf" srcId="{3830A55F-7955-4EF8-942C-47A0782CF38A}" destId="{345D97F0-42EA-4683-97C5-A77EDF24E01C}" srcOrd="3" destOrd="0" presId="urn:microsoft.com/office/officeart/2018/5/layout/CenteredIconLabelDescriptionList"/>
    <dgm:cxn modelId="{2A469CA3-5F10-422F-AB7C-B0174C223FBA}" type="presParOf" srcId="{3830A55F-7955-4EF8-942C-47A0782CF38A}" destId="{C40EA8FB-A443-4AB0-A736-8491433CE47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1C4C74-1BDD-41D4-A0A9-6EA80327B18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3CFEDD-CA2C-4803-B329-B98BD70C1167}">
      <dgm:prSet/>
      <dgm:spPr/>
      <dgm:t>
        <a:bodyPr/>
        <a:lstStyle/>
        <a:p>
          <a:r>
            <a:rPr lang="en-US"/>
            <a:t>First Name =&gt; givenName (Person-schema.org)</a:t>
          </a:r>
        </a:p>
      </dgm:t>
    </dgm:pt>
    <dgm:pt modelId="{94C3B78B-52A6-4637-ABEA-14747EE31CB6}" type="parTrans" cxnId="{44E34A74-A146-42E9-A239-5F9480A47725}">
      <dgm:prSet/>
      <dgm:spPr/>
      <dgm:t>
        <a:bodyPr/>
        <a:lstStyle/>
        <a:p>
          <a:endParaRPr lang="en-US"/>
        </a:p>
      </dgm:t>
    </dgm:pt>
    <dgm:pt modelId="{AD003018-9157-4207-9B18-754DDE175F18}" type="sibTrans" cxnId="{44E34A74-A146-42E9-A239-5F9480A47725}">
      <dgm:prSet/>
      <dgm:spPr/>
      <dgm:t>
        <a:bodyPr/>
        <a:lstStyle/>
        <a:p>
          <a:endParaRPr lang="en-US"/>
        </a:p>
      </dgm:t>
    </dgm:pt>
    <dgm:pt modelId="{47601164-D244-4810-8084-3182307B4E67}">
      <dgm:prSet/>
      <dgm:spPr/>
      <dgm:t>
        <a:bodyPr/>
        <a:lstStyle/>
        <a:p>
          <a:r>
            <a:rPr lang="en-US"/>
            <a:t>Last Name =&gt; familyName (Person-schema.org)</a:t>
          </a:r>
        </a:p>
      </dgm:t>
    </dgm:pt>
    <dgm:pt modelId="{6D595243-187C-4B10-9FC2-E56E33764CFB}" type="parTrans" cxnId="{77DE580F-F57F-4BC6-8096-6B3906B51313}">
      <dgm:prSet/>
      <dgm:spPr/>
      <dgm:t>
        <a:bodyPr/>
        <a:lstStyle/>
        <a:p>
          <a:endParaRPr lang="en-US"/>
        </a:p>
      </dgm:t>
    </dgm:pt>
    <dgm:pt modelId="{4C827D4B-9A99-4D36-9F75-F609F8078710}" type="sibTrans" cxnId="{77DE580F-F57F-4BC6-8096-6B3906B51313}">
      <dgm:prSet/>
      <dgm:spPr/>
      <dgm:t>
        <a:bodyPr/>
        <a:lstStyle/>
        <a:p>
          <a:endParaRPr lang="en-US"/>
        </a:p>
      </dgm:t>
    </dgm:pt>
    <dgm:pt modelId="{51256FF6-3576-45FC-BDDF-E0258C0C49CA}">
      <dgm:prSet/>
      <dgm:spPr/>
      <dgm:t>
        <a:bodyPr/>
        <a:lstStyle/>
        <a:p>
          <a:r>
            <a:rPr lang="en-US"/>
            <a:t>Street Address =&gt; streetAddress (PostalAddress - schema.org)</a:t>
          </a:r>
        </a:p>
      </dgm:t>
    </dgm:pt>
    <dgm:pt modelId="{03B14792-91E1-4928-95C2-E270DB32BC75}" type="parTrans" cxnId="{EA5821CB-0E39-4D65-8F89-78648E493CB7}">
      <dgm:prSet/>
      <dgm:spPr/>
      <dgm:t>
        <a:bodyPr/>
        <a:lstStyle/>
        <a:p>
          <a:endParaRPr lang="en-US"/>
        </a:p>
      </dgm:t>
    </dgm:pt>
    <dgm:pt modelId="{61625443-9310-4A24-AC30-918745EA6393}" type="sibTrans" cxnId="{EA5821CB-0E39-4D65-8F89-78648E493CB7}">
      <dgm:prSet/>
      <dgm:spPr/>
      <dgm:t>
        <a:bodyPr/>
        <a:lstStyle/>
        <a:p>
          <a:endParaRPr lang="en-US"/>
        </a:p>
      </dgm:t>
    </dgm:pt>
    <dgm:pt modelId="{2471A5FA-8437-4425-8A34-EA2A5820B8F6}">
      <dgm:prSet/>
      <dgm:spPr/>
      <dgm:t>
        <a:bodyPr/>
        <a:lstStyle/>
        <a:p>
          <a:r>
            <a:rPr lang="en-US"/>
            <a:t>City, State, Zip =&gt; part of streetAddress</a:t>
          </a:r>
        </a:p>
      </dgm:t>
    </dgm:pt>
    <dgm:pt modelId="{75B08849-CC11-487E-BF72-24990F2C6536}" type="parTrans" cxnId="{4448E6A1-8730-43E0-AD67-1B1252621398}">
      <dgm:prSet/>
      <dgm:spPr/>
      <dgm:t>
        <a:bodyPr/>
        <a:lstStyle/>
        <a:p>
          <a:endParaRPr lang="en-US"/>
        </a:p>
      </dgm:t>
    </dgm:pt>
    <dgm:pt modelId="{F97CA279-897D-4530-B944-2D890C90626B}" type="sibTrans" cxnId="{4448E6A1-8730-43E0-AD67-1B1252621398}">
      <dgm:prSet/>
      <dgm:spPr/>
      <dgm:t>
        <a:bodyPr/>
        <a:lstStyle/>
        <a:p>
          <a:endParaRPr lang="en-US"/>
        </a:p>
      </dgm:t>
    </dgm:pt>
    <dgm:pt modelId="{7A9285F6-8937-4EFA-B06F-503322652FFC}">
      <dgm:prSet/>
      <dgm:spPr/>
      <dgm:t>
        <a:bodyPr/>
        <a:lstStyle/>
        <a:p>
          <a:r>
            <a:rPr lang="en-US"/>
            <a:t>Item bought +&gt; item (Property - schema.org)</a:t>
          </a:r>
        </a:p>
      </dgm:t>
    </dgm:pt>
    <dgm:pt modelId="{636E9E92-6809-40B3-88D1-1E8050039A8D}" type="parTrans" cxnId="{49BC3D46-F54D-483E-A279-A884B938F867}">
      <dgm:prSet/>
      <dgm:spPr/>
      <dgm:t>
        <a:bodyPr/>
        <a:lstStyle/>
        <a:p>
          <a:endParaRPr lang="en-US"/>
        </a:p>
      </dgm:t>
    </dgm:pt>
    <dgm:pt modelId="{E2DF84A9-7362-4394-8BCC-BE377E7AE7D1}" type="sibTrans" cxnId="{49BC3D46-F54D-483E-A279-A884B938F867}">
      <dgm:prSet/>
      <dgm:spPr/>
      <dgm:t>
        <a:bodyPr/>
        <a:lstStyle/>
        <a:p>
          <a:endParaRPr lang="en-US"/>
        </a:p>
      </dgm:t>
    </dgm:pt>
    <dgm:pt modelId="{870097E5-A8E0-4883-A721-91DA5DC7E3C2}">
      <dgm:prSet/>
      <dgm:spPr/>
      <dgm:t>
        <a:bodyPr/>
        <a:lstStyle/>
        <a:p>
          <a:r>
            <a:rPr lang="en-US"/>
            <a:t>Quantity =&gt; orderQuantity (Property - schema.org)</a:t>
          </a:r>
        </a:p>
      </dgm:t>
    </dgm:pt>
    <dgm:pt modelId="{ACEA611A-3364-4206-9DBE-68298B5F87C4}" type="parTrans" cxnId="{D776BBCE-86D9-48EA-A6BF-112F3B3293B8}">
      <dgm:prSet/>
      <dgm:spPr/>
      <dgm:t>
        <a:bodyPr/>
        <a:lstStyle/>
        <a:p>
          <a:endParaRPr lang="en-US"/>
        </a:p>
      </dgm:t>
    </dgm:pt>
    <dgm:pt modelId="{D87939DC-360E-4869-BA7F-1FF93E2A2D78}" type="sibTrans" cxnId="{D776BBCE-86D9-48EA-A6BF-112F3B3293B8}">
      <dgm:prSet/>
      <dgm:spPr/>
      <dgm:t>
        <a:bodyPr/>
        <a:lstStyle/>
        <a:p>
          <a:endParaRPr lang="en-US"/>
        </a:p>
      </dgm:t>
    </dgm:pt>
    <dgm:pt modelId="{3CDF5714-6440-499E-887C-A9C30DD0BF1C}">
      <dgm:prSet/>
      <dgm:spPr/>
      <dgm:t>
        <a:bodyPr/>
        <a:lstStyle/>
        <a:p>
          <a:r>
            <a:rPr lang="en-US"/>
            <a:t>Price =&gt; price (Property - schema.org)</a:t>
          </a:r>
        </a:p>
      </dgm:t>
    </dgm:pt>
    <dgm:pt modelId="{DB8B364F-364D-4B98-9C56-78F06E328CE6}" type="parTrans" cxnId="{69E9CEEC-70BC-4737-ADFE-2A6C88A50925}">
      <dgm:prSet/>
      <dgm:spPr/>
      <dgm:t>
        <a:bodyPr/>
        <a:lstStyle/>
        <a:p>
          <a:endParaRPr lang="en-US"/>
        </a:p>
      </dgm:t>
    </dgm:pt>
    <dgm:pt modelId="{63EB3058-53BB-4357-B7B3-52D938B7D32F}" type="sibTrans" cxnId="{69E9CEEC-70BC-4737-ADFE-2A6C88A50925}">
      <dgm:prSet/>
      <dgm:spPr/>
      <dgm:t>
        <a:bodyPr/>
        <a:lstStyle/>
        <a:p>
          <a:endParaRPr lang="en-US"/>
        </a:p>
      </dgm:t>
    </dgm:pt>
    <dgm:pt modelId="{AD412AFB-2F41-4365-8639-6D4C659B9FB0}">
      <dgm:prSet/>
      <dgm:spPr/>
      <dgm:t>
        <a:bodyPr/>
        <a:lstStyle/>
        <a:p>
          <a:r>
            <a:rPr lang="en-US"/>
            <a:t>Total =&gt; TotalPrice (Property - schema.org)</a:t>
          </a:r>
        </a:p>
      </dgm:t>
    </dgm:pt>
    <dgm:pt modelId="{FDD35D07-57BD-4789-B8AF-17768260E03D}" type="parTrans" cxnId="{E7955C36-0F95-4EAC-9411-3AA8C21F90BB}">
      <dgm:prSet/>
      <dgm:spPr/>
      <dgm:t>
        <a:bodyPr/>
        <a:lstStyle/>
        <a:p>
          <a:endParaRPr lang="en-US"/>
        </a:p>
      </dgm:t>
    </dgm:pt>
    <dgm:pt modelId="{1A54DB27-E199-4145-86C1-BCDB37CBCB20}" type="sibTrans" cxnId="{E7955C36-0F95-4EAC-9411-3AA8C21F90BB}">
      <dgm:prSet/>
      <dgm:spPr/>
      <dgm:t>
        <a:bodyPr/>
        <a:lstStyle/>
        <a:p>
          <a:endParaRPr lang="en-US"/>
        </a:p>
      </dgm:t>
    </dgm:pt>
    <dgm:pt modelId="{2F358687-0DFC-4B56-A392-0EFBFD8B7961}" type="pres">
      <dgm:prSet presAssocID="{F11C4C74-1BDD-41D4-A0A9-6EA80327B184}" presName="root" presStyleCnt="0">
        <dgm:presLayoutVars>
          <dgm:dir/>
          <dgm:resizeHandles val="exact"/>
        </dgm:presLayoutVars>
      </dgm:prSet>
      <dgm:spPr/>
    </dgm:pt>
    <dgm:pt modelId="{92B6250C-B23A-455F-A343-CE211B8D0827}" type="pres">
      <dgm:prSet presAssocID="{EC3CFEDD-CA2C-4803-B329-B98BD70C1167}" presName="compNode" presStyleCnt="0"/>
      <dgm:spPr/>
    </dgm:pt>
    <dgm:pt modelId="{8ABAC6B0-5FB7-403D-8CB1-FBB893718267}" type="pres">
      <dgm:prSet presAssocID="{EC3CFEDD-CA2C-4803-B329-B98BD70C1167}" presName="bgRect" presStyleLbl="bgShp" presStyleIdx="0" presStyleCnt="8"/>
      <dgm:spPr/>
    </dgm:pt>
    <dgm:pt modelId="{1A66C861-1434-4C71-B0D8-69F418A7796D}" type="pres">
      <dgm:prSet presAssocID="{EC3CFEDD-CA2C-4803-B329-B98BD70C1167}"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i"/>
        </a:ext>
      </dgm:extLst>
    </dgm:pt>
    <dgm:pt modelId="{D95426F2-5A46-4B92-A4B1-076C3D0EAF07}" type="pres">
      <dgm:prSet presAssocID="{EC3CFEDD-CA2C-4803-B329-B98BD70C1167}" presName="spaceRect" presStyleCnt="0"/>
      <dgm:spPr/>
    </dgm:pt>
    <dgm:pt modelId="{B9F1E4C7-4F6C-449B-A4B6-25D109320E88}" type="pres">
      <dgm:prSet presAssocID="{EC3CFEDD-CA2C-4803-B329-B98BD70C1167}" presName="parTx" presStyleLbl="revTx" presStyleIdx="0" presStyleCnt="8">
        <dgm:presLayoutVars>
          <dgm:chMax val="0"/>
          <dgm:chPref val="0"/>
        </dgm:presLayoutVars>
      </dgm:prSet>
      <dgm:spPr/>
    </dgm:pt>
    <dgm:pt modelId="{217E4AD7-DB9F-459A-98EE-EA2D4FC30D38}" type="pres">
      <dgm:prSet presAssocID="{AD003018-9157-4207-9B18-754DDE175F18}" presName="sibTrans" presStyleCnt="0"/>
      <dgm:spPr/>
    </dgm:pt>
    <dgm:pt modelId="{EBF333E5-CE28-4DB5-A29B-907D82FB446C}" type="pres">
      <dgm:prSet presAssocID="{47601164-D244-4810-8084-3182307B4E67}" presName="compNode" presStyleCnt="0"/>
      <dgm:spPr/>
    </dgm:pt>
    <dgm:pt modelId="{0F2876A0-A6FD-41F5-8A68-2B3BBBCB84FB}" type="pres">
      <dgm:prSet presAssocID="{47601164-D244-4810-8084-3182307B4E67}" presName="bgRect" presStyleLbl="bgShp" presStyleIdx="1" presStyleCnt="8"/>
      <dgm:spPr/>
    </dgm:pt>
    <dgm:pt modelId="{308D234A-3697-4711-B9F4-4E83D3934E31}" type="pres">
      <dgm:prSet presAssocID="{47601164-D244-4810-8084-3182307B4E6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e HTML"/>
        </a:ext>
      </dgm:extLst>
    </dgm:pt>
    <dgm:pt modelId="{19FD3C77-C8E8-49C7-BFF4-2C37A2BA5C14}" type="pres">
      <dgm:prSet presAssocID="{47601164-D244-4810-8084-3182307B4E67}" presName="spaceRect" presStyleCnt="0"/>
      <dgm:spPr/>
    </dgm:pt>
    <dgm:pt modelId="{F9F296C2-CDF2-4303-AD70-4C253BE0D865}" type="pres">
      <dgm:prSet presAssocID="{47601164-D244-4810-8084-3182307B4E67}" presName="parTx" presStyleLbl="revTx" presStyleIdx="1" presStyleCnt="8">
        <dgm:presLayoutVars>
          <dgm:chMax val="0"/>
          <dgm:chPref val="0"/>
        </dgm:presLayoutVars>
      </dgm:prSet>
      <dgm:spPr/>
    </dgm:pt>
    <dgm:pt modelId="{C6BF5C0E-ACAC-402B-B04E-C24F81E36EBC}" type="pres">
      <dgm:prSet presAssocID="{4C827D4B-9A99-4D36-9F75-F609F8078710}" presName="sibTrans" presStyleCnt="0"/>
      <dgm:spPr/>
    </dgm:pt>
    <dgm:pt modelId="{A3117599-E479-47BE-9F2D-DD3EAA66D396}" type="pres">
      <dgm:prSet presAssocID="{51256FF6-3576-45FC-BDDF-E0258C0C49CA}" presName="compNode" presStyleCnt="0"/>
      <dgm:spPr/>
    </dgm:pt>
    <dgm:pt modelId="{704CCCD1-EDA8-45FD-866A-0EC0B722D86B}" type="pres">
      <dgm:prSet presAssocID="{51256FF6-3576-45FC-BDDF-E0258C0C49CA}" presName="bgRect" presStyleLbl="bgShp" presStyleIdx="2" presStyleCnt="8"/>
      <dgm:spPr/>
    </dgm:pt>
    <dgm:pt modelId="{390F596E-E83F-45DB-878F-F8A16C395A07}" type="pres">
      <dgm:prSet presAssocID="{51256FF6-3576-45FC-BDDF-E0258C0C49C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reet"/>
        </a:ext>
      </dgm:extLst>
    </dgm:pt>
    <dgm:pt modelId="{7CD66304-68BF-4739-8504-D152A105CBAC}" type="pres">
      <dgm:prSet presAssocID="{51256FF6-3576-45FC-BDDF-E0258C0C49CA}" presName="spaceRect" presStyleCnt="0"/>
      <dgm:spPr/>
    </dgm:pt>
    <dgm:pt modelId="{58994409-4CFE-41E3-B344-2358E5897347}" type="pres">
      <dgm:prSet presAssocID="{51256FF6-3576-45FC-BDDF-E0258C0C49CA}" presName="parTx" presStyleLbl="revTx" presStyleIdx="2" presStyleCnt="8">
        <dgm:presLayoutVars>
          <dgm:chMax val="0"/>
          <dgm:chPref val="0"/>
        </dgm:presLayoutVars>
      </dgm:prSet>
      <dgm:spPr/>
    </dgm:pt>
    <dgm:pt modelId="{E362C0C8-AE42-45F5-AB75-12F2995807C7}" type="pres">
      <dgm:prSet presAssocID="{61625443-9310-4A24-AC30-918745EA6393}" presName="sibTrans" presStyleCnt="0"/>
      <dgm:spPr/>
    </dgm:pt>
    <dgm:pt modelId="{B748687A-74CE-49DE-A350-BE3FF051664A}" type="pres">
      <dgm:prSet presAssocID="{2471A5FA-8437-4425-8A34-EA2A5820B8F6}" presName="compNode" presStyleCnt="0"/>
      <dgm:spPr/>
    </dgm:pt>
    <dgm:pt modelId="{D45CA733-3B84-47AB-9EFC-DEE627353645}" type="pres">
      <dgm:prSet presAssocID="{2471A5FA-8437-4425-8A34-EA2A5820B8F6}" presName="bgRect" presStyleLbl="bgShp" presStyleIdx="3" presStyleCnt="8"/>
      <dgm:spPr/>
    </dgm:pt>
    <dgm:pt modelId="{199EE92D-C466-4A08-9AB3-CE419A44D430}" type="pres">
      <dgm:prSet presAssocID="{2471A5FA-8437-4425-8A34-EA2A5820B8F6}"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Zip Folder"/>
        </a:ext>
      </dgm:extLst>
    </dgm:pt>
    <dgm:pt modelId="{DE4F49FE-208C-4D15-BD9A-B1513103DC78}" type="pres">
      <dgm:prSet presAssocID="{2471A5FA-8437-4425-8A34-EA2A5820B8F6}" presName="spaceRect" presStyleCnt="0"/>
      <dgm:spPr/>
    </dgm:pt>
    <dgm:pt modelId="{6ABE73B8-3711-4801-9673-223F5DC34240}" type="pres">
      <dgm:prSet presAssocID="{2471A5FA-8437-4425-8A34-EA2A5820B8F6}" presName="parTx" presStyleLbl="revTx" presStyleIdx="3" presStyleCnt="8">
        <dgm:presLayoutVars>
          <dgm:chMax val="0"/>
          <dgm:chPref val="0"/>
        </dgm:presLayoutVars>
      </dgm:prSet>
      <dgm:spPr/>
    </dgm:pt>
    <dgm:pt modelId="{368591D0-084C-4545-9573-4066769B4570}" type="pres">
      <dgm:prSet presAssocID="{F97CA279-897D-4530-B944-2D890C90626B}" presName="sibTrans" presStyleCnt="0"/>
      <dgm:spPr/>
    </dgm:pt>
    <dgm:pt modelId="{A25E72DA-8189-404A-9ED9-B068321E4EAA}" type="pres">
      <dgm:prSet presAssocID="{7A9285F6-8937-4EFA-B06F-503322652FFC}" presName="compNode" presStyleCnt="0"/>
      <dgm:spPr/>
    </dgm:pt>
    <dgm:pt modelId="{AA0E826A-D369-4F97-9698-3AD1DFDC171C}" type="pres">
      <dgm:prSet presAssocID="{7A9285F6-8937-4EFA-B06F-503322652FFC}" presName="bgRect" presStyleLbl="bgShp" presStyleIdx="4" presStyleCnt="8"/>
      <dgm:spPr/>
    </dgm:pt>
    <dgm:pt modelId="{F73ABBA5-C4DB-4C87-96F0-81D8C41FCFE3}" type="pres">
      <dgm:prSet presAssocID="{7A9285F6-8937-4EFA-B06F-503322652FFC}"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eted List"/>
        </a:ext>
      </dgm:extLst>
    </dgm:pt>
    <dgm:pt modelId="{35AF302B-2C01-4B37-A1B5-84DCA9245F6E}" type="pres">
      <dgm:prSet presAssocID="{7A9285F6-8937-4EFA-B06F-503322652FFC}" presName="spaceRect" presStyleCnt="0"/>
      <dgm:spPr/>
    </dgm:pt>
    <dgm:pt modelId="{62EF2C97-E16E-4C52-AFB5-5B4600D4130F}" type="pres">
      <dgm:prSet presAssocID="{7A9285F6-8937-4EFA-B06F-503322652FFC}" presName="parTx" presStyleLbl="revTx" presStyleIdx="4" presStyleCnt="8">
        <dgm:presLayoutVars>
          <dgm:chMax val="0"/>
          <dgm:chPref val="0"/>
        </dgm:presLayoutVars>
      </dgm:prSet>
      <dgm:spPr/>
    </dgm:pt>
    <dgm:pt modelId="{38690FF6-D580-41A1-ABFE-92BE74BE8E87}" type="pres">
      <dgm:prSet presAssocID="{E2DF84A9-7362-4394-8BCC-BE377E7AE7D1}" presName="sibTrans" presStyleCnt="0"/>
      <dgm:spPr/>
    </dgm:pt>
    <dgm:pt modelId="{0BFD5B6A-0125-4762-B9EC-7810950FA66E}" type="pres">
      <dgm:prSet presAssocID="{870097E5-A8E0-4883-A721-91DA5DC7E3C2}" presName="compNode" presStyleCnt="0"/>
      <dgm:spPr/>
    </dgm:pt>
    <dgm:pt modelId="{C4E28A11-B01E-4096-9512-D031B409A2F1}" type="pres">
      <dgm:prSet presAssocID="{870097E5-A8E0-4883-A721-91DA5DC7E3C2}" presName="bgRect" presStyleLbl="bgShp" presStyleIdx="5" presStyleCnt="8"/>
      <dgm:spPr/>
    </dgm:pt>
    <dgm:pt modelId="{DAD00135-46E2-428F-A190-23CF49D87E15}" type="pres">
      <dgm:prSet presAssocID="{870097E5-A8E0-4883-A721-91DA5DC7E3C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locked"/>
        </a:ext>
      </dgm:extLst>
    </dgm:pt>
    <dgm:pt modelId="{050A666F-E8BF-4684-B2D9-134829AC8F5A}" type="pres">
      <dgm:prSet presAssocID="{870097E5-A8E0-4883-A721-91DA5DC7E3C2}" presName="spaceRect" presStyleCnt="0"/>
      <dgm:spPr/>
    </dgm:pt>
    <dgm:pt modelId="{3371D2B3-1243-47E6-A3CE-57D0C28EC925}" type="pres">
      <dgm:prSet presAssocID="{870097E5-A8E0-4883-A721-91DA5DC7E3C2}" presName="parTx" presStyleLbl="revTx" presStyleIdx="5" presStyleCnt="8">
        <dgm:presLayoutVars>
          <dgm:chMax val="0"/>
          <dgm:chPref val="0"/>
        </dgm:presLayoutVars>
      </dgm:prSet>
      <dgm:spPr/>
    </dgm:pt>
    <dgm:pt modelId="{3F1E8259-A4DC-4215-934A-2EE8B98F605F}" type="pres">
      <dgm:prSet presAssocID="{D87939DC-360E-4869-BA7F-1FF93E2A2D78}" presName="sibTrans" presStyleCnt="0"/>
      <dgm:spPr/>
    </dgm:pt>
    <dgm:pt modelId="{16CA107E-A4BC-41C5-9807-14D0FE67C440}" type="pres">
      <dgm:prSet presAssocID="{3CDF5714-6440-499E-887C-A9C30DD0BF1C}" presName="compNode" presStyleCnt="0"/>
      <dgm:spPr/>
    </dgm:pt>
    <dgm:pt modelId="{86F77EF5-C200-41E8-B880-91E9DB2669FE}" type="pres">
      <dgm:prSet presAssocID="{3CDF5714-6440-499E-887C-A9C30DD0BF1C}" presName="bgRect" presStyleLbl="bgShp" presStyleIdx="6" presStyleCnt="8"/>
      <dgm:spPr/>
    </dgm:pt>
    <dgm:pt modelId="{2E1AA932-FA64-46E1-B6FD-2F2CE5FF61C3}" type="pres">
      <dgm:prSet presAssocID="{3CDF5714-6440-499E-887C-A9C30DD0BF1C}"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xport"/>
        </a:ext>
      </dgm:extLst>
    </dgm:pt>
    <dgm:pt modelId="{52A95346-06C8-468B-B94A-39C0EFDA547C}" type="pres">
      <dgm:prSet presAssocID="{3CDF5714-6440-499E-887C-A9C30DD0BF1C}" presName="spaceRect" presStyleCnt="0"/>
      <dgm:spPr/>
    </dgm:pt>
    <dgm:pt modelId="{C9265A25-FA92-4FD9-87C8-F002724ACC10}" type="pres">
      <dgm:prSet presAssocID="{3CDF5714-6440-499E-887C-A9C30DD0BF1C}" presName="parTx" presStyleLbl="revTx" presStyleIdx="6" presStyleCnt="8">
        <dgm:presLayoutVars>
          <dgm:chMax val="0"/>
          <dgm:chPref val="0"/>
        </dgm:presLayoutVars>
      </dgm:prSet>
      <dgm:spPr/>
    </dgm:pt>
    <dgm:pt modelId="{3C89481C-1BB4-4D22-969E-1E281BAB7FA4}" type="pres">
      <dgm:prSet presAssocID="{63EB3058-53BB-4357-B7B3-52D938B7D32F}" presName="sibTrans" presStyleCnt="0"/>
      <dgm:spPr/>
    </dgm:pt>
    <dgm:pt modelId="{CB2DC377-B5B1-4755-A728-CDA13FCB424E}" type="pres">
      <dgm:prSet presAssocID="{AD412AFB-2F41-4365-8639-6D4C659B9FB0}" presName="compNode" presStyleCnt="0"/>
      <dgm:spPr/>
    </dgm:pt>
    <dgm:pt modelId="{F41D289C-92BF-477C-B43B-348012743A0B}" type="pres">
      <dgm:prSet presAssocID="{AD412AFB-2F41-4365-8639-6D4C659B9FB0}" presName="bgRect" presStyleLbl="bgShp" presStyleIdx="7" presStyleCnt="8"/>
      <dgm:spPr/>
    </dgm:pt>
    <dgm:pt modelId="{3E791EE4-BBEA-42DD-BFE9-B76D313E19B5}" type="pres">
      <dgm:prSet presAssocID="{AD412AFB-2F41-4365-8639-6D4C659B9FB0}"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Line"/>
        </a:ext>
      </dgm:extLst>
    </dgm:pt>
    <dgm:pt modelId="{8FB13C1E-11EB-47B6-A429-1BDFB2510AEA}" type="pres">
      <dgm:prSet presAssocID="{AD412AFB-2F41-4365-8639-6D4C659B9FB0}" presName="spaceRect" presStyleCnt="0"/>
      <dgm:spPr/>
    </dgm:pt>
    <dgm:pt modelId="{E1895C40-6B8F-4C08-812F-DC6CE150DD53}" type="pres">
      <dgm:prSet presAssocID="{AD412AFB-2F41-4365-8639-6D4C659B9FB0}" presName="parTx" presStyleLbl="revTx" presStyleIdx="7" presStyleCnt="8">
        <dgm:presLayoutVars>
          <dgm:chMax val="0"/>
          <dgm:chPref val="0"/>
        </dgm:presLayoutVars>
      </dgm:prSet>
      <dgm:spPr/>
    </dgm:pt>
  </dgm:ptLst>
  <dgm:cxnLst>
    <dgm:cxn modelId="{71C0060F-B8EC-45F2-A648-EBEF9CD6E40A}" type="presOf" srcId="{7A9285F6-8937-4EFA-B06F-503322652FFC}" destId="{62EF2C97-E16E-4C52-AFB5-5B4600D4130F}" srcOrd="0" destOrd="0" presId="urn:microsoft.com/office/officeart/2018/2/layout/IconVerticalSolidList"/>
    <dgm:cxn modelId="{77DE580F-F57F-4BC6-8096-6B3906B51313}" srcId="{F11C4C74-1BDD-41D4-A0A9-6EA80327B184}" destId="{47601164-D244-4810-8084-3182307B4E67}" srcOrd="1" destOrd="0" parTransId="{6D595243-187C-4B10-9FC2-E56E33764CFB}" sibTransId="{4C827D4B-9A99-4D36-9F75-F609F8078710}"/>
    <dgm:cxn modelId="{76031D26-6CEA-4B19-B8A9-B211631D06BC}" type="presOf" srcId="{47601164-D244-4810-8084-3182307B4E67}" destId="{F9F296C2-CDF2-4303-AD70-4C253BE0D865}" srcOrd="0" destOrd="0" presId="urn:microsoft.com/office/officeart/2018/2/layout/IconVerticalSolidList"/>
    <dgm:cxn modelId="{E7955C36-0F95-4EAC-9411-3AA8C21F90BB}" srcId="{F11C4C74-1BDD-41D4-A0A9-6EA80327B184}" destId="{AD412AFB-2F41-4365-8639-6D4C659B9FB0}" srcOrd="7" destOrd="0" parTransId="{FDD35D07-57BD-4789-B8AF-17768260E03D}" sibTransId="{1A54DB27-E199-4145-86C1-BCDB37CBCB20}"/>
    <dgm:cxn modelId="{0DA49338-8B80-4ABB-B994-66F42A0FA235}" type="presOf" srcId="{870097E5-A8E0-4883-A721-91DA5DC7E3C2}" destId="{3371D2B3-1243-47E6-A3CE-57D0C28EC925}" srcOrd="0" destOrd="0" presId="urn:microsoft.com/office/officeart/2018/2/layout/IconVerticalSolidList"/>
    <dgm:cxn modelId="{33594A45-DC2F-4A70-A903-782CC89211B5}" type="presOf" srcId="{3CDF5714-6440-499E-887C-A9C30DD0BF1C}" destId="{C9265A25-FA92-4FD9-87C8-F002724ACC10}" srcOrd="0" destOrd="0" presId="urn:microsoft.com/office/officeart/2018/2/layout/IconVerticalSolidList"/>
    <dgm:cxn modelId="{49BC3D46-F54D-483E-A279-A884B938F867}" srcId="{F11C4C74-1BDD-41D4-A0A9-6EA80327B184}" destId="{7A9285F6-8937-4EFA-B06F-503322652FFC}" srcOrd="4" destOrd="0" parTransId="{636E9E92-6809-40B3-88D1-1E8050039A8D}" sibTransId="{E2DF84A9-7362-4394-8BCC-BE377E7AE7D1}"/>
    <dgm:cxn modelId="{44E34A74-A146-42E9-A239-5F9480A47725}" srcId="{F11C4C74-1BDD-41D4-A0A9-6EA80327B184}" destId="{EC3CFEDD-CA2C-4803-B329-B98BD70C1167}" srcOrd="0" destOrd="0" parTransId="{94C3B78B-52A6-4637-ABEA-14747EE31CB6}" sibTransId="{AD003018-9157-4207-9B18-754DDE175F18}"/>
    <dgm:cxn modelId="{DCAC0057-C4F8-4313-BD48-6870E8DCAE24}" type="presOf" srcId="{AD412AFB-2F41-4365-8639-6D4C659B9FB0}" destId="{E1895C40-6B8F-4C08-812F-DC6CE150DD53}" srcOrd="0" destOrd="0" presId="urn:microsoft.com/office/officeart/2018/2/layout/IconVerticalSolidList"/>
    <dgm:cxn modelId="{4448E6A1-8730-43E0-AD67-1B1252621398}" srcId="{F11C4C74-1BDD-41D4-A0A9-6EA80327B184}" destId="{2471A5FA-8437-4425-8A34-EA2A5820B8F6}" srcOrd="3" destOrd="0" parTransId="{75B08849-CC11-487E-BF72-24990F2C6536}" sibTransId="{F97CA279-897D-4530-B944-2D890C90626B}"/>
    <dgm:cxn modelId="{CC45C9B8-DEB5-4436-9B6B-9B98E8CC2D10}" type="presOf" srcId="{F11C4C74-1BDD-41D4-A0A9-6EA80327B184}" destId="{2F358687-0DFC-4B56-A392-0EFBFD8B7961}" srcOrd="0" destOrd="0" presId="urn:microsoft.com/office/officeart/2018/2/layout/IconVerticalSolidList"/>
    <dgm:cxn modelId="{EA5821CB-0E39-4D65-8F89-78648E493CB7}" srcId="{F11C4C74-1BDD-41D4-A0A9-6EA80327B184}" destId="{51256FF6-3576-45FC-BDDF-E0258C0C49CA}" srcOrd="2" destOrd="0" parTransId="{03B14792-91E1-4928-95C2-E270DB32BC75}" sibTransId="{61625443-9310-4A24-AC30-918745EA6393}"/>
    <dgm:cxn modelId="{D776BBCE-86D9-48EA-A6BF-112F3B3293B8}" srcId="{F11C4C74-1BDD-41D4-A0A9-6EA80327B184}" destId="{870097E5-A8E0-4883-A721-91DA5DC7E3C2}" srcOrd="5" destOrd="0" parTransId="{ACEA611A-3364-4206-9DBE-68298B5F87C4}" sibTransId="{D87939DC-360E-4869-BA7F-1FF93E2A2D78}"/>
    <dgm:cxn modelId="{F7AB7FD4-8AA4-4945-995A-01334D1C13BC}" type="presOf" srcId="{2471A5FA-8437-4425-8A34-EA2A5820B8F6}" destId="{6ABE73B8-3711-4801-9673-223F5DC34240}" srcOrd="0" destOrd="0" presId="urn:microsoft.com/office/officeart/2018/2/layout/IconVerticalSolidList"/>
    <dgm:cxn modelId="{DEAD81D9-AA3B-4A71-BA6E-65034835454B}" type="presOf" srcId="{EC3CFEDD-CA2C-4803-B329-B98BD70C1167}" destId="{B9F1E4C7-4F6C-449B-A4B6-25D109320E88}" srcOrd="0" destOrd="0" presId="urn:microsoft.com/office/officeart/2018/2/layout/IconVerticalSolidList"/>
    <dgm:cxn modelId="{69E9CEEC-70BC-4737-ADFE-2A6C88A50925}" srcId="{F11C4C74-1BDD-41D4-A0A9-6EA80327B184}" destId="{3CDF5714-6440-499E-887C-A9C30DD0BF1C}" srcOrd="6" destOrd="0" parTransId="{DB8B364F-364D-4B98-9C56-78F06E328CE6}" sibTransId="{63EB3058-53BB-4357-B7B3-52D938B7D32F}"/>
    <dgm:cxn modelId="{F2E348FC-CA0C-479F-9688-08BD5CEEC0AA}" type="presOf" srcId="{51256FF6-3576-45FC-BDDF-E0258C0C49CA}" destId="{58994409-4CFE-41E3-B344-2358E5897347}" srcOrd="0" destOrd="0" presId="urn:microsoft.com/office/officeart/2018/2/layout/IconVerticalSolidList"/>
    <dgm:cxn modelId="{D44B8E5D-B21C-4B95-B214-B485432F3B56}" type="presParOf" srcId="{2F358687-0DFC-4B56-A392-0EFBFD8B7961}" destId="{92B6250C-B23A-455F-A343-CE211B8D0827}" srcOrd="0" destOrd="0" presId="urn:microsoft.com/office/officeart/2018/2/layout/IconVerticalSolidList"/>
    <dgm:cxn modelId="{3D3B86D9-9897-4434-9D9C-2E57CEDD5353}" type="presParOf" srcId="{92B6250C-B23A-455F-A343-CE211B8D0827}" destId="{8ABAC6B0-5FB7-403D-8CB1-FBB893718267}" srcOrd="0" destOrd="0" presId="urn:microsoft.com/office/officeart/2018/2/layout/IconVerticalSolidList"/>
    <dgm:cxn modelId="{1A1DBCBF-DD34-4332-B69D-EA4820422DA6}" type="presParOf" srcId="{92B6250C-B23A-455F-A343-CE211B8D0827}" destId="{1A66C861-1434-4C71-B0D8-69F418A7796D}" srcOrd="1" destOrd="0" presId="urn:microsoft.com/office/officeart/2018/2/layout/IconVerticalSolidList"/>
    <dgm:cxn modelId="{A58E0372-2A12-48CD-980F-29D513642DF7}" type="presParOf" srcId="{92B6250C-B23A-455F-A343-CE211B8D0827}" destId="{D95426F2-5A46-4B92-A4B1-076C3D0EAF07}" srcOrd="2" destOrd="0" presId="urn:microsoft.com/office/officeart/2018/2/layout/IconVerticalSolidList"/>
    <dgm:cxn modelId="{1A869D77-E775-4CC6-B130-61140BC5530C}" type="presParOf" srcId="{92B6250C-B23A-455F-A343-CE211B8D0827}" destId="{B9F1E4C7-4F6C-449B-A4B6-25D109320E88}" srcOrd="3" destOrd="0" presId="urn:microsoft.com/office/officeart/2018/2/layout/IconVerticalSolidList"/>
    <dgm:cxn modelId="{5821EA98-6584-4404-A78A-50F5FA37C55C}" type="presParOf" srcId="{2F358687-0DFC-4B56-A392-0EFBFD8B7961}" destId="{217E4AD7-DB9F-459A-98EE-EA2D4FC30D38}" srcOrd="1" destOrd="0" presId="urn:microsoft.com/office/officeart/2018/2/layout/IconVerticalSolidList"/>
    <dgm:cxn modelId="{B3BEE51C-CF9E-40EC-AB90-55E9ABDE8DFA}" type="presParOf" srcId="{2F358687-0DFC-4B56-A392-0EFBFD8B7961}" destId="{EBF333E5-CE28-4DB5-A29B-907D82FB446C}" srcOrd="2" destOrd="0" presId="urn:microsoft.com/office/officeart/2018/2/layout/IconVerticalSolidList"/>
    <dgm:cxn modelId="{78AFE114-CE3C-449D-8D2A-D54E7C6443B9}" type="presParOf" srcId="{EBF333E5-CE28-4DB5-A29B-907D82FB446C}" destId="{0F2876A0-A6FD-41F5-8A68-2B3BBBCB84FB}" srcOrd="0" destOrd="0" presId="urn:microsoft.com/office/officeart/2018/2/layout/IconVerticalSolidList"/>
    <dgm:cxn modelId="{4C75A0B4-C546-4B1A-95A1-78760F44C253}" type="presParOf" srcId="{EBF333E5-CE28-4DB5-A29B-907D82FB446C}" destId="{308D234A-3697-4711-B9F4-4E83D3934E31}" srcOrd="1" destOrd="0" presId="urn:microsoft.com/office/officeart/2018/2/layout/IconVerticalSolidList"/>
    <dgm:cxn modelId="{25448E55-7D68-4EC5-8033-9D9A1673F2C1}" type="presParOf" srcId="{EBF333E5-CE28-4DB5-A29B-907D82FB446C}" destId="{19FD3C77-C8E8-49C7-BFF4-2C37A2BA5C14}" srcOrd="2" destOrd="0" presId="urn:microsoft.com/office/officeart/2018/2/layout/IconVerticalSolidList"/>
    <dgm:cxn modelId="{29307287-3C06-4B80-AA10-F9D51B90DEB9}" type="presParOf" srcId="{EBF333E5-CE28-4DB5-A29B-907D82FB446C}" destId="{F9F296C2-CDF2-4303-AD70-4C253BE0D865}" srcOrd="3" destOrd="0" presId="urn:microsoft.com/office/officeart/2018/2/layout/IconVerticalSolidList"/>
    <dgm:cxn modelId="{DDBB7FB4-E0FC-488E-A552-E01AB430B15C}" type="presParOf" srcId="{2F358687-0DFC-4B56-A392-0EFBFD8B7961}" destId="{C6BF5C0E-ACAC-402B-B04E-C24F81E36EBC}" srcOrd="3" destOrd="0" presId="urn:microsoft.com/office/officeart/2018/2/layout/IconVerticalSolidList"/>
    <dgm:cxn modelId="{64C516CC-5F7C-44F5-8566-E7CF89B94B01}" type="presParOf" srcId="{2F358687-0DFC-4B56-A392-0EFBFD8B7961}" destId="{A3117599-E479-47BE-9F2D-DD3EAA66D396}" srcOrd="4" destOrd="0" presId="urn:microsoft.com/office/officeart/2018/2/layout/IconVerticalSolidList"/>
    <dgm:cxn modelId="{D3878190-D41E-4981-B960-6AA9D1104180}" type="presParOf" srcId="{A3117599-E479-47BE-9F2D-DD3EAA66D396}" destId="{704CCCD1-EDA8-45FD-866A-0EC0B722D86B}" srcOrd="0" destOrd="0" presId="urn:microsoft.com/office/officeart/2018/2/layout/IconVerticalSolidList"/>
    <dgm:cxn modelId="{FA16BF11-E99B-440D-A393-D6F9B7A26544}" type="presParOf" srcId="{A3117599-E479-47BE-9F2D-DD3EAA66D396}" destId="{390F596E-E83F-45DB-878F-F8A16C395A07}" srcOrd="1" destOrd="0" presId="urn:microsoft.com/office/officeart/2018/2/layout/IconVerticalSolidList"/>
    <dgm:cxn modelId="{607119DF-0CBB-4FFD-B9CE-87BE2935D3BE}" type="presParOf" srcId="{A3117599-E479-47BE-9F2D-DD3EAA66D396}" destId="{7CD66304-68BF-4739-8504-D152A105CBAC}" srcOrd="2" destOrd="0" presId="urn:microsoft.com/office/officeart/2018/2/layout/IconVerticalSolidList"/>
    <dgm:cxn modelId="{6CFC29EC-3797-4261-B86B-02CC0B305112}" type="presParOf" srcId="{A3117599-E479-47BE-9F2D-DD3EAA66D396}" destId="{58994409-4CFE-41E3-B344-2358E5897347}" srcOrd="3" destOrd="0" presId="urn:microsoft.com/office/officeart/2018/2/layout/IconVerticalSolidList"/>
    <dgm:cxn modelId="{73CF20B1-21EB-4E82-831E-06AA65E2C9A3}" type="presParOf" srcId="{2F358687-0DFC-4B56-A392-0EFBFD8B7961}" destId="{E362C0C8-AE42-45F5-AB75-12F2995807C7}" srcOrd="5" destOrd="0" presId="urn:microsoft.com/office/officeart/2018/2/layout/IconVerticalSolidList"/>
    <dgm:cxn modelId="{5FC44B5B-A3AB-417B-9934-B3BC98BD0DA7}" type="presParOf" srcId="{2F358687-0DFC-4B56-A392-0EFBFD8B7961}" destId="{B748687A-74CE-49DE-A350-BE3FF051664A}" srcOrd="6" destOrd="0" presId="urn:microsoft.com/office/officeart/2018/2/layout/IconVerticalSolidList"/>
    <dgm:cxn modelId="{EA840894-8B24-40E8-9672-C6FFC4FA59CC}" type="presParOf" srcId="{B748687A-74CE-49DE-A350-BE3FF051664A}" destId="{D45CA733-3B84-47AB-9EFC-DEE627353645}" srcOrd="0" destOrd="0" presId="urn:microsoft.com/office/officeart/2018/2/layout/IconVerticalSolidList"/>
    <dgm:cxn modelId="{715C8429-9849-47AE-A774-C21DB61FE00D}" type="presParOf" srcId="{B748687A-74CE-49DE-A350-BE3FF051664A}" destId="{199EE92D-C466-4A08-9AB3-CE419A44D430}" srcOrd="1" destOrd="0" presId="urn:microsoft.com/office/officeart/2018/2/layout/IconVerticalSolidList"/>
    <dgm:cxn modelId="{A21EB61A-BD96-4378-A6AC-2D7F46C9BF3F}" type="presParOf" srcId="{B748687A-74CE-49DE-A350-BE3FF051664A}" destId="{DE4F49FE-208C-4D15-BD9A-B1513103DC78}" srcOrd="2" destOrd="0" presId="urn:microsoft.com/office/officeart/2018/2/layout/IconVerticalSolidList"/>
    <dgm:cxn modelId="{CCC3BB4B-5517-46E3-A3B5-E6A255182B5E}" type="presParOf" srcId="{B748687A-74CE-49DE-A350-BE3FF051664A}" destId="{6ABE73B8-3711-4801-9673-223F5DC34240}" srcOrd="3" destOrd="0" presId="urn:microsoft.com/office/officeart/2018/2/layout/IconVerticalSolidList"/>
    <dgm:cxn modelId="{6862D65D-8FCD-4F9D-9146-BA4C8BAD7F57}" type="presParOf" srcId="{2F358687-0DFC-4B56-A392-0EFBFD8B7961}" destId="{368591D0-084C-4545-9573-4066769B4570}" srcOrd="7" destOrd="0" presId="urn:microsoft.com/office/officeart/2018/2/layout/IconVerticalSolidList"/>
    <dgm:cxn modelId="{E5F1F802-D2EE-4396-8410-FA36B1C21376}" type="presParOf" srcId="{2F358687-0DFC-4B56-A392-0EFBFD8B7961}" destId="{A25E72DA-8189-404A-9ED9-B068321E4EAA}" srcOrd="8" destOrd="0" presId="urn:microsoft.com/office/officeart/2018/2/layout/IconVerticalSolidList"/>
    <dgm:cxn modelId="{AB71FC6D-ACBB-471A-9E82-797019A18830}" type="presParOf" srcId="{A25E72DA-8189-404A-9ED9-B068321E4EAA}" destId="{AA0E826A-D369-4F97-9698-3AD1DFDC171C}" srcOrd="0" destOrd="0" presId="urn:microsoft.com/office/officeart/2018/2/layout/IconVerticalSolidList"/>
    <dgm:cxn modelId="{CB15584D-7F23-49FA-B7E7-45E582F55CA2}" type="presParOf" srcId="{A25E72DA-8189-404A-9ED9-B068321E4EAA}" destId="{F73ABBA5-C4DB-4C87-96F0-81D8C41FCFE3}" srcOrd="1" destOrd="0" presId="urn:microsoft.com/office/officeart/2018/2/layout/IconVerticalSolidList"/>
    <dgm:cxn modelId="{1E78D9A5-9C5B-47F5-9193-22BA5F4EBDE5}" type="presParOf" srcId="{A25E72DA-8189-404A-9ED9-B068321E4EAA}" destId="{35AF302B-2C01-4B37-A1B5-84DCA9245F6E}" srcOrd="2" destOrd="0" presId="urn:microsoft.com/office/officeart/2018/2/layout/IconVerticalSolidList"/>
    <dgm:cxn modelId="{119D2A4D-8A93-41D0-BF3B-F1CD4BBCE069}" type="presParOf" srcId="{A25E72DA-8189-404A-9ED9-B068321E4EAA}" destId="{62EF2C97-E16E-4C52-AFB5-5B4600D4130F}" srcOrd="3" destOrd="0" presId="urn:microsoft.com/office/officeart/2018/2/layout/IconVerticalSolidList"/>
    <dgm:cxn modelId="{E9E6F640-8D68-4BA7-8392-D6A935EA097B}" type="presParOf" srcId="{2F358687-0DFC-4B56-A392-0EFBFD8B7961}" destId="{38690FF6-D580-41A1-ABFE-92BE74BE8E87}" srcOrd="9" destOrd="0" presId="urn:microsoft.com/office/officeart/2018/2/layout/IconVerticalSolidList"/>
    <dgm:cxn modelId="{BE09D212-FE9D-4B8B-8A70-74634EC328FE}" type="presParOf" srcId="{2F358687-0DFC-4B56-A392-0EFBFD8B7961}" destId="{0BFD5B6A-0125-4762-B9EC-7810950FA66E}" srcOrd="10" destOrd="0" presId="urn:microsoft.com/office/officeart/2018/2/layout/IconVerticalSolidList"/>
    <dgm:cxn modelId="{C3556AC8-C078-4DF6-A9D5-41BBC9B514EE}" type="presParOf" srcId="{0BFD5B6A-0125-4762-B9EC-7810950FA66E}" destId="{C4E28A11-B01E-4096-9512-D031B409A2F1}" srcOrd="0" destOrd="0" presId="urn:microsoft.com/office/officeart/2018/2/layout/IconVerticalSolidList"/>
    <dgm:cxn modelId="{61824AC7-0C44-49C7-8C55-DABB2079D15C}" type="presParOf" srcId="{0BFD5B6A-0125-4762-B9EC-7810950FA66E}" destId="{DAD00135-46E2-428F-A190-23CF49D87E15}" srcOrd="1" destOrd="0" presId="urn:microsoft.com/office/officeart/2018/2/layout/IconVerticalSolidList"/>
    <dgm:cxn modelId="{0E15B989-712C-4E23-9CA5-E5C1F48161C3}" type="presParOf" srcId="{0BFD5B6A-0125-4762-B9EC-7810950FA66E}" destId="{050A666F-E8BF-4684-B2D9-134829AC8F5A}" srcOrd="2" destOrd="0" presId="urn:microsoft.com/office/officeart/2018/2/layout/IconVerticalSolidList"/>
    <dgm:cxn modelId="{1A6B6830-CF60-49ED-8808-15C34A7610E5}" type="presParOf" srcId="{0BFD5B6A-0125-4762-B9EC-7810950FA66E}" destId="{3371D2B3-1243-47E6-A3CE-57D0C28EC925}" srcOrd="3" destOrd="0" presId="urn:microsoft.com/office/officeart/2018/2/layout/IconVerticalSolidList"/>
    <dgm:cxn modelId="{AB5FD549-2B29-4B14-8327-FA98A179383B}" type="presParOf" srcId="{2F358687-0DFC-4B56-A392-0EFBFD8B7961}" destId="{3F1E8259-A4DC-4215-934A-2EE8B98F605F}" srcOrd="11" destOrd="0" presId="urn:microsoft.com/office/officeart/2018/2/layout/IconVerticalSolidList"/>
    <dgm:cxn modelId="{15260521-AAF9-4BB9-83F7-624D9396C7A6}" type="presParOf" srcId="{2F358687-0DFC-4B56-A392-0EFBFD8B7961}" destId="{16CA107E-A4BC-41C5-9807-14D0FE67C440}" srcOrd="12" destOrd="0" presId="urn:microsoft.com/office/officeart/2018/2/layout/IconVerticalSolidList"/>
    <dgm:cxn modelId="{B6C31CD5-7C83-4514-AF88-843CAFF0B80D}" type="presParOf" srcId="{16CA107E-A4BC-41C5-9807-14D0FE67C440}" destId="{86F77EF5-C200-41E8-B880-91E9DB2669FE}" srcOrd="0" destOrd="0" presId="urn:microsoft.com/office/officeart/2018/2/layout/IconVerticalSolidList"/>
    <dgm:cxn modelId="{1713F4C2-8FCE-4B43-BC22-97E664502E32}" type="presParOf" srcId="{16CA107E-A4BC-41C5-9807-14D0FE67C440}" destId="{2E1AA932-FA64-46E1-B6FD-2F2CE5FF61C3}" srcOrd="1" destOrd="0" presId="urn:microsoft.com/office/officeart/2018/2/layout/IconVerticalSolidList"/>
    <dgm:cxn modelId="{3865CB57-2154-4FF6-8048-8CC00E1F6C79}" type="presParOf" srcId="{16CA107E-A4BC-41C5-9807-14D0FE67C440}" destId="{52A95346-06C8-468B-B94A-39C0EFDA547C}" srcOrd="2" destOrd="0" presId="urn:microsoft.com/office/officeart/2018/2/layout/IconVerticalSolidList"/>
    <dgm:cxn modelId="{F2C9CE2B-B40E-42A6-9470-A56573E5A883}" type="presParOf" srcId="{16CA107E-A4BC-41C5-9807-14D0FE67C440}" destId="{C9265A25-FA92-4FD9-87C8-F002724ACC10}" srcOrd="3" destOrd="0" presId="urn:microsoft.com/office/officeart/2018/2/layout/IconVerticalSolidList"/>
    <dgm:cxn modelId="{A6F7CDE9-C796-4713-BDC2-35CB61FA03AD}" type="presParOf" srcId="{2F358687-0DFC-4B56-A392-0EFBFD8B7961}" destId="{3C89481C-1BB4-4D22-969E-1E281BAB7FA4}" srcOrd="13" destOrd="0" presId="urn:microsoft.com/office/officeart/2018/2/layout/IconVerticalSolidList"/>
    <dgm:cxn modelId="{E0433B25-652C-4F3D-AA7B-9D18DA6A8C91}" type="presParOf" srcId="{2F358687-0DFC-4B56-A392-0EFBFD8B7961}" destId="{CB2DC377-B5B1-4755-A728-CDA13FCB424E}" srcOrd="14" destOrd="0" presId="urn:microsoft.com/office/officeart/2018/2/layout/IconVerticalSolidList"/>
    <dgm:cxn modelId="{3EF535EB-C98A-4BC1-A571-16E2F0121395}" type="presParOf" srcId="{CB2DC377-B5B1-4755-A728-CDA13FCB424E}" destId="{F41D289C-92BF-477C-B43B-348012743A0B}" srcOrd="0" destOrd="0" presId="urn:microsoft.com/office/officeart/2018/2/layout/IconVerticalSolidList"/>
    <dgm:cxn modelId="{F8D6E87B-B5CF-478D-98FB-E7B2EB0122E6}" type="presParOf" srcId="{CB2DC377-B5B1-4755-A728-CDA13FCB424E}" destId="{3E791EE4-BBEA-42DD-BFE9-B76D313E19B5}" srcOrd="1" destOrd="0" presId="urn:microsoft.com/office/officeart/2018/2/layout/IconVerticalSolidList"/>
    <dgm:cxn modelId="{F09A08EE-AE6D-4223-84A6-3D058839684B}" type="presParOf" srcId="{CB2DC377-B5B1-4755-A728-CDA13FCB424E}" destId="{8FB13C1E-11EB-47B6-A429-1BDFB2510AEA}" srcOrd="2" destOrd="0" presId="urn:microsoft.com/office/officeart/2018/2/layout/IconVerticalSolidList"/>
    <dgm:cxn modelId="{38B136A2-A379-4277-844B-B279C9704ACC}" type="presParOf" srcId="{CB2DC377-B5B1-4755-A728-CDA13FCB424E}" destId="{E1895C40-6B8F-4C08-812F-DC6CE150DD5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5A7C4E-C6F9-48EA-A376-72ADD1D75C7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B86275B-7168-433A-AD15-AFA5DD2E72F4}">
      <dgm:prSet/>
      <dgm:spPr/>
      <dgm:t>
        <a:bodyPr/>
        <a:lstStyle/>
        <a:p>
          <a:r>
            <a:rPr lang="en-US"/>
            <a:t>&lt;link rel=”profile” href=</a:t>
          </a:r>
          <a:r>
            <a:rPr lang="en-US" u="sng">
              <a:hlinkClick xmlns:r="http://schemas.openxmlformats.org/officeDocument/2006/relationships" r:id="rId1"/>
            </a:rPr>
            <a:t>http://schema.org/Person</a:t>
          </a:r>
          <a:r>
            <a:rPr lang="en-US"/>
            <a:t>&gt;</a:t>
          </a:r>
        </a:p>
      </dgm:t>
    </dgm:pt>
    <dgm:pt modelId="{AF8336BC-5CAF-497C-ADD7-9D3CE12F0C83}" type="parTrans" cxnId="{26E79CCD-4868-4A0D-B16D-4F6113CA131A}">
      <dgm:prSet/>
      <dgm:spPr/>
      <dgm:t>
        <a:bodyPr/>
        <a:lstStyle/>
        <a:p>
          <a:endParaRPr lang="en-US"/>
        </a:p>
      </dgm:t>
    </dgm:pt>
    <dgm:pt modelId="{E811FF44-4D65-432C-AF0B-28B7AC035D8A}" type="sibTrans" cxnId="{26E79CCD-4868-4A0D-B16D-4F6113CA131A}">
      <dgm:prSet/>
      <dgm:spPr/>
      <dgm:t>
        <a:bodyPr/>
        <a:lstStyle/>
        <a:p>
          <a:endParaRPr lang="en-US"/>
        </a:p>
      </dgm:t>
    </dgm:pt>
    <dgm:pt modelId="{70263DFB-A3C7-46B5-A304-5736B3A8E0C7}">
      <dgm:prSet/>
      <dgm:spPr/>
      <dgm:t>
        <a:bodyPr/>
        <a:lstStyle/>
        <a:p>
          <a:r>
            <a:rPr lang="en-US"/>
            <a:t>&lt;link rel=”profile” href=</a:t>
          </a:r>
          <a:r>
            <a:rPr lang="en-US" u="sng">
              <a:hlinkClick xmlns:r="http://schemas.openxmlformats.org/officeDocument/2006/relationships" r:id="rId2"/>
            </a:rPr>
            <a:t>http://schema.org/PostalAddress</a:t>
          </a:r>
          <a:r>
            <a:rPr lang="en-US"/>
            <a:t>&gt;</a:t>
          </a:r>
        </a:p>
      </dgm:t>
    </dgm:pt>
    <dgm:pt modelId="{05886072-922B-4F06-BA97-0C4686418D6C}" type="parTrans" cxnId="{43997208-308F-41A1-A6B6-04480004F616}">
      <dgm:prSet/>
      <dgm:spPr/>
      <dgm:t>
        <a:bodyPr/>
        <a:lstStyle/>
        <a:p>
          <a:endParaRPr lang="en-US"/>
        </a:p>
      </dgm:t>
    </dgm:pt>
    <dgm:pt modelId="{28C7994F-1E2E-4537-AAD0-300A9EC72BEF}" type="sibTrans" cxnId="{43997208-308F-41A1-A6B6-04480004F616}">
      <dgm:prSet/>
      <dgm:spPr/>
      <dgm:t>
        <a:bodyPr/>
        <a:lstStyle/>
        <a:p>
          <a:endParaRPr lang="en-US"/>
        </a:p>
      </dgm:t>
    </dgm:pt>
    <dgm:pt modelId="{AA435C08-8FFC-4849-9142-0854D0FB2B48}">
      <dgm:prSet/>
      <dgm:spPr/>
      <dgm:t>
        <a:bodyPr/>
        <a:lstStyle/>
        <a:p>
          <a:r>
            <a:rPr lang="en-US"/>
            <a:t>&lt;link rel=”profile” href=</a:t>
          </a:r>
          <a:r>
            <a:rPr lang="en-US" u="sng">
              <a:hlinkClick xmlns:r="http://schemas.openxmlformats.org/officeDocument/2006/relationships" r:id="rId3"/>
            </a:rPr>
            <a:t>http://schema.org/Property</a:t>
          </a:r>
          <a:r>
            <a:rPr lang="en-US"/>
            <a:t>&gt;</a:t>
          </a:r>
        </a:p>
      </dgm:t>
    </dgm:pt>
    <dgm:pt modelId="{75C9BAC0-EDDC-413F-B414-3B599614E6CC}" type="parTrans" cxnId="{BC72CA8E-5A50-49AD-954C-EC00D0DC0FB2}">
      <dgm:prSet/>
      <dgm:spPr/>
      <dgm:t>
        <a:bodyPr/>
        <a:lstStyle/>
        <a:p>
          <a:endParaRPr lang="en-US"/>
        </a:p>
      </dgm:t>
    </dgm:pt>
    <dgm:pt modelId="{46E80F90-D4D7-4D11-A18F-B4878A79244D}" type="sibTrans" cxnId="{BC72CA8E-5A50-49AD-954C-EC00D0DC0FB2}">
      <dgm:prSet/>
      <dgm:spPr/>
      <dgm:t>
        <a:bodyPr/>
        <a:lstStyle/>
        <a:p>
          <a:endParaRPr lang="en-US"/>
        </a:p>
      </dgm:t>
    </dgm:pt>
    <dgm:pt modelId="{69058E4A-6943-4ABA-A4FB-3C7C78D37153}" type="pres">
      <dgm:prSet presAssocID="{F45A7C4E-C6F9-48EA-A376-72ADD1D75C7C}" presName="linear" presStyleCnt="0">
        <dgm:presLayoutVars>
          <dgm:animLvl val="lvl"/>
          <dgm:resizeHandles val="exact"/>
        </dgm:presLayoutVars>
      </dgm:prSet>
      <dgm:spPr/>
    </dgm:pt>
    <dgm:pt modelId="{A21907E6-FE32-4859-BC0D-09052FC00EC5}" type="pres">
      <dgm:prSet presAssocID="{AB86275B-7168-433A-AD15-AFA5DD2E72F4}" presName="parentText" presStyleLbl="node1" presStyleIdx="0" presStyleCnt="3">
        <dgm:presLayoutVars>
          <dgm:chMax val="0"/>
          <dgm:bulletEnabled val="1"/>
        </dgm:presLayoutVars>
      </dgm:prSet>
      <dgm:spPr/>
    </dgm:pt>
    <dgm:pt modelId="{B4426AAC-EB6D-48F6-A803-DA7A965BB5C4}" type="pres">
      <dgm:prSet presAssocID="{E811FF44-4D65-432C-AF0B-28B7AC035D8A}" presName="spacer" presStyleCnt="0"/>
      <dgm:spPr/>
    </dgm:pt>
    <dgm:pt modelId="{FF36AE4C-9B67-428D-85DA-F34C7C0E53D2}" type="pres">
      <dgm:prSet presAssocID="{70263DFB-A3C7-46B5-A304-5736B3A8E0C7}" presName="parentText" presStyleLbl="node1" presStyleIdx="1" presStyleCnt="3">
        <dgm:presLayoutVars>
          <dgm:chMax val="0"/>
          <dgm:bulletEnabled val="1"/>
        </dgm:presLayoutVars>
      </dgm:prSet>
      <dgm:spPr/>
    </dgm:pt>
    <dgm:pt modelId="{06D75248-D51E-4A89-BD3C-71041FF660B8}" type="pres">
      <dgm:prSet presAssocID="{28C7994F-1E2E-4537-AAD0-300A9EC72BEF}" presName="spacer" presStyleCnt="0"/>
      <dgm:spPr/>
    </dgm:pt>
    <dgm:pt modelId="{276EC922-5993-4773-B05D-06B7364EC142}" type="pres">
      <dgm:prSet presAssocID="{AA435C08-8FFC-4849-9142-0854D0FB2B48}" presName="parentText" presStyleLbl="node1" presStyleIdx="2" presStyleCnt="3">
        <dgm:presLayoutVars>
          <dgm:chMax val="0"/>
          <dgm:bulletEnabled val="1"/>
        </dgm:presLayoutVars>
      </dgm:prSet>
      <dgm:spPr/>
    </dgm:pt>
  </dgm:ptLst>
  <dgm:cxnLst>
    <dgm:cxn modelId="{43997208-308F-41A1-A6B6-04480004F616}" srcId="{F45A7C4E-C6F9-48EA-A376-72ADD1D75C7C}" destId="{70263DFB-A3C7-46B5-A304-5736B3A8E0C7}" srcOrd="1" destOrd="0" parTransId="{05886072-922B-4F06-BA97-0C4686418D6C}" sibTransId="{28C7994F-1E2E-4537-AAD0-300A9EC72BEF}"/>
    <dgm:cxn modelId="{75B4F075-74E0-48F4-8CDB-8C182D0AF3AA}" type="presOf" srcId="{F45A7C4E-C6F9-48EA-A376-72ADD1D75C7C}" destId="{69058E4A-6943-4ABA-A4FB-3C7C78D37153}" srcOrd="0" destOrd="0" presId="urn:microsoft.com/office/officeart/2005/8/layout/vList2"/>
    <dgm:cxn modelId="{17347A7B-E25D-4330-A14F-F67D72331C96}" type="presOf" srcId="{AA435C08-8FFC-4849-9142-0854D0FB2B48}" destId="{276EC922-5993-4773-B05D-06B7364EC142}" srcOrd="0" destOrd="0" presId="urn:microsoft.com/office/officeart/2005/8/layout/vList2"/>
    <dgm:cxn modelId="{BC72CA8E-5A50-49AD-954C-EC00D0DC0FB2}" srcId="{F45A7C4E-C6F9-48EA-A376-72ADD1D75C7C}" destId="{AA435C08-8FFC-4849-9142-0854D0FB2B48}" srcOrd="2" destOrd="0" parTransId="{75C9BAC0-EDDC-413F-B414-3B599614E6CC}" sibTransId="{46E80F90-D4D7-4D11-A18F-B4878A79244D}"/>
    <dgm:cxn modelId="{26E79CCD-4868-4A0D-B16D-4F6113CA131A}" srcId="{F45A7C4E-C6F9-48EA-A376-72ADD1D75C7C}" destId="{AB86275B-7168-433A-AD15-AFA5DD2E72F4}" srcOrd="0" destOrd="0" parTransId="{AF8336BC-5CAF-497C-ADD7-9D3CE12F0C83}" sibTransId="{E811FF44-4D65-432C-AF0B-28B7AC035D8A}"/>
    <dgm:cxn modelId="{ECE31DF6-1D4D-4AC4-8DCC-8A7D348232F2}" type="presOf" srcId="{AB86275B-7168-433A-AD15-AFA5DD2E72F4}" destId="{A21907E6-FE32-4859-BC0D-09052FC00EC5}" srcOrd="0" destOrd="0" presId="urn:microsoft.com/office/officeart/2005/8/layout/vList2"/>
    <dgm:cxn modelId="{681938FD-064D-4346-A6E1-DF1D7312D86F}" type="presOf" srcId="{70263DFB-A3C7-46B5-A304-5736B3A8E0C7}" destId="{FF36AE4C-9B67-428D-85DA-F34C7C0E53D2}" srcOrd="0" destOrd="0" presId="urn:microsoft.com/office/officeart/2005/8/layout/vList2"/>
    <dgm:cxn modelId="{428CD0A0-4998-4DC2-BD52-53BD13D90AB6}" type="presParOf" srcId="{69058E4A-6943-4ABA-A4FB-3C7C78D37153}" destId="{A21907E6-FE32-4859-BC0D-09052FC00EC5}" srcOrd="0" destOrd="0" presId="urn:microsoft.com/office/officeart/2005/8/layout/vList2"/>
    <dgm:cxn modelId="{5B8DEC68-305A-4E09-ACBE-F6BC84225CFD}" type="presParOf" srcId="{69058E4A-6943-4ABA-A4FB-3C7C78D37153}" destId="{B4426AAC-EB6D-48F6-A803-DA7A965BB5C4}" srcOrd="1" destOrd="0" presId="urn:microsoft.com/office/officeart/2005/8/layout/vList2"/>
    <dgm:cxn modelId="{364C9E0A-AF7B-4982-9ECF-2815FEA36ED4}" type="presParOf" srcId="{69058E4A-6943-4ABA-A4FB-3C7C78D37153}" destId="{FF36AE4C-9B67-428D-85DA-F34C7C0E53D2}" srcOrd="2" destOrd="0" presId="urn:microsoft.com/office/officeart/2005/8/layout/vList2"/>
    <dgm:cxn modelId="{94334248-4FC2-4720-840C-37C0164A0B12}" type="presParOf" srcId="{69058E4A-6943-4ABA-A4FB-3C7C78D37153}" destId="{06D75248-D51E-4A89-BD3C-71041FF660B8}" srcOrd="3" destOrd="0" presId="urn:microsoft.com/office/officeart/2005/8/layout/vList2"/>
    <dgm:cxn modelId="{336058E5-3C83-47E5-A6B0-ADE5F60053EB}" type="presParOf" srcId="{69058E4A-6943-4ABA-A4FB-3C7C78D37153}" destId="{276EC922-5993-4773-B05D-06B7364EC142}"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DB7F32-E2CB-49BB-A3BC-7F1BD2A83755}"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C9C980CC-54FF-45C9-A119-599BC3BC101D}">
      <dgm:prSet/>
      <dgm:spPr/>
      <dgm:t>
        <a:bodyPr/>
        <a:lstStyle/>
        <a:p>
          <a:r>
            <a:rPr lang="en-US"/>
            <a:t>Publish</a:t>
          </a:r>
        </a:p>
      </dgm:t>
    </dgm:pt>
    <dgm:pt modelId="{6DD905BC-A356-4073-BBC9-1367C6795FC5}" type="parTrans" cxnId="{276EAE5B-D47B-4D75-BB23-2B98B30ED2A3}">
      <dgm:prSet/>
      <dgm:spPr/>
      <dgm:t>
        <a:bodyPr/>
        <a:lstStyle/>
        <a:p>
          <a:endParaRPr lang="en-US"/>
        </a:p>
      </dgm:t>
    </dgm:pt>
    <dgm:pt modelId="{872431E6-2360-4E27-A78B-FEED3306E275}" type="sibTrans" cxnId="{276EAE5B-D47B-4D75-BB23-2B98B30ED2A3}">
      <dgm:prSet/>
      <dgm:spPr/>
      <dgm:t>
        <a:bodyPr/>
        <a:lstStyle/>
        <a:p>
          <a:endParaRPr lang="en-US"/>
        </a:p>
      </dgm:t>
    </dgm:pt>
    <dgm:pt modelId="{04BCDC9B-1013-48AB-A376-E4037AB14D4B}">
      <dgm:prSet/>
      <dgm:spPr/>
      <dgm:t>
        <a:bodyPr/>
        <a:lstStyle/>
        <a:p>
          <a:r>
            <a:rPr lang="en-US"/>
            <a:t>Publish your billboard url</a:t>
          </a:r>
        </a:p>
      </dgm:t>
    </dgm:pt>
    <dgm:pt modelId="{72B6A8AF-793B-41E9-B40A-91995AB39E14}" type="parTrans" cxnId="{998860C8-E366-48A1-9EA9-86FF92DDA9B8}">
      <dgm:prSet/>
      <dgm:spPr/>
      <dgm:t>
        <a:bodyPr/>
        <a:lstStyle/>
        <a:p>
          <a:endParaRPr lang="en-US"/>
        </a:p>
      </dgm:t>
    </dgm:pt>
    <dgm:pt modelId="{3C4F78AC-F557-4722-8888-527496A8702B}" type="sibTrans" cxnId="{998860C8-E366-48A1-9EA9-86FF92DDA9B8}">
      <dgm:prSet/>
      <dgm:spPr/>
      <dgm:t>
        <a:bodyPr/>
        <a:lstStyle/>
        <a:p>
          <a:endParaRPr lang="en-US"/>
        </a:p>
      </dgm:t>
    </dgm:pt>
    <dgm:pt modelId="{0BEE3594-3B58-4975-9BDD-3A03F3CA917C}">
      <dgm:prSet/>
      <dgm:spPr/>
      <dgm:t>
        <a:bodyPr/>
        <a:lstStyle/>
        <a:p>
          <a:r>
            <a:rPr lang="en-US"/>
            <a:t>Publish</a:t>
          </a:r>
        </a:p>
      </dgm:t>
    </dgm:pt>
    <dgm:pt modelId="{180FC8EE-8B68-495F-A460-FFB5B64C3835}" type="parTrans" cxnId="{C4D8091C-A58A-44EC-B115-488A533CEDC0}">
      <dgm:prSet/>
      <dgm:spPr/>
      <dgm:t>
        <a:bodyPr/>
        <a:lstStyle/>
        <a:p>
          <a:endParaRPr lang="en-US"/>
        </a:p>
      </dgm:t>
    </dgm:pt>
    <dgm:pt modelId="{EC37EB59-3FC1-46DB-930B-9830EF94D2EB}" type="sibTrans" cxnId="{C4D8091C-A58A-44EC-B115-488A533CEDC0}">
      <dgm:prSet/>
      <dgm:spPr/>
      <dgm:t>
        <a:bodyPr/>
        <a:lstStyle/>
        <a:p>
          <a:endParaRPr lang="en-US"/>
        </a:p>
      </dgm:t>
    </dgm:pt>
    <dgm:pt modelId="{F2F56FCE-7883-4918-B2BC-D1AF9586BC3B}">
      <dgm:prSet/>
      <dgm:spPr/>
      <dgm:t>
        <a:bodyPr/>
        <a:lstStyle/>
        <a:p>
          <a:r>
            <a:rPr lang="en-US"/>
            <a:t>Publish your profile</a:t>
          </a:r>
        </a:p>
      </dgm:t>
    </dgm:pt>
    <dgm:pt modelId="{F6D3F7A7-7FFA-46F2-8B94-6E9FA71281B4}" type="parTrans" cxnId="{25D77066-3EF6-4728-B655-BBC6470EF174}">
      <dgm:prSet/>
      <dgm:spPr/>
      <dgm:t>
        <a:bodyPr/>
        <a:lstStyle/>
        <a:p>
          <a:endParaRPr lang="en-US"/>
        </a:p>
      </dgm:t>
    </dgm:pt>
    <dgm:pt modelId="{3786E9B6-190F-46D5-B506-171AF6BABBCB}" type="sibTrans" cxnId="{25D77066-3EF6-4728-B655-BBC6470EF174}">
      <dgm:prSet/>
      <dgm:spPr/>
      <dgm:t>
        <a:bodyPr/>
        <a:lstStyle/>
        <a:p>
          <a:endParaRPr lang="en-US"/>
        </a:p>
      </dgm:t>
    </dgm:pt>
    <dgm:pt modelId="{CE3DC690-B0F9-4359-BAFE-ABE67D09A62A}">
      <dgm:prSet/>
      <dgm:spPr/>
      <dgm:t>
        <a:bodyPr/>
        <a:lstStyle/>
        <a:p>
          <a:r>
            <a:rPr lang="en-US"/>
            <a:t>Register</a:t>
          </a:r>
        </a:p>
      </dgm:t>
    </dgm:pt>
    <dgm:pt modelId="{6F5862BA-47EF-4F30-9355-9CDE90E57864}" type="parTrans" cxnId="{B11D9723-3627-413E-BE0E-5E7D5784450A}">
      <dgm:prSet/>
      <dgm:spPr/>
      <dgm:t>
        <a:bodyPr/>
        <a:lstStyle/>
        <a:p>
          <a:endParaRPr lang="en-US"/>
        </a:p>
      </dgm:t>
    </dgm:pt>
    <dgm:pt modelId="{DD2D1C50-F9EF-46F8-A999-DD2D5C3D1739}" type="sibTrans" cxnId="{B11D9723-3627-413E-BE0E-5E7D5784450A}">
      <dgm:prSet/>
      <dgm:spPr/>
      <dgm:t>
        <a:bodyPr/>
        <a:lstStyle/>
        <a:p>
          <a:endParaRPr lang="en-US"/>
        </a:p>
      </dgm:t>
    </dgm:pt>
    <dgm:pt modelId="{29F2D342-576C-4C41-BC72-AEAD0419A547}">
      <dgm:prSet/>
      <dgm:spPr/>
      <dgm:t>
        <a:bodyPr/>
        <a:lstStyle/>
        <a:p>
          <a:r>
            <a:rPr lang="en-US"/>
            <a:t>Register new media types and new link relations</a:t>
          </a:r>
        </a:p>
      </dgm:t>
    </dgm:pt>
    <dgm:pt modelId="{7B684727-DCD0-450B-ABFB-54B2BBF8A40F}" type="parTrans" cxnId="{15CA23A4-8366-4CD4-8815-768D38965B6B}">
      <dgm:prSet/>
      <dgm:spPr/>
      <dgm:t>
        <a:bodyPr/>
        <a:lstStyle/>
        <a:p>
          <a:endParaRPr lang="en-US"/>
        </a:p>
      </dgm:t>
    </dgm:pt>
    <dgm:pt modelId="{9295DE9B-C2C9-4E34-B37F-D90162013917}" type="sibTrans" cxnId="{15CA23A4-8366-4CD4-8815-768D38965B6B}">
      <dgm:prSet/>
      <dgm:spPr/>
      <dgm:t>
        <a:bodyPr/>
        <a:lstStyle/>
        <a:p>
          <a:endParaRPr lang="en-US"/>
        </a:p>
      </dgm:t>
    </dgm:pt>
    <dgm:pt modelId="{DAB0CB58-93DD-4C2C-88B4-85B462490A25}" type="pres">
      <dgm:prSet presAssocID="{25DB7F32-E2CB-49BB-A3BC-7F1BD2A83755}" presName="Name0" presStyleCnt="0">
        <dgm:presLayoutVars>
          <dgm:dir/>
          <dgm:animLvl val="lvl"/>
          <dgm:resizeHandles val="exact"/>
        </dgm:presLayoutVars>
      </dgm:prSet>
      <dgm:spPr/>
    </dgm:pt>
    <dgm:pt modelId="{2D0AC448-6BB5-47EC-B440-53C6E027E7A5}" type="pres">
      <dgm:prSet presAssocID="{C9C980CC-54FF-45C9-A119-599BC3BC101D}" presName="linNode" presStyleCnt="0"/>
      <dgm:spPr/>
    </dgm:pt>
    <dgm:pt modelId="{A16D31A2-4917-4EB3-A6CD-036CCC9996C5}" type="pres">
      <dgm:prSet presAssocID="{C9C980CC-54FF-45C9-A119-599BC3BC101D}" presName="parentText" presStyleLbl="alignNode1" presStyleIdx="0" presStyleCnt="3">
        <dgm:presLayoutVars>
          <dgm:chMax val="1"/>
          <dgm:bulletEnabled/>
        </dgm:presLayoutVars>
      </dgm:prSet>
      <dgm:spPr/>
    </dgm:pt>
    <dgm:pt modelId="{AA5A8AA1-9393-48C0-8176-73F3DDF2BA04}" type="pres">
      <dgm:prSet presAssocID="{C9C980CC-54FF-45C9-A119-599BC3BC101D}" presName="descendantText" presStyleLbl="alignAccFollowNode1" presStyleIdx="0" presStyleCnt="3">
        <dgm:presLayoutVars>
          <dgm:bulletEnabled/>
        </dgm:presLayoutVars>
      </dgm:prSet>
      <dgm:spPr/>
    </dgm:pt>
    <dgm:pt modelId="{4134FC75-1387-49E3-A29F-6F49B37B8598}" type="pres">
      <dgm:prSet presAssocID="{872431E6-2360-4E27-A78B-FEED3306E275}" presName="sp" presStyleCnt="0"/>
      <dgm:spPr/>
    </dgm:pt>
    <dgm:pt modelId="{01D1098A-0CD7-443E-A7B2-4E2487089DDB}" type="pres">
      <dgm:prSet presAssocID="{0BEE3594-3B58-4975-9BDD-3A03F3CA917C}" presName="linNode" presStyleCnt="0"/>
      <dgm:spPr/>
    </dgm:pt>
    <dgm:pt modelId="{D117ACD9-1A0B-483A-B059-2B32694D7AA6}" type="pres">
      <dgm:prSet presAssocID="{0BEE3594-3B58-4975-9BDD-3A03F3CA917C}" presName="parentText" presStyleLbl="alignNode1" presStyleIdx="1" presStyleCnt="3">
        <dgm:presLayoutVars>
          <dgm:chMax val="1"/>
          <dgm:bulletEnabled/>
        </dgm:presLayoutVars>
      </dgm:prSet>
      <dgm:spPr/>
    </dgm:pt>
    <dgm:pt modelId="{93AFE5E2-A352-4F18-8D4C-EF0BB9ED0AE2}" type="pres">
      <dgm:prSet presAssocID="{0BEE3594-3B58-4975-9BDD-3A03F3CA917C}" presName="descendantText" presStyleLbl="alignAccFollowNode1" presStyleIdx="1" presStyleCnt="3">
        <dgm:presLayoutVars>
          <dgm:bulletEnabled/>
        </dgm:presLayoutVars>
      </dgm:prSet>
      <dgm:spPr/>
    </dgm:pt>
    <dgm:pt modelId="{2C94F7AE-1E5E-4D38-A95F-6CF54EBDE12B}" type="pres">
      <dgm:prSet presAssocID="{EC37EB59-3FC1-46DB-930B-9830EF94D2EB}" presName="sp" presStyleCnt="0"/>
      <dgm:spPr/>
    </dgm:pt>
    <dgm:pt modelId="{226C9135-38DB-45D9-BB86-22DF8008F783}" type="pres">
      <dgm:prSet presAssocID="{CE3DC690-B0F9-4359-BAFE-ABE67D09A62A}" presName="linNode" presStyleCnt="0"/>
      <dgm:spPr/>
    </dgm:pt>
    <dgm:pt modelId="{C584CB0B-51B4-4B31-9FDC-35332F98F490}" type="pres">
      <dgm:prSet presAssocID="{CE3DC690-B0F9-4359-BAFE-ABE67D09A62A}" presName="parentText" presStyleLbl="alignNode1" presStyleIdx="2" presStyleCnt="3">
        <dgm:presLayoutVars>
          <dgm:chMax val="1"/>
          <dgm:bulletEnabled/>
        </dgm:presLayoutVars>
      </dgm:prSet>
      <dgm:spPr/>
    </dgm:pt>
    <dgm:pt modelId="{2FD31FBC-FE70-491B-AD25-E77964A62B54}" type="pres">
      <dgm:prSet presAssocID="{CE3DC690-B0F9-4359-BAFE-ABE67D09A62A}" presName="descendantText" presStyleLbl="alignAccFollowNode1" presStyleIdx="2" presStyleCnt="3">
        <dgm:presLayoutVars>
          <dgm:bulletEnabled/>
        </dgm:presLayoutVars>
      </dgm:prSet>
      <dgm:spPr/>
    </dgm:pt>
  </dgm:ptLst>
  <dgm:cxnLst>
    <dgm:cxn modelId="{3E911312-8363-4FA6-8A32-7BA437FFE053}" type="presOf" srcId="{29F2D342-576C-4C41-BC72-AEAD0419A547}" destId="{2FD31FBC-FE70-491B-AD25-E77964A62B54}" srcOrd="0" destOrd="0" presId="urn:microsoft.com/office/officeart/2016/7/layout/VerticalSolidActionList"/>
    <dgm:cxn modelId="{C4D8091C-A58A-44EC-B115-488A533CEDC0}" srcId="{25DB7F32-E2CB-49BB-A3BC-7F1BD2A83755}" destId="{0BEE3594-3B58-4975-9BDD-3A03F3CA917C}" srcOrd="1" destOrd="0" parTransId="{180FC8EE-8B68-495F-A460-FFB5B64C3835}" sibTransId="{EC37EB59-3FC1-46DB-930B-9830EF94D2EB}"/>
    <dgm:cxn modelId="{B11D9723-3627-413E-BE0E-5E7D5784450A}" srcId="{25DB7F32-E2CB-49BB-A3BC-7F1BD2A83755}" destId="{CE3DC690-B0F9-4359-BAFE-ABE67D09A62A}" srcOrd="2" destOrd="0" parTransId="{6F5862BA-47EF-4F30-9355-9CDE90E57864}" sibTransId="{DD2D1C50-F9EF-46F8-A999-DD2D5C3D1739}"/>
    <dgm:cxn modelId="{276EAE5B-D47B-4D75-BB23-2B98B30ED2A3}" srcId="{25DB7F32-E2CB-49BB-A3BC-7F1BD2A83755}" destId="{C9C980CC-54FF-45C9-A119-599BC3BC101D}" srcOrd="0" destOrd="0" parTransId="{6DD905BC-A356-4073-BBC9-1367C6795FC5}" sibTransId="{872431E6-2360-4E27-A78B-FEED3306E275}"/>
    <dgm:cxn modelId="{43A37462-FC2B-44E9-AC45-D99A0F84B8AE}" type="presOf" srcId="{C9C980CC-54FF-45C9-A119-599BC3BC101D}" destId="{A16D31A2-4917-4EB3-A6CD-036CCC9996C5}" srcOrd="0" destOrd="0" presId="urn:microsoft.com/office/officeart/2016/7/layout/VerticalSolidActionList"/>
    <dgm:cxn modelId="{F52C5B45-22A0-410F-A500-A83A015AF582}" type="presOf" srcId="{25DB7F32-E2CB-49BB-A3BC-7F1BD2A83755}" destId="{DAB0CB58-93DD-4C2C-88B4-85B462490A25}" srcOrd="0" destOrd="0" presId="urn:microsoft.com/office/officeart/2016/7/layout/VerticalSolidActionList"/>
    <dgm:cxn modelId="{25D77066-3EF6-4728-B655-BBC6470EF174}" srcId="{0BEE3594-3B58-4975-9BDD-3A03F3CA917C}" destId="{F2F56FCE-7883-4918-B2BC-D1AF9586BC3B}" srcOrd="0" destOrd="0" parTransId="{F6D3F7A7-7FFA-46F2-8B94-6E9FA71281B4}" sibTransId="{3786E9B6-190F-46D5-B506-171AF6BABBCB}"/>
    <dgm:cxn modelId="{31C54971-0342-4FE4-B8BD-C6901D3256B9}" type="presOf" srcId="{04BCDC9B-1013-48AB-A376-E4037AB14D4B}" destId="{AA5A8AA1-9393-48C0-8176-73F3DDF2BA04}" srcOrd="0" destOrd="0" presId="urn:microsoft.com/office/officeart/2016/7/layout/VerticalSolidActionList"/>
    <dgm:cxn modelId="{15CA23A4-8366-4CD4-8815-768D38965B6B}" srcId="{CE3DC690-B0F9-4359-BAFE-ABE67D09A62A}" destId="{29F2D342-576C-4C41-BC72-AEAD0419A547}" srcOrd="0" destOrd="0" parTransId="{7B684727-DCD0-450B-ABFB-54B2BBF8A40F}" sibTransId="{9295DE9B-C2C9-4E34-B37F-D90162013917}"/>
    <dgm:cxn modelId="{784BBAB7-86E3-4651-B1C9-005A1DBDB340}" type="presOf" srcId="{CE3DC690-B0F9-4359-BAFE-ABE67D09A62A}" destId="{C584CB0B-51B4-4B31-9FDC-35332F98F490}" srcOrd="0" destOrd="0" presId="urn:microsoft.com/office/officeart/2016/7/layout/VerticalSolidActionList"/>
    <dgm:cxn modelId="{5C89E5BB-0055-4B40-BB06-BEB7FAA1BFA3}" type="presOf" srcId="{0BEE3594-3B58-4975-9BDD-3A03F3CA917C}" destId="{D117ACD9-1A0B-483A-B059-2B32694D7AA6}" srcOrd="0" destOrd="0" presId="urn:microsoft.com/office/officeart/2016/7/layout/VerticalSolidActionList"/>
    <dgm:cxn modelId="{998860C8-E366-48A1-9EA9-86FF92DDA9B8}" srcId="{C9C980CC-54FF-45C9-A119-599BC3BC101D}" destId="{04BCDC9B-1013-48AB-A376-E4037AB14D4B}" srcOrd="0" destOrd="0" parTransId="{72B6A8AF-793B-41E9-B40A-91995AB39E14}" sibTransId="{3C4F78AC-F557-4722-8888-527496A8702B}"/>
    <dgm:cxn modelId="{EA9BB8D8-DE46-46D0-B453-D7A7759D6711}" type="presOf" srcId="{F2F56FCE-7883-4918-B2BC-D1AF9586BC3B}" destId="{93AFE5E2-A352-4F18-8D4C-EF0BB9ED0AE2}" srcOrd="0" destOrd="0" presId="urn:microsoft.com/office/officeart/2016/7/layout/VerticalSolidActionList"/>
    <dgm:cxn modelId="{F683E47A-F503-4DF9-898E-B8FFE7931AD6}" type="presParOf" srcId="{DAB0CB58-93DD-4C2C-88B4-85B462490A25}" destId="{2D0AC448-6BB5-47EC-B440-53C6E027E7A5}" srcOrd="0" destOrd="0" presId="urn:microsoft.com/office/officeart/2016/7/layout/VerticalSolidActionList"/>
    <dgm:cxn modelId="{D3EA735F-E6D1-4EBA-8F8C-2303F20A6A40}" type="presParOf" srcId="{2D0AC448-6BB5-47EC-B440-53C6E027E7A5}" destId="{A16D31A2-4917-4EB3-A6CD-036CCC9996C5}" srcOrd="0" destOrd="0" presId="urn:microsoft.com/office/officeart/2016/7/layout/VerticalSolidActionList"/>
    <dgm:cxn modelId="{8336F7E8-0E39-439A-8386-01341D2C758B}" type="presParOf" srcId="{2D0AC448-6BB5-47EC-B440-53C6E027E7A5}" destId="{AA5A8AA1-9393-48C0-8176-73F3DDF2BA04}" srcOrd="1" destOrd="0" presId="urn:microsoft.com/office/officeart/2016/7/layout/VerticalSolidActionList"/>
    <dgm:cxn modelId="{E9895627-44C9-406A-BAA2-0EB269D23AC9}" type="presParOf" srcId="{DAB0CB58-93DD-4C2C-88B4-85B462490A25}" destId="{4134FC75-1387-49E3-A29F-6F49B37B8598}" srcOrd="1" destOrd="0" presId="urn:microsoft.com/office/officeart/2016/7/layout/VerticalSolidActionList"/>
    <dgm:cxn modelId="{05E5E039-2EE8-4A53-97CA-BC27A2362453}" type="presParOf" srcId="{DAB0CB58-93DD-4C2C-88B4-85B462490A25}" destId="{01D1098A-0CD7-443E-A7B2-4E2487089DDB}" srcOrd="2" destOrd="0" presId="urn:microsoft.com/office/officeart/2016/7/layout/VerticalSolidActionList"/>
    <dgm:cxn modelId="{B307931E-0D9B-4033-89CC-B9D4780D3CF4}" type="presParOf" srcId="{01D1098A-0CD7-443E-A7B2-4E2487089DDB}" destId="{D117ACD9-1A0B-483A-B059-2B32694D7AA6}" srcOrd="0" destOrd="0" presId="urn:microsoft.com/office/officeart/2016/7/layout/VerticalSolidActionList"/>
    <dgm:cxn modelId="{687BC891-1B80-4D55-9B80-766DF45EFDAA}" type="presParOf" srcId="{01D1098A-0CD7-443E-A7B2-4E2487089DDB}" destId="{93AFE5E2-A352-4F18-8D4C-EF0BB9ED0AE2}" srcOrd="1" destOrd="0" presId="urn:microsoft.com/office/officeart/2016/7/layout/VerticalSolidActionList"/>
    <dgm:cxn modelId="{36A4C965-AE36-4F4C-ADA2-2FA1757429C4}" type="presParOf" srcId="{DAB0CB58-93DD-4C2C-88B4-85B462490A25}" destId="{2C94F7AE-1E5E-4D38-A95F-6CF54EBDE12B}" srcOrd="3" destOrd="0" presId="urn:microsoft.com/office/officeart/2016/7/layout/VerticalSolidActionList"/>
    <dgm:cxn modelId="{7343645C-A6C5-496A-B7C9-CE5C9FB4AAA1}" type="presParOf" srcId="{DAB0CB58-93DD-4C2C-88B4-85B462490A25}" destId="{226C9135-38DB-45D9-BB86-22DF8008F783}" srcOrd="4" destOrd="0" presId="urn:microsoft.com/office/officeart/2016/7/layout/VerticalSolidActionList"/>
    <dgm:cxn modelId="{137F5F9F-EE2A-43F6-861E-BC4C546BB949}" type="presParOf" srcId="{226C9135-38DB-45D9-BB86-22DF8008F783}" destId="{C584CB0B-51B4-4B31-9FDC-35332F98F490}" srcOrd="0" destOrd="0" presId="urn:microsoft.com/office/officeart/2016/7/layout/VerticalSolidActionList"/>
    <dgm:cxn modelId="{E8BCFF1E-7EEA-4E66-B483-53AAD212D5EC}" type="presParOf" srcId="{226C9135-38DB-45D9-BB86-22DF8008F783}" destId="{2FD31FBC-FE70-491B-AD25-E77964A62B54}"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08E26-AE57-489B-89DB-06AA9FE75AF2}">
      <dsp:nvSpPr>
        <dsp:cNvPr id="0" name=""/>
        <dsp:cNvSpPr/>
      </dsp:nvSpPr>
      <dsp:spPr>
        <a:xfrm>
          <a:off x="177105" y="1546"/>
          <a:ext cx="2327671" cy="139660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Interlinked nonlinearly accessed media forms</a:t>
          </a:r>
          <a:endParaRPr lang="en-US" sz="1800" kern="1200"/>
        </a:p>
      </dsp:txBody>
      <dsp:txXfrm>
        <a:off x="177105" y="1546"/>
        <a:ext cx="2327671" cy="1396603"/>
      </dsp:txXfrm>
    </dsp:sp>
    <dsp:sp modelId="{2B330C8A-808B-4877-9000-78285B75D077}">
      <dsp:nvSpPr>
        <dsp:cNvPr id="0" name=""/>
        <dsp:cNvSpPr/>
      </dsp:nvSpPr>
      <dsp:spPr>
        <a:xfrm>
          <a:off x="2737544" y="1546"/>
          <a:ext cx="2327671" cy="1396603"/>
        </a:xfrm>
        <a:prstGeom prst="rect">
          <a:avLst/>
        </a:prstGeom>
        <a:solidFill>
          <a:schemeClr val="accent2">
            <a:hueOff val="-472189"/>
            <a:satOff val="-4306"/>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Another name for everything we see, hear, and interact with on the Web</a:t>
          </a:r>
          <a:endParaRPr lang="en-US" sz="1800" kern="1200"/>
        </a:p>
      </dsp:txBody>
      <dsp:txXfrm>
        <a:off x="2737544" y="1546"/>
        <a:ext cx="2327671" cy="1396603"/>
      </dsp:txXfrm>
    </dsp:sp>
    <dsp:sp modelId="{17F78D33-CB80-46C5-914A-35FD58600BF4}">
      <dsp:nvSpPr>
        <dsp:cNvPr id="0" name=""/>
        <dsp:cNvSpPr/>
      </dsp:nvSpPr>
      <dsp:spPr>
        <a:xfrm>
          <a:off x="5297983" y="1546"/>
          <a:ext cx="2327671" cy="1396603"/>
        </a:xfrm>
        <a:prstGeom prst="rect">
          <a:avLst/>
        </a:prstGeom>
        <a:solidFill>
          <a:schemeClr val="accent2">
            <a:hueOff val="-944377"/>
            <a:satOff val="-8612"/>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Most often used in the context of developing Web-based Application Programming Interfaces (APIs)</a:t>
          </a:r>
          <a:endParaRPr lang="en-US" sz="1800" kern="1200"/>
        </a:p>
      </dsp:txBody>
      <dsp:txXfrm>
        <a:off x="5297983" y="1546"/>
        <a:ext cx="2327671" cy="1396603"/>
      </dsp:txXfrm>
    </dsp:sp>
    <dsp:sp modelId="{F95C34CE-7DC7-4BA9-B29E-0131FB1B8249}">
      <dsp:nvSpPr>
        <dsp:cNvPr id="0" name=""/>
        <dsp:cNvSpPr/>
      </dsp:nvSpPr>
      <dsp:spPr>
        <a:xfrm>
          <a:off x="7858422" y="1546"/>
          <a:ext cx="2327671" cy="1396603"/>
        </a:xfrm>
        <a:prstGeom prst="rect">
          <a:avLst/>
        </a:prstGeom>
        <a:solidFill>
          <a:schemeClr val="accent2">
            <a:hueOff val="-1416566"/>
            <a:satOff val="-12919"/>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Different components communicating with each other simply</a:t>
          </a:r>
          <a:endParaRPr lang="en-US" sz="1800" kern="1200"/>
        </a:p>
      </dsp:txBody>
      <dsp:txXfrm>
        <a:off x="7858422" y="1546"/>
        <a:ext cx="2327671" cy="1396603"/>
      </dsp:txXfrm>
    </dsp:sp>
    <dsp:sp modelId="{7058FC64-A669-42F4-B243-D09D5AB53D7E}">
      <dsp:nvSpPr>
        <dsp:cNvPr id="0" name=""/>
        <dsp:cNvSpPr/>
      </dsp:nvSpPr>
      <dsp:spPr>
        <a:xfrm>
          <a:off x="2737544" y="1630917"/>
          <a:ext cx="2327671" cy="1396603"/>
        </a:xfrm>
        <a:prstGeom prst="rect">
          <a:avLst/>
        </a:prstGeom>
        <a:solidFill>
          <a:schemeClr val="accent2">
            <a:hueOff val="-1888755"/>
            <a:satOff val="-17225"/>
            <a:lumOff val="-313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Referred to as ‘interactive hypermedia’</a:t>
          </a:r>
          <a:endParaRPr lang="en-US" sz="1800" kern="1200"/>
        </a:p>
      </dsp:txBody>
      <dsp:txXfrm>
        <a:off x="2737544" y="1630917"/>
        <a:ext cx="2327671" cy="1396603"/>
      </dsp:txXfrm>
    </dsp:sp>
    <dsp:sp modelId="{DA17CC4C-2A4A-46DD-8166-10B671FBEB1F}">
      <dsp:nvSpPr>
        <dsp:cNvPr id="0" name=""/>
        <dsp:cNvSpPr/>
      </dsp:nvSpPr>
      <dsp:spPr>
        <a:xfrm>
          <a:off x="5297983" y="1630917"/>
          <a:ext cx="2327671" cy="1396603"/>
        </a:xfrm>
        <a:prstGeom prst="rect">
          <a:avLst/>
        </a:prstGeom>
        <a:solidFill>
          <a:schemeClr val="accent2">
            <a:hueOff val="-2360944"/>
            <a:satOff val="-21531"/>
            <a:lumOff val="-392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Text able to be hyperlinked to videos, pictures, music or files</a:t>
          </a:r>
          <a:endParaRPr lang="en-US" sz="1800" kern="1200"/>
        </a:p>
      </dsp:txBody>
      <dsp:txXfrm>
        <a:off x="5297983" y="1630917"/>
        <a:ext cx="2327671" cy="1396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1BE58-FD05-46FB-8245-6076094A2F4F}">
      <dsp:nvSpPr>
        <dsp:cNvPr id="0" name=""/>
        <dsp:cNvSpPr/>
      </dsp:nvSpPr>
      <dsp:spPr>
        <a:xfrm>
          <a:off x="1890816" y="0"/>
          <a:ext cx="1510523" cy="12194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1FF055-04A0-4784-BA2E-7A58D390477B}">
      <dsp:nvSpPr>
        <dsp:cNvPr id="0" name=""/>
        <dsp:cNvSpPr/>
      </dsp:nvSpPr>
      <dsp:spPr>
        <a:xfrm>
          <a:off x="488187" y="1324653"/>
          <a:ext cx="4315781" cy="522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Customer</a:t>
          </a:r>
        </a:p>
      </dsp:txBody>
      <dsp:txXfrm>
        <a:off x="488187" y="1324653"/>
        <a:ext cx="4315781" cy="522642"/>
      </dsp:txXfrm>
    </dsp:sp>
    <dsp:sp modelId="{2264C1D1-5CE5-46A4-985A-9746482EC12D}">
      <dsp:nvSpPr>
        <dsp:cNvPr id="0" name=""/>
        <dsp:cNvSpPr/>
      </dsp:nvSpPr>
      <dsp:spPr>
        <a:xfrm>
          <a:off x="488187" y="1896205"/>
          <a:ext cx="4315781" cy="1132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First name</a:t>
          </a:r>
        </a:p>
        <a:p>
          <a:pPr marL="0" lvl="0" indent="0" algn="ctr" defTabSz="755650">
            <a:lnSpc>
              <a:spcPct val="90000"/>
            </a:lnSpc>
            <a:spcBef>
              <a:spcPct val="0"/>
            </a:spcBef>
            <a:spcAft>
              <a:spcPct val="35000"/>
            </a:spcAft>
            <a:buNone/>
          </a:pPr>
          <a:r>
            <a:rPr lang="en-US" sz="1700" kern="1200"/>
            <a:t>Last Name</a:t>
          </a:r>
        </a:p>
        <a:p>
          <a:pPr marL="0" lvl="0" indent="0" algn="ctr" defTabSz="755650">
            <a:lnSpc>
              <a:spcPct val="90000"/>
            </a:lnSpc>
            <a:spcBef>
              <a:spcPct val="0"/>
            </a:spcBef>
            <a:spcAft>
              <a:spcPct val="35000"/>
            </a:spcAft>
            <a:buNone/>
          </a:pPr>
          <a:r>
            <a:rPr lang="en-US" sz="1700" kern="1200"/>
            <a:t>Address</a:t>
          </a:r>
        </a:p>
        <a:p>
          <a:pPr marL="0" lvl="0" indent="0" algn="ctr" defTabSz="755650">
            <a:lnSpc>
              <a:spcPct val="90000"/>
            </a:lnSpc>
            <a:spcBef>
              <a:spcPct val="0"/>
            </a:spcBef>
            <a:spcAft>
              <a:spcPct val="35000"/>
            </a:spcAft>
            <a:buNone/>
          </a:pPr>
          <a:r>
            <a:rPr lang="en-US" sz="1700" kern="1200"/>
            <a:t>City</a:t>
          </a:r>
        </a:p>
        <a:p>
          <a:pPr marL="0" lvl="0" indent="0" algn="ctr" defTabSz="755650">
            <a:lnSpc>
              <a:spcPct val="90000"/>
            </a:lnSpc>
            <a:spcBef>
              <a:spcPct val="0"/>
            </a:spcBef>
            <a:spcAft>
              <a:spcPct val="35000"/>
            </a:spcAft>
            <a:buNone/>
          </a:pPr>
          <a:r>
            <a:rPr lang="en-US" sz="1700" kern="1200"/>
            <a:t>State</a:t>
          </a:r>
        </a:p>
      </dsp:txBody>
      <dsp:txXfrm>
        <a:off x="488187" y="1896205"/>
        <a:ext cx="4315781" cy="1132861"/>
      </dsp:txXfrm>
    </dsp:sp>
    <dsp:sp modelId="{6A37AB1D-71A0-4DEA-AC3A-D2A1700286BE}">
      <dsp:nvSpPr>
        <dsp:cNvPr id="0" name=""/>
        <dsp:cNvSpPr/>
      </dsp:nvSpPr>
      <dsp:spPr>
        <a:xfrm>
          <a:off x="6961859" y="0"/>
          <a:ext cx="1510523" cy="12194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BE784C-7006-46A7-B932-91D2BF196E15}">
      <dsp:nvSpPr>
        <dsp:cNvPr id="0" name=""/>
        <dsp:cNvSpPr/>
      </dsp:nvSpPr>
      <dsp:spPr>
        <a:xfrm>
          <a:off x="5559230" y="1324653"/>
          <a:ext cx="4315781" cy="522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Zip Purchase</a:t>
          </a:r>
        </a:p>
      </dsp:txBody>
      <dsp:txXfrm>
        <a:off x="5559230" y="1324653"/>
        <a:ext cx="4315781" cy="522642"/>
      </dsp:txXfrm>
    </dsp:sp>
    <dsp:sp modelId="{C40EA8FB-A443-4AB0-A736-8491433CE470}">
      <dsp:nvSpPr>
        <dsp:cNvPr id="0" name=""/>
        <dsp:cNvSpPr/>
      </dsp:nvSpPr>
      <dsp:spPr>
        <a:xfrm>
          <a:off x="5559230" y="1896205"/>
          <a:ext cx="4315781" cy="1132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Item</a:t>
          </a:r>
        </a:p>
        <a:p>
          <a:pPr marL="0" lvl="0" indent="0" algn="ctr" defTabSz="755650">
            <a:lnSpc>
              <a:spcPct val="90000"/>
            </a:lnSpc>
            <a:spcBef>
              <a:spcPct val="0"/>
            </a:spcBef>
            <a:spcAft>
              <a:spcPct val="35000"/>
            </a:spcAft>
            <a:buNone/>
          </a:pPr>
          <a:r>
            <a:rPr lang="en-US" sz="1700" kern="1200"/>
            <a:t>Quanity</a:t>
          </a:r>
        </a:p>
        <a:p>
          <a:pPr marL="0" lvl="0" indent="0" algn="ctr" defTabSz="755650">
            <a:lnSpc>
              <a:spcPct val="90000"/>
            </a:lnSpc>
            <a:spcBef>
              <a:spcPct val="0"/>
            </a:spcBef>
            <a:spcAft>
              <a:spcPct val="35000"/>
            </a:spcAft>
            <a:buNone/>
          </a:pPr>
          <a:r>
            <a:rPr lang="en-US" sz="1700" kern="1200"/>
            <a:t>Price</a:t>
          </a:r>
        </a:p>
        <a:p>
          <a:pPr marL="0" lvl="0" indent="0" algn="ctr" defTabSz="755650">
            <a:lnSpc>
              <a:spcPct val="90000"/>
            </a:lnSpc>
            <a:spcBef>
              <a:spcPct val="0"/>
            </a:spcBef>
            <a:spcAft>
              <a:spcPct val="35000"/>
            </a:spcAft>
            <a:buNone/>
          </a:pPr>
          <a:r>
            <a:rPr lang="en-US" sz="1700" kern="1200"/>
            <a:t>Total Sale</a:t>
          </a:r>
        </a:p>
      </dsp:txBody>
      <dsp:txXfrm>
        <a:off x="5559230" y="1896205"/>
        <a:ext cx="4315781" cy="11328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AC6B0-5FB7-403D-8CB1-FBB893718267}">
      <dsp:nvSpPr>
        <dsp:cNvPr id="0" name=""/>
        <dsp:cNvSpPr/>
      </dsp:nvSpPr>
      <dsp:spPr>
        <a:xfrm>
          <a:off x="0" y="562"/>
          <a:ext cx="6683374" cy="472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6C861-1434-4C71-B0D8-69F418A7796D}">
      <dsp:nvSpPr>
        <dsp:cNvPr id="0" name=""/>
        <dsp:cNvSpPr/>
      </dsp:nvSpPr>
      <dsp:spPr>
        <a:xfrm>
          <a:off x="142897" y="106850"/>
          <a:ext cx="259814" cy="2598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F1E4C7-4F6C-449B-A4B6-25D109320E88}">
      <dsp:nvSpPr>
        <dsp:cNvPr id="0" name=""/>
        <dsp:cNvSpPr/>
      </dsp:nvSpPr>
      <dsp:spPr>
        <a:xfrm>
          <a:off x="545610" y="562"/>
          <a:ext cx="6137764" cy="47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995" tIns="49995" rIns="49995" bIns="49995" numCol="1" spcCol="1270" anchor="ctr" anchorCtr="0">
          <a:noAutofit/>
        </a:bodyPr>
        <a:lstStyle/>
        <a:p>
          <a:pPr marL="0" lvl="0" indent="0" algn="l" defTabSz="711200">
            <a:lnSpc>
              <a:spcPct val="90000"/>
            </a:lnSpc>
            <a:spcBef>
              <a:spcPct val="0"/>
            </a:spcBef>
            <a:spcAft>
              <a:spcPct val="35000"/>
            </a:spcAft>
            <a:buNone/>
          </a:pPr>
          <a:r>
            <a:rPr lang="en-US" sz="1600" kern="1200"/>
            <a:t>First Name =&gt; givenName (Person-schema.org)</a:t>
          </a:r>
        </a:p>
      </dsp:txBody>
      <dsp:txXfrm>
        <a:off x="545610" y="562"/>
        <a:ext cx="6137764" cy="472389"/>
      </dsp:txXfrm>
    </dsp:sp>
    <dsp:sp modelId="{0F2876A0-A6FD-41F5-8A68-2B3BBBCB84FB}">
      <dsp:nvSpPr>
        <dsp:cNvPr id="0" name=""/>
        <dsp:cNvSpPr/>
      </dsp:nvSpPr>
      <dsp:spPr>
        <a:xfrm>
          <a:off x="0" y="591049"/>
          <a:ext cx="6683374" cy="472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8D234A-3697-4711-B9F4-4E83D3934E31}">
      <dsp:nvSpPr>
        <dsp:cNvPr id="0" name=""/>
        <dsp:cNvSpPr/>
      </dsp:nvSpPr>
      <dsp:spPr>
        <a:xfrm>
          <a:off x="142897" y="697337"/>
          <a:ext cx="259814" cy="2598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F296C2-CDF2-4303-AD70-4C253BE0D865}">
      <dsp:nvSpPr>
        <dsp:cNvPr id="0" name=""/>
        <dsp:cNvSpPr/>
      </dsp:nvSpPr>
      <dsp:spPr>
        <a:xfrm>
          <a:off x="545610" y="591049"/>
          <a:ext cx="6137764" cy="47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995" tIns="49995" rIns="49995" bIns="49995" numCol="1" spcCol="1270" anchor="ctr" anchorCtr="0">
          <a:noAutofit/>
        </a:bodyPr>
        <a:lstStyle/>
        <a:p>
          <a:pPr marL="0" lvl="0" indent="0" algn="l" defTabSz="711200">
            <a:lnSpc>
              <a:spcPct val="90000"/>
            </a:lnSpc>
            <a:spcBef>
              <a:spcPct val="0"/>
            </a:spcBef>
            <a:spcAft>
              <a:spcPct val="35000"/>
            </a:spcAft>
            <a:buNone/>
          </a:pPr>
          <a:r>
            <a:rPr lang="en-US" sz="1600" kern="1200"/>
            <a:t>Last Name =&gt; familyName (Person-schema.org)</a:t>
          </a:r>
        </a:p>
      </dsp:txBody>
      <dsp:txXfrm>
        <a:off x="545610" y="591049"/>
        <a:ext cx="6137764" cy="472389"/>
      </dsp:txXfrm>
    </dsp:sp>
    <dsp:sp modelId="{704CCCD1-EDA8-45FD-866A-0EC0B722D86B}">
      <dsp:nvSpPr>
        <dsp:cNvPr id="0" name=""/>
        <dsp:cNvSpPr/>
      </dsp:nvSpPr>
      <dsp:spPr>
        <a:xfrm>
          <a:off x="0" y="1181536"/>
          <a:ext cx="6683374" cy="472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0F596E-E83F-45DB-878F-F8A16C395A07}">
      <dsp:nvSpPr>
        <dsp:cNvPr id="0" name=""/>
        <dsp:cNvSpPr/>
      </dsp:nvSpPr>
      <dsp:spPr>
        <a:xfrm>
          <a:off x="142897" y="1287824"/>
          <a:ext cx="259814" cy="2598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994409-4CFE-41E3-B344-2358E5897347}">
      <dsp:nvSpPr>
        <dsp:cNvPr id="0" name=""/>
        <dsp:cNvSpPr/>
      </dsp:nvSpPr>
      <dsp:spPr>
        <a:xfrm>
          <a:off x="545610" y="1181536"/>
          <a:ext cx="6137764" cy="47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995" tIns="49995" rIns="49995" bIns="49995" numCol="1" spcCol="1270" anchor="ctr" anchorCtr="0">
          <a:noAutofit/>
        </a:bodyPr>
        <a:lstStyle/>
        <a:p>
          <a:pPr marL="0" lvl="0" indent="0" algn="l" defTabSz="711200">
            <a:lnSpc>
              <a:spcPct val="90000"/>
            </a:lnSpc>
            <a:spcBef>
              <a:spcPct val="0"/>
            </a:spcBef>
            <a:spcAft>
              <a:spcPct val="35000"/>
            </a:spcAft>
            <a:buNone/>
          </a:pPr>
          <a:r>
            <a:rPr lang="en-US" sz="1600" kern="1200"/>
            <a:t>Street Address =&gt; streetAddress (PostalAddress - schema.org)</a:t>
          </a:r>
        </a:p>
      </dsp:txBody>
      <dsp:txXfrm>
        <a:off x="545610" y="1181536"/>
        <a:ext cx="6137764" cy="472389"/>
      </dsp:txXfrm>
    </dsp:sp>
    <dsp:sp modelId="{D45CA733-3B84-47AB-9EFC-DEE627353645}">
      <dsp:nvSpPr>
        <dsp:cNvPr id="0" name=""/>
        <dsp:cNvSpPr/>
      </dsp:nvSpPr>
      <dsp:spPr>
        <a:xfrm>
          <a:off x="0" y="1772024"/>
          <a:ext cx="6683374" cy="472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9EE92D-C466-4A08-9AB3-CE419A44D430}">
      <dsp:nvSpPr>
        <dsp:cNvPr id="0" name=""/>
        <dsp:cNvSpPr/>
      </dsp:nvSpPr>
      <dsp:spPr>
        <a:xfrm>
          <a:off x="142897" y="1878311"/>
          <a:ext cx="259814" cy="2598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BE73B8-3711-4801-9673-223F5DC34240}">
      <dsp:nvSpPr>
        <dsp:cNvPr id="0" name=""/>
        <dsp:cNvSpPr/>
      </dsp:nvSpPr>
      <dsp:spPr>
        <a:xfrm>
          <a:off x="545610" y="1772024"/>
          <a:ext cx="6137764" cy="47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995" tIns="49995" rIns="49995" bIns="49995" numCol="1" spcCol="1270" anchor="ctr" anchorCtr="0">
          <a:noAutofit/>
        </a:bodyPr>
        <a:lstStyle/>
        <a:p>
          <a:pPr marL="0" lvl="0" indent="0" algn="l" defTabSz="711200">
            <a:lnSpc>
              <a:spcPct val="90000"/>
            </a:lnSpc>
            <a:spcBef>
              <a:spcPct val="0"/>
            </a:spcBef>
            <a:spcAft>
              <a:spcPct val="35000"/>
            </a:spcAft>
            <a:buNone/>
          </a:pPr>
          <a:r>
            <a:rPr lang="en-US" sz="1600" kern="1200"/>
            <a:t>City, State, Zip =&gt; part of streetAddress</a:t>
          </a:r>
        </a:p>
      </dsp:txBody>
      <dsp:txXfrm>
        <a:off x="545610" y="1772024"/>
        <a:ext cx="6137764" cy="472389"/>
      </dsp:txXfrm>
    </dsp:sp>
    <dsp:sp modelId="{AA0E826A-D369-4F97-9698-3AD1DFDC171C}">
      <dsp:nvSpPr>
        <dsp:cNvPr id="0" name=""/>
        <dsp:cNvSpPr/>
      </dsp:nvSpPr>
      <dsp:spPr>
        <a:xfrm>
          <a:off x="0" y="2362511"/>
          <a:ext cx="6683374" cy="472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3ABBA5-C4DB-4C87-96F0-81D8C41FCFE3}">
      <dsp:nvSpPr>
        <dsp:cNvPr id="0" name=""/>
        <dsp:cNvSpPr/>
      </dsp:nvSpPr>
      <dsp:spPr>
        <a:xfrm>
          <a:off x="142897" y="2468798"/>
          <a:ext cx="259814" cy="2598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EF2C97-E16E-4C52-AFB5-5B4600D4130F}">
      <dsp:nvSpPr>
        <dsp:cNvPr id="0" name=""/>
        <dsp:cNvSpPr/>
      </dsp:nvSpPr>
      <dsp:spPr>
        <a:xfrm>
          <a:off x="545610" y="2362511"/>
          <a:ext cx="6137764" cy="47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995" tIns="49995" rIns="49995" bIns="49995" numCol="1" spcCol="1270" anchor="ctr" anchorCtr="0">
          <a:noAutofit/>
        </a:bodyPr>
        <a:lstStyle/>
        <a:p>
          <a:pPr marL="0" lvl="0" indent="0" algn="l" defTabSz="711200">
            <a:lnSpc>
              <a:spcPct val="90000"/>
            </a:lnSpc>
            <a:spcBef>
              <a:spcPct val="0"/>
            </a:spcBef>
            <a:spcAft>
              <a:spcPct val="35000"/>
            </a:spcAft>
            <a:buNone/>
          </a:pPr>
          <a:r>
            <a:rPr lang="en-US" sz="1600" kern="1200"/>
            <a:t>Item bought +&gt; item (Property - schema.org)</a:t>
          </a:r>
        </a:p>
      </dsp:txBody>
      <dsp:txXfrm>
        <a:off x="545610" y="2362511"/>
        <a:ext cx="6137764" cy="472389"/>
      </dsp:txXfrm>
    </dsp:sp>
    <dsp:sp modelId="{C4E28A11-B01E-4096-9512-D031B409A2F1}">
      <dsp:nvSpPr>
        <dsp:cNvPr id="0" name=""/>
        <dsp:cNvSpPr/>
      </dsp:nvSpPr>
      <dsp:spPr>
        <a:xfrm>
          <a:off x="0" y="2952998"/>
          <a:ext cx="6683374" cy="472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00135-46E2-428F-A190-23CF49D87E15}">
      <dsp:nvSpPr>
        <dsp:cNvPr id="0" name=""/>
        <dsp:cNvSpPr/>
      </dsp:nvSpPr>
      <dsp:spPr>
        <a:xfrm>
          <a:off x="142897" y="3059286"/>
          <a:ext cx="259814" cy="25981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71D2B3-1243-47E6-A3CE-57D0C28EC925}">
      <dsp:nvSpPr>
        <dsp:cNvPr id="0" name=""/>
        <dsp:cNvSpPr/>
      </dsp:nvSpPr>
      <dsp:spPr>
        <a:xfrm>
          <a:off x="545610" y="2952998"/>
          <a:ext cx="6137764" cy="47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995" tIns="49995" rIns="49995" bIns="49995" numCol="1" spcCol="1270" anchor="ctr" anchorCtr="0">
          <a:noAutofit/>
        </a:bodyPr>
        <a:lstStyle/>
        <a:p>
          <a:pPr marL="0" lvl="0" indent="0" algn="l" defTabSz="711200">
            <a:lnSpc>
              <a:spcPct val="90000"/>
            </a:lnSpc>
            <a:spcBef>
              <a:spcPct val="0"/>
            </a:spcBef>
            <a:spcAft>
              <a:spcPct val="35000"/>
            </a:spcAft>
            <a:buNone/>
          </a:pPr>
          <a:r>
            <a:rPr lang="en-US" sz="1600" kern="1200"/>
            <a:t>Quantity =&gt; orderQuantity (Property - schema.org)</a:t>
          </a:r>
        </a:p>
      </dsp:txBody>
      <dsp:txXfrm>
        <a:off x="545610" y="2952998"/>
        <a:ext cx="6137764" cy="472389"/>
      </dsp:txXfrm>
    </dsp:sp>
    <dsp:sp modelId="{86F77EF5-C200-41E8-B880-91E9DB2669FE}">
      <dsp:nvSpPr>
        <dsp:cNvPr id="0" name=""/>
        <dsp:cNvSpPr/>
      </dsp:nvSpPr>
      <dsp:spPr>
        <a:xfrm>
          <a:off x="0" y="3543485"/>
          <a:ext cx="6683374" cy="472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AA932-FA64-46E1-B6FD-2F2CE5FF61C3}">
      <dsp:nvSpPr>
        <dsp:cNvPr id="0" name=""/>
        <dsp:cNvSpPr/>
      </dsp:nvSpPr>
      <dsp:spPr>
        <a:xfrm>
          <a:off x="142897" y="3649773"/>
          <a:ext cx="259814" cy="25981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265A25-FA92-4FD9-87C8-F002724ACC10}">
      <dsp:nvSpPr>
        <dsp:cNvPr id="0" name=""/>
        <dsp:cNvSpPr/>
      </dsp:nvSpPr>
      <dsp:spPr>
        <a:xfrm>
          <a:off x="545610" y="3543485"/>
          <a:ext cx="6137764" cy="47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995" tIns="49995" rIns="49995" bIns="49995" numCol="1" spcCol="1270" anchor="ctr" anchorCtr="0">
          <a:noAutofit/>
        </a:bodyPr>
        <a:lstStyle/>
        <a:p>
          <a:pPr marL="0" lvl="0" indent="0" algn="l" defTabSz="711200">
            <a:lnSpc>
              <a:spcPct val="90000"/>
            </a:lnSpc>
            <a:spcBef>
              <a:spcPct val="0"/>
            </a:spcBef>
            <a:spcAft>
              <a:spcPct val="35000"/>
            </a:spcAft>
            <a:buNone/>
          </a:pPr>
          <a:r>
            <a:rPr lang="en-US" sz="1600" kern="1200"/>
            <a:t>Price =&gt; price (Property - schema.org)</a:t>
          </a:r>
        </a:p>
      </dsp:txBody>
      <dsp:txXfrm>
        <a:off x="545610" y="3543485"/>
        <a:ext cx="6137764" cy="472389"/>
      </dsp:txXfrm>
    </dsp:sp>
    <dsp:sp modelId="{F41D289C-92BF-477C-B43B-348012743A0B}">
      <dsp:nvSpPr>
        <dsp:cNvPr id="0" name=""/>
        <dsp:cNvSpPr/>
      </dsp:nvSpPr>
      <dsp:spPr>
        <a:xfrm>
          <a:off x="0" y="4133972"/>
          <a:ext cx="6683374" cy="472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91EE4-BBEA-42DD-BFE9-B76D313E19B5}">
      <dsp:nvSpPr>
        <dsp:cNvPr id="0" name=""/>
        <dsp:cNvSpPr/>
      </dsp:nvSpPr>
      <dsp:spPr>
        <a:xfrm>
          <a:off x="142897" y="4240260"/>
          <a:ext cx="259814" cy="25981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895C40-6B8F-4C08-812F-DC6CE150DD53}">
      <dsp:nvSpPr>
        <dsp:cNvPr id="0" name=""/>
        <dsp:cNvSpPr/>
      </dsp:nvSpPr>
      <dsp:spPr>
        <a:xfrm>
          <a:off x="545610" y="4133972"/>
          <a:ext cx="6137764" cy="47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995" tIns="49995" rIns="49995" bIns="49995" numCol="1" spcCol="1270" anchor="ctr" anchorCtr="0">
          <a:noAutofit/>
        </a:bodyPr>
        <a:lstStyle/>
        <a:p>
          <a:pPr marL="0" lvl="0" indent="0" algn="l" defTabSz="711200">
            <a:lnSpc>
              <a:spcPct val="90000"/>
            </a:lnSpc>
            <a:spcBef>
              <a:spcPct val="0"/>
            </a:spcBef>
            <a:spcAft>
              <a:spcPct val="35000"/>
            </a:spcAft>
            <a:buNone/>
          </a:pPr>
          <a:r>
            <a:rPr lang="en-US" sz="1600" kern="1200"/>
            <a:t>Total =&gt; TotalPrice (Property - schema.org)</a:t>
          </a:r>
        </a:p>
      </dsp:txBody>
      <dsp:txXfrm>
        <a:off x="545610" y="4133972"/>
        <a:ext cx="6137764" cy="472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907E6-FE32-4859-BC0D-09052FC00EC5}">
      <dsp:nvSpPr>
        <dsp:cNvPr id="0" name=""/>
        <dsp:cNvSpPr/>
      </dsp:nvSpPr>
      <dsp:spPr>
        <a:xfrm>
          <a:off x="0" y="584912"/>
          <a:ext cx="6683374" cy="1088100"/>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&lt;link rel=”profile” href=</a:t>
          </a:r>
          <a:r>
            <a:rPr lang="en-US" sz="3000" u="sng" kern="1200">
              <a:hlinkClick xmlns:r="http://schemas.openxmlformats.org/officeDocument/2006/relationships" r:id="rId1"/>
            </a:rPr>
            <a:t>http://schema.org/Person</a:t>
          </a:r>
          <a:r>
            <a:rPr lang="en-US" sz="3000" kern="1200"/>
            <a:t>&gt;</a:t>
          </a:r>
        </a:p>
      </dsp:txBody>
      <dsp:txXfrm>
        <a:off x="53117" y="638029"/>
        <a:ext cx="6577140" cy="981866"/>
      </dsp:txXfrm>
    </dsp:sp>
    <dsp:sp modelId="{FF36AE4C-9B67-428D-85DA-F34C7C0E53D2}">
      <dsp:nvSpPr>
        <dsp:cNvPr id="0" name=""/>
        <dsp:cNvSpPr/>
      </dsp:nvSpPr>
      <dsp:spPr>
        <a:xfrm>
          <a:off x="0" y="1759412"/>
          <a:ext cx="6683374" cy="1088100"/>
        </a:xfrm>
        <a:prstGeom prst="roundRect">
          <a:avLst/>
        </a:prstGeom>
        <a:gradFill rotWithShape="0">
          <a:gsLst>
            <a:gs pos="0">
              <a:schemeClr val="accent2">
                <a:hueOff val="-1180472"/>
                <a:satOff val="-10766"/>
                <a:lumOff val="-1961"/>
                <a:alphaOff val="0"/>
                <a:tint val="94000"/>
                <a:satMod val="100000"/>
                <a:lumMod val="108000"/>
              </a:schemeClr>
            </a:gs>
            <a:gs pos="50000">
              <a:schemeClr val="accent2">
                <a:hueOff val="-1180472"/>
                <a:satOff val="-10766"/>
                <a:lumOff val="-1961"/>
                <a:alphaOff val="0"/>
                <a:tint val="98000"/>
                <a:shade val="100000"/>
                <a:satMod val="100000"/>
                <a:lumMod val="100000"/>
              </a:schemeClr>
            </a:gs>
            <a:gs pos="100000">
              <a:schemeClr val="accent2">
                <a:hueOff val="-1180472"/>
                <a:satOff val="-10766"/>
                <a:lumOff val="-196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&lt;link rel=”profile” href=</a:t>
          </a:r>
          <a:r>
            <a:rPr lang="en-US" sz="3000" u="sng" kern="1200">
              <a:hlinkClick xmlns:r="http://schemas.openxmlformats.org/officeDocument/2006/relationships" r:id="rId2"/>
            </a:rPr>
            <a:t>http://schema.org/PostalAddress</a:t>
          </a:r>
          <a:r>
            <a:rPr lang="en-US" sz="3000" kern="1200"/>
            <a:t>&gt;</a:t>
          </a:r>
        </a:p>
      </dsp:txBody>
      <dsp:txXfrm>
        <a:off x="53117" y="1812529"/>
        <a:ext cx="6577140" cy="981866"/>
      </dsp:txXfrm>
    </dsp:sp>
    <dsp:sp modelId="{276EC922-5993-4773-B05D-06B7364EC142}">
      <dsp:nvSpPr>
        <dsp:cNvPr id="0" name=""/>
        <dsp:cNvSpPr/>
      </dsp:nvSpPr>
      <dsp:spPr>
        <a:xfrm>
          <a:off x="0" y="2933912"/>
          <a:ext cx="6683374" cy="1088100"/>
        </a:xfrm>
        <a:prstGeom prst="roundRect">
          <a:avLst/>
        </a:prstGeom>
        <a:gradFill rotWithShape="0">
          <a:gsLst>
            <a:gs pos="0">
              <a:schemeClr val="accent2">
                <a:hueOff val="-2360944"/>
                <a:satOff val="-21531"/>
                <a:lumOff val="-3922"/>
                <a:alphaOff val="0"/>
                <a:tint val="94000"/>
                <a:satMod val="100000"/>
                <a:lumMod val="108000"/>
              </a:schemeClr>
            </a:gs>
            <a:gs pos="50000">
              <a:schemeClr val="accent2">
                <a:hueOff val="-2360944"/>
                <a:satOff val="-21531"/>
                <a:lumOff val="-3922"/>
                <a:alphaOff val="0"/>
                <a:tint val="98000"/>
                <a:shade val="100000"/>
                <a:satMod val="100000"/>
                <a:lumMod val="100000"/>
              </a:schemeClr>
            </a:gs>
            <a:gs pos="100000">
              <a:schemeClr val="accent2">
                <a:hueOff val="-2360944"/>
                <a:satOff val="-21531"/>
                <a:lumOff val="-3922"/>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&lt;link rel=”profile” href=</a:t>
          </a:r>
          <a:r>
            <a:rPr lang="en-US" sz="3000" u="sng" kern="1200">
              <a:hlinkClick xmlns:r="http://schemas.openxmlformats.org/officeDocument/2006/relationships" r:id="rId3"/>
            </a:rPr>
            <a:t>http://schema.org/Property</a:t>
          </a:r>
          <a:r>
            <a:rPr lang="en-US" sz="3000" kern="1200"/>
            <a:t>&gt;</a:t>
          </a:r>
        </a:p>
      </dsp:txBody>
      <dsp:txXfrm>
        <a:off x="53117" y="2987029"/>
        <a:ext cx="6577140" cy="9818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A8AA1-9393-48C0-8176-73F3DDF2BA04}">
      <dsp:nvSpPr>
        <dsp:cNvPr id="0" name=""/>
        <dsp:cNvSpPr/>
      </dsp:nvSpPr>
      <dsp:spPr>
        <a:xfrm>
          <a:off x="1261074" y="1123"/>
          <a:ext cx="5044296" cy="115114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873" tIns="292390" rIns="97873" bIns="292390" numCol="1" spcCol="1270" anchor="ctr" anchorCtr="0">
          <a:noAutofit/>
        </a:bodyPr>
        <a:lstStyle/>
        <a:p>
          <a:pPr marL="0" lvl="0" indent="0" algn="l" defTabSz="977900">
            <a:lnSpc>
              <a:spcPct val="90000"/>
            </a:lnSpc>
            <a:spcBef>
              <a:spcPct val="0"/>
            </a:spcBef>
            <a:spcAft>
              <a:spcPct val="35000"/>
            </a:spcAft>
            <a:buNone/>
          </a:pPr>
          <a:r>
            <a:rPr lang="en-US" sz="2200" kern="1200"/>
            <a:t>Publish your billboard url</a:t>
          </a:r>
        </a:p>
      </dsp:txBody>
      <dsp:txXfrm>
        <a:off x="1261074" y="1123"/>
        <a:ext cx="5044296" cy="1151140"/>
      </dsp:txXfrm>
    </dsp:sp>
    <dsp:sp modelId="{A16D31A2-4917-4EB3-A6CD-036CCC9996C5}">
      <dsp:nvSpPr>
        <dsp:cNvPr id="0" name=""/>
        <dsp:cNvSpPr/>
      </dsp:nvSpPr>
      <dsp:spPr>
        <a:xfrm>
          <a:off x="0" y="1123"/>
          <a:ext cx="1261074" cy="115114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732" tIns="113707" rIns="66732" bIns="113707" numCol="1" spcCol="1270" anchor="ctr" anchorCtr="0">
          <a:noAutofit/>
        </a:bodyPr>
        <a:lstStyle/>
        <a:p>
          <a:pPr marL="0" lvl="0" indent="0" algn="ctr" defTabSz="1200150">
            <a:lnSpc>
              <a:spcPct val="90000"/>
            </a:lnSpc>
            <a:spcBef>
              <a:spcPct val="0"/>
            </a:spcBef>
            <a:spcAft>
              <a:spcPct val="35000"/>
            </a:spcAft>
            <a:buNone/>
          </a:pPr>
          <a:r>
            <a:rPr lang="en-US" sz="2700" kern="1200"/>
            <a:t>Publish</a:t>
          </a:r>
        </a:p>
      </dsp:txBody>
      <dsp:txXfrm>
        <a:off x="0" y="1123"/>
        <a:ext cx="1261074" cy="1151140"/>
      </dsp:txXfrm>
    </dsp:sp>
    <dsp:sp modelId="{93AFE5E2-A352-4F18-8D4C-EF0BB9ED0AE2}">
      <dsp:nvSpPr>
        <dsp:cNvPr id="0" name=""/>
        <dsp:cNvSpPr/>
      </dsp:nvSpPr>
      <dsp:spPr>
        <a:xfrm>
          <a:off x="1261074" y="1221332"/>
          <a:ext cx="5044296" cy="1151140"/>
        </a:xfrm>
        <a:prstGeom prst="rect">
          <a:avLst/>
        </a:prstGeom>
        <a:solidFill>
          <a:schemeClr val="accent2">
            <a:tint val="40000"/>
            <a:alpha val="90000"/>
            <a:hueOff val="-1536510"/>
            <a:satOff val="-10116"/>
            <a:lumOff val="-823"/>
            <a:alphaOff val="0"/>
          </a:schemeClr>
        </a:solidFill>
        <a:ln w="15875" cap="flat" cmpd="sng" algn="ctr">
          <a:solidFill>
            <a:schemeClr val="accent2">
              <a:tint val="40000"/>
              <a:alpha val="90000"/>
              <a:hueOff val="-1536510"/>
              <a:satOff val="-10116"/>
              <a:lumOff val="-8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873" tIns="292390" rIns="97873" bIns="292390" numCol="1" spcCol="1270" anchor="ctr" anchorCtr="0">
          <a:noAutofit/>
        </a:bodyPr>
        <a:lstStyle/>
        <a:p>
          <a:pPr marL="0" lvl="0" indent="0" algn="l" defTabSz="977900">
            <a:lnSpc>
              <a:spcPct val="90000"/>
            </a:lnSpc>
            <a:spcBef>
              <a:spcPct val="0"/>
            </a:spcBef>
            <a:spcAft>
              <a:spcPct val="35000"/>
            </a:spcAft>
            <a:buNone/>
          </a:pPr>
          <a:r>
            <a:rPr lang="en-US" sz="2200" kern="1200"/>
            <a:t>Publish your profile</a:t>
          </a:r>
        </a:p>
      </dsp:txBody>
      <dsp:txXfrm>
        <a:off x="1261074" y="1221332"/>
        <a:ext cx="5044296" cy="1151140"/>
      </dsp:txXfrm>
    </dsp:sp>
    <dsp:sp modelId="{D117ACD9-1A0B-483A-B059-2B32694D7AA6}">
      <dsp:nvSpPr>
        <dsp:cNvPr id="0" name=""/>
        <dsp:cNvSpPr/>
      </dsp:nvSpPr>
      <dsp:spPr>
        <a:xfrm>
          <a:off x="0" y="1221332"/>
          <a:ext cx="1261074" cy="1151140"/>
        </a:xfrm>
        <a:prstGeom prst="rect">
          <a:avLst/>
        </a:prstGeom>
        <a:solidFill>
          <a:schemeClr val="accent2">
            <a:hueOff val="-1180472"/>
            <a:satOff val="-10766"/>
            <a:lumOff val="-1961"/>
            <a:alphaOff val="0"/>
          </a:schemeClr>
        </a:solidFill>
        <a:ln w="15875" cap="flat" cmpd="sng" algn="ctr">
          <a:solidFill>
            <a:schemeClr val="accent2">
              <a:hueOff val="-1180472"/>
              <a:satOff val="-10766"/>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732" tIns="113707" rIns="66732" bIns="113707" numCol="1" spcCol="1270" anchor="ctr" anchorCtr="0">
          <a:noAutofit/>
        </a:bodyPr>
        <a:lstStyle/>
        <a:p>
          <a:pPr marL="0" lvl="0" indent="0" algn="ctr" defTabSz="1200150">
            <a:lnSpc>
              <a:spcPct val="90000"/>
            </a:lnSpc>
            <a:spcBef>
              <a:spcPct val="0"/>
            </a:spcBef>
            <a:spcAft>
              <a:spcPct val="35000"/>
            </a:spcAft>
            <a:buNone/>
          </a:pPr>
          <a:r>
            <a:rPr lang="en-US" sz="2700" kern="1200"/>
            <a:t>Publish</a:t>
          </a:r>
        </a:p>
      </dsp:txBody>
      <dsp:txXfrm>
        <a:off x="0" y="1221332"/>
        <a:ext cx="1261074" cy="1151140"/>
      </dsp:txXfrm>
    </dsp:sp>
    <dsp:sp modelId="{2FD31FBC-FE70-491B-AD25-E77964A62B54}">
      <dsp:nvSpPr>
        <dsp:cNvPr id="0" name=""/>
        <dsp:cNvSpPr/>
      </dsp:nvSpPr>
      <dsp:spPr>
        <a:xfrm>
          <a:off x="1261074" y="2441541"/>
          <a:ext cx="5044296" cy="1151140"/>
        </a:xfrm>
        <a:prstGeom prst="rect">
          <a:avLst/>
        </a:prstGeom>
        <a:solidFill>
          <a:schemeClr val="accent2">
            <a:tint val="40000"/>
            <a:alpha val="90000"/>
            <a:hueOff val="-3073021"/>
            <a:satOff val="-20232"/>
            <a:lumOff val="-1646"/>
            <a:alphaOff val="0"/>
          </a:schemeClr>
        </a:solidFill>
        <a:ln w="15875" cap="flat" cmpd="sng" algn="ctr">
          <a:solidFill>
            <a:schemeClr val="accent2">
              <a:tint val="40000"/>
              <a:alpha val="90000"/>
              <a:hueOff val="-3073021"/>
              <a:satOff val="-20232"/>
              <a:lumOff val="-1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873" tIns="292390" rIns="97873" bIns="292390" numCol="1" spcCol="1270" anchor="ctr" anchorCtr="0">
          <a:noAutofit/>
        </a:bodyPr>
        <a:lstStyle/>
        <a:p>
          <a:pPr marL="0" lvl="0" indent="0" algn="l" defTabSz="977900">
            <a:lnSpc>
              <a:spcPct val="90000"/>
            </a:lnSpc>
            <a:spcBef>
              <a:spcPct val="0"/>
            </a:spcBef>
            <a:spcAft>
              <a:spcPct val="35000"/>
            </a:spcAft>
            <a:buNone/>
          </a:pPr>
          <a:r>
            <a:rPr lang="en-US" sz="2200" kern="1200"/>
            <a:t>Register new media types and new link relations</a:t>
          </a:r>
        </a:p>
      </dsp:txBody>
      <dsp:txXfrm>
        <a:off x="1261074" y="2441541"/>
        <a:ext cx="5044296" cy="1151140"/>
      </dsp:txXfrm>
    </dsp:sp>
    <dsp:sp modelId="{C584CB0B-51B4-4B31-9FDC-35332F98F490}">
      <dsp:nvSpPr>
        <dsp:cNvPr id="0" name=""/>
        <dsp:cNvSpPr/>
      </dsp:nvSpPr>
      <dsp:spPr>
        <a:xfrm>
          <a:off x="0" y="2441541"/>
          <a:ext cx="1261074" cy="1151140"/>
        </a:xfrm>
        <a:prstGeom prst="rect">
          <a:avLst/>
        </a:prstGeom>
        <a:solidFill>
          <a:schemeClr val="accent2">
            <a:hueOff val="-2360944"/>
            <a:satOff val="-21531"/>
            <a:lumOff val="-3922"/>
            <a:alphaOff val="0"/>
          </a:schemeClr>
        </a:solidFill>
        <a:ln w="15875" cap="flat" cmpd="sng" algn="ctr">
          <a:solidFill>
            <a:schemeClr val="accent2">
              <a:hueOff val="-2360944"/>
              <a:satOff val="-21531"/>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732" tIns="113707" rIns="66732" bIns="113707" numCol="1" spcCol="1270" anchor="ctr" anchorCtr="0">
          <a:noAutofit/>
        </a:bodyPr>
        <a:lstStyle/>
        <a:p>
          <a:pPr marL="0" lvl="0" indent="0" algn="ctr" defTabSz="1200150">
            <a:lnSpc>
              <a:spcPct val="90000"/>
            </a:lnSpc>
            <a:spcBef>
              <a:spcPct val="0"/>
            </a:spcBef>
            <a:spcAft>
              <a:spcPct val="35000"/>
            </a:spcAft>
            <a:buNone/>
          </a:pPr>
          <a:r>
            <a:rPr lang="en-US" sz="2700" kern="1200"/>
            <a:t>Register</a:t>
          </a:r>
        </a:p>
      </dsp:txBody>
      <dsp:txXfrm>
        <a:off x="0" y="2441541"/>
        <a:ext cx="1261074" cy="11511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6/6/2020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encyclopedia.com/computing/news-wires-white-papers-and-books/hypermedia-and-multimedia" TargetMode="External"/><Relationship Id="rId4" Type="http://schemas.openxmlformats.org/officeDocument/2006/relationships/hyperlink" Target="https://dev.to/bolt04/an-introduction-to-hypermedia-apis-1n2d"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C587-913B-40CE-8AD1-FFED9F2FC834}"/>
              </a:ext>
            </a:extLst>
          </p:cNvPr>
          <p:cNvSpPr>
            <a:spLocks noGrp="1"/>
          </p:cNvSpPr>
          <p:nvPr>
            <p:ph type="ctrTitle"/>
          </p:nvPr>
        </p:nvSpPr>
        <p:spPr/>
        <p:txBody>
          <a:bodyPr/>
          <a:lstStyle/>
          <a:p>
            <a:r>
              <a:rPr lang="en-US" dirty="0"/>
              <a:t>Laurie Mailloux	</a:t>
            </a:r>
          </a:p>
        </p:txBody>
      </p:sp>
      <p:sp>
        <p:nvSpPr>
          <p:cNvPr id="3" name="Subtitle 2">
            <a:extLst>
              <a:ext uri="{FF2B5EF4-FFF2-40B4-BE49-F238E27FC236}">
                <a16:creationId xmlns:a16="http://schemas.microsoft.com/office/drawing/2014/main" id="{38794256-D400-4B84-A724-E3B06465F282}"/>
              </a:ext>
            </a:extLst>
          </p:cNvPr>
          <p:cNvSpPr>
            <a:spLocks noGrp="1"/>
          </p:cNvSpPr>
          <p:nvPr>
            <p:ph type="subTitle" idx="1"/>
          </p:nvPr>
        </p:nvSpPr>
        <p:spPr/>
        <p:txBody>
          <a:bodyPr/>
          <a:lstStyle/>
          <a:p>
            <a:r>
              <a:rPr lang="en-US" dirty="0"/>
              <a:t>Presentation 6.2 Hypermedia Design</a:t>
            </a:r>
          </a:p>
          <a:p>
            <a:r>
              <a:rPr lang="en-US" dirty="0"/>
              <a:t>June 6, 2020</a:t>
            </a:r>
          </a:p>
        </p:txBody>
      </p:sp>
    </p:spTree>
    <p:extLst>
      <p:ext uri="{BB962C8B-B14F-4D97-AF65-F5344CB8AC3E}">
        <p14:creationId xmlns:p14="http://schemas.microsoft.com/office/powerpoint/2010/main" val="315818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DB667-140C-44DC-AF02-221C3D70A959}"/>
              </a:ext>
            </a:extLst>
          </p:cNvPr>
          <p:cNvSpPr>
            <a:spLocks noGrp="1"/>
          </p:cNvSpPr>
          <p:nvPr>
            <p:ph type="title"/>
          </p:nvPr>
        </p:nvSpPr>
        <p:spPr>
          <a:xfrm>
            <a:off x="641074" y="1314450"/>
            <a:ext cx="2844002" cy="3680244"/>
          </a:xfrm>
        </p:spPr>
        <p:txBody>
          <a:bodyPr>
            <a:normAutofit/>
          </a:bodyPr>
          <a:lstStyle/>
          <a:p>
            <a:pPr algn="l"/>
            <a:r>
              <a:rPr lang="en-US" sz="4400"/>
              <a:t>profile</a:t>
            </a:r>
          </a:p>
        </p:txBody>
      </p:sp>
      <p:pic>
        <p:nvPicPr>
          <p:cNvPr id="13" name="Picture 12">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0AAF7509-1B16-42A8-8441-D850383F2D45}"/>
              </a:ext>
            </a:extLst>
          </p:cNvPr>
          <p:cNvGraphicFramePr>
            <a:graphicFrameLocks noGrp="1"/>
          </p:cNvGraphicFramePr>
          <p:nvPr>
            <p:ph sz="quarter" idx="13"/>
            <p:extLst>
              <p:ext uri="{D42A27DB-BD31-4B8C-83A1-F6EECF244321}">
                <p14:modId xmlns:p14="http://schemas.microsoft.com/office/powerpoint/2010/main" val="1476094014"/>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287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Rectangle 11">
            <a:extLst>
              <a:ext uri="{FF2B5EF4-FFF2-40B4-BE49-F238E27FC236}">
                <a16:creationId xmlns:a16="http://schemas.microsoft.com/office/drawing/2014/main" id="{4E50CAEE-CAC0-4F18-9593-F09A3338C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2DA77D5-12C4-446D-AC72-A514960A55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0213"/>
          <a:stretch/>
        </p:blipFill>
        <p:spPr>
          <a:xfrm>
            <a:off x="8199690" y="290557"/>
            <a:ext cx="3992310" cy="3905520"/>
          </a:xfrm>
          <a:prstGeom prst="rect">
            <a:avLst/>
          </a:prstGeom>
        </p:spPr>
      </p:pic>
      <p:pic>
        <p:nvPicPr>
          <p:cNvPr id="16" name="Picture 15">
            <a:extLst>
              <a:ext uri="{FF2B5EF4-FFF2-40B4-BE49-F238E27FC236}">
                <a16:creationId xmlns:a16="http://schemas.microsoft.com/office/drawing/2014/main" id="{19E04E4F-6B32-4651-ACE0-DACABF1FC2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12450" t="1120" r="54326" b="73832"/>
          <a:stretch/>
        </p:blipFill>
        <p:spPr>
          <a:xfrm>
            <a:off x="4581330" y="0"/>
            <a:ext cx="6762408" cy="2867764"/>
          </a:xfrm>
          <a:prstGeom prst="rect">
            <a:avLst/>
          </a:prstGeom>
        </p:spPr>
      </p:pic>
      <p:sp>
        <p:nvSpPr>
          <p:cNvPr id="2" name="Title 1">
            <a:extLst>
              <a:ext uri="{FF2B5EF4-FFF2-40B4-BE49-F238E27FC236}">
                <a16:creationId xmlns:a16="http://schemas.microsoft.com/office/drawing/2014/main" id="{333B2D8F-56C2-44DF-AFC5-07424C8CD409}"/>
              </a:ext>
            </a:extLst>
          </p:cNvPr>
          <p:cNvSpPr>
            <a:spLocks noGrp="1"/>
          </p:cNvSpPr>
          <p:nvPr>
            <p:ph type="title"/>
          </p:nvPr>
        </p:nvSpPr>
        <p:spPr>
          <a:xfrm>
            <a:off x="1286933" y="2213361"/>
            <a:ext cx="6247721" cy="2204815"/>
          </a:xfrm>
        </p:spPr>
        <p:txBody>
          <a:bodyPr vert="horz" lIns="91440" tIns="45720" rIns="91440" bIns="45720" rtlCol="0" anchor="b">
            <a:normAutofit/>
          </a:bodyPr>
          <a:lstStyle/>
          <a:p>
            <a:pPr algn="l"/>
            <a:r>
              <a:rPr lang="en-US" sz="4800" dirty="0"/>
              <a:t>Implement	</a:t>
            </a:r>
          </a:p>
        </p:txBody>
      </p:sp>
      <p:sp>
        <p:nvSpPr>
          <p:cNvPr id="3" name="Content Placeholder 2">
            <a:extLst>
              <a:ext uri="{FF2B5EF4-FFF2-40B4-BE49-F238E27FC236}">
                <a16:creationId xmlns:a16="http://schemas.microsoft.com/office/drawing/2014/main" id="{D7920AC6-8258-4D19-81AA-52DEF81AE553}"/>
              </a:ext>
            </a:extLst>
          </p:cNvPr>
          <p:cNvSpPr>
            <a:spLocks noGrp="1"/>
          </p:cNvSpPr>
          <p:nvPr>
            <p:ph sz="quarter" idx="13"/>
          </p:nvPr>
        </p:nvSpPr>
        <p:spPr>
          <a:xfrm>
            <a:off x="1286934" y="4418176"/>
            <a:ext cx="6247721" cy="1264209"/>
          </a:xfrm>
        </p:spPr>
        <p:txBody>
          <a:bodyPr vert="horz" lIns="91440" tIns="45720" rIns="91440" bIns="45720" rtlCol="0">
            <a:normAutofit/>
          </a:bodyPr>
          <a:lstStyle/>
          <a:p>
            <a:pPr marL="0" indent="0">
              <a:buNone/>
            </a:pPr>
            <a:r>
              <a:rPr lang="en-US" sz="2200">
                <a:solidFill>
                  <a:schemeClr val="tx1">
                    <a:lumMod val="50000"/>
                    <a:lumOff val="50000"/>
                  </a:schemeClr>
                </a:solidFill>
              </a:rPr>
              <a:t>Write code for api and implement the code</a:t>
            </a:r>
          </a:p>
        </p:txBody>
      </p:sp>
      <p:pic>
        <p:nvPicPr>
          <p:cNvPr id="18" name="Picture 17">
            <a:extLst>
              <a:ext uri="{FF2B5EF4-FFF2-40B4-BE49-F238E27FC236}">
                <a16:creationId xmlns:a16="http://schemas.microsoft.com/office/drawing/2014/main" id="{13D4F2B0-7771-46FC-9763-240E8F55F1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5973" t="81531" r="19879"/>
          <a:stretch/>
        </p:blipFill>
        <p:spPr>
          <a:xfrm>
            <a:off x="10246407" y="5429242"/>
            <a:ext cx="1945594" cy="1428758"/>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9">
            <a:extLst>
              <a:ext uri="{FF2B5EF4-FFF2-40B4-BE49-F238E27FC236}">
                <a16:creationId xmlns:a16="http://schemas.microsoft.com/office/drawing/2014/main" id="{6164F387-6750-4AFF-8A10-65C64D31EC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46466" t="75007" r="30510"/>
          <a:stretch/>
        </p:blipFill>
        <p:spPr>
          <a:xfrm>
            <a:off x="9795659" y="4064996"/>
            <a:ext cx="2716669" cy="1658803"/>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241970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C13EDE-61D1-48F9-8723-E66614470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18E3B-61AC-41A6-BFF1-A83183BB2713}"/>
              </a:ext>
            </a:extLst>
          </p:cNvPr>
          <p:cNvSpPr>
            <a:spLocks noGrp="1"/>
          </p:cNvSpPr>
          <p:nvPr>
            <p:ph type="title"/>
          </p:nvPr>
        </p:nvSpPr>
        <p:spPr>
          <a:xfrm>
            <a:off x="913775" y="1343991"/>
            <a:ext cx="3145305" cy="4157256"/>
          </a:xfrm>
        </p:spPr>
        <p:txBody>
          <a:bodyPr>
            <a:normAutofit/>
          </a:bodyPr>
          <a:lstStyle/>
          <a:p>
            <a:pPr algn="l"/>
            <a:r>
              <a:rPr lang="en-US" sz="4100"/>
              <a:t>Publication </a:t>
            </a:r>
          </a:p>
        </p:txBody>
      </p:sp>
      <p:sp>
        <p:nvSpPr>
          <p:cNvPr id="11" name="Rectangle: Rounded Corners 10">
            <a:extLst>
              <a:ext uri="{FF2B5EF4-FFF2-40B4-BE49-F238E27FC236}">
                <a16:creationId xmlns:a16="http://schemas.microsoft.com/office/drawing/2014/main" id="{D5841BD9-D0E1-4367-99C5-E8A3BB5A9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1253578"/>
            <a:ext cx="6926319" cy="4338083"/>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2790C1F-2E70-43FF-9F71-88A4104E8C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74141"/>
          <a:stretch/>
        </p:blipFill>
        <p:spPr>
          <a:xfrm>
            <a:off x="0" y="1"/>
            <a:ext cx="12192000" cy="1773382"/>
          </a:xfrm>
          <a:prstGeom prst="rect">
            <a:avLst/>
          </a:prstGeom>
        </p:spPr>
      </p:pic>
      <p:graphicFrame>
        <p:nvGraphicFramePr>
          <p:cNvPr id="5" name="Content Placeholder 2">
            <a:extLst>
              <a:ext uri="{FF2B5EF4-FFF2-40B4-BE49-F238E27FC236}">
                <a16:creationId xmlns:a16="http://schemas.microsoft.com/office/drawing/2014/main" id="{AB9028DA-3208-4788-8FE2-1D5AF3478A88}"/>
              </a:ext>
            </a:extLst>
          </p:cNvPr>
          <p:cNvGraphicFramePr>
            <a:graphicFrameLocks noGrp="1"/>
          </p:cNvGraphicFramePr>
          <p:nvPr>
            <p:ph sz="quarter" idx="13"/>
            <p:extLst>
              <p:ext uri="{D42A27DB-BD31-4B8C-83A1-F6EECF244321}">
                <p14:modId xmlns:p14="http://schemas.microsoft.com/office/powerpoint/2010/main" val="656921119"/>
              </p:ext>
            </p:extLst>
          </p:nvPr>
        </p:nvGraphicFramePr>
        <p:xfrm>
          <a:off x="4964770" y="1625717"/>
          <a:ext cx="6305371" cy="3593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02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20"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21"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3" name="Content Placeholder 2">
            <a:extLst>
              <a:ext uri="{FF2B5EF4-FFF2-40B4-BE49-F238E27FC236}">
                <a16:creationId xmlns:a16="http://schemas.microsoft.com/office/drawing/2014/main" id="{C6363AF5-97DB-4222-ABEA-B9BFC7666AA3}"/>
              </a:ext>
            </a:extLst>
          </p:cNvPr>
          <p:cNvSpPr>
            <a:spLocks noGrp="1"/>
          </p:cNvSpPr>
          <p:nvPr>
            <p:ph sz="quarter" idx="13"/>
          </p:nvPr>
        </p:nvSpPr>
        <p:spPr>
          <a:xfrm>
            <a:off x="913773" y="2367092"/>
            <a:ext cx="7859565" cy="3424107"/>
          </a:xfrm>
        </p:spPr>
        <p:txBody>
          <a:bodyPr>
            <a:normAutofit/>
          </a:bodyPr>
          <a:lstStyle/>
          <a:p>
            <a:pPr marL="0" indent="0">
              <a:buNone/>
            </a:pPr>
            <a:r>
              <a:rPr lang="en-US" sz="1800" dirty="0"/>
              <a:t>References</a:t>
            </a:r>
          </a:p>
          <a:p>
            <a:r>
              <a:rPr lang="en-US" sz="1800" dirty="0"/>
              <a:t>David, February 26. An introduction to hypermedia </a:t>
            </a:r>
            <a:r>
              <a:rPr lang="en-US" sz="1800" dirty="0" err="1"/>
              <a:t>apiS</a:t>
            </a:r>
            <a:r>
              <a:rPr lang="en-US" sz="1800" dirty="0"/>
              <a:t>.  Retrieved on June 6, 2020 from </a:t>
            </a:r>
            <a:r>
              <a:rPr lang="en-US" sz="1800" dirty="0">
                <a:hlinkClick r:id="rId4"/>
              </a:rPr>
              <a:t>https://dev.to/bolt04/an-introduction-to-hypermedia-apis-1n2d</a:t>
            </a:r>
            <a:r>
              <a:rPr lang="en-US" sz="1800" dirty="0"/>
              <a:t> </a:t>
            </a:r>
          </a:p>
          <a:p>
            <a:r>
              <a:rPr lang="en-US" sz="1800" dirty="0"/>
              <a:t>Encyclopeida.com. May 21, 2020. retrieved on June 6, 2020 from </a:t>
            </a:r>
            <a:r>
              <a:rPr lang="en-US" sz="1800" dirty="0">
                <a:hlinkClick r:id="rId5"/>
              </a:rPr>
              <a:t>https://www.encyclopedia.com/computing/news-wires-white-papers-and-books/hypermedia-and-multimedia</a:t>
            </a:r>
            <a:r>
              <a:rPr lang="en-US" sz="1800" dirty="0"/>
              <a:t> </a:t>
            </a:r>
          </a:p>
          <a:p>
            <a:endParaRPr lang="en-US" sz="1800" dirty="0"/>
          </a:p>
        </p:txBody>
      </p:sp>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222970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5C56-B540-4DDF-93C9-C6D48643E930}"/>
              </a:ext>
            </a:extLst>
          </p:cNvPr>
          <p:cNvSpPr>
            <a:spLocks noGrp="1"/>
          </p:cNvSpPr>
          <p:nvPr>
            <p:ph type="title"/>
          </p:nvPr>
        </p:nvSpPr>
        <p:spPr>
          <a:xfrm>
            <a:off x="913775" y="618517"/>
            <a:ext cx="10364451" cy="1596177"/>
          </a:xfrm>
        </p:spPr>
        <p:txBody>
          <a:bodyPr>
            <a:normAutofit/>
          </a:bodyPr>
          <a:lstStyle/>
          <a:p>
            <a:r>
              <a:rPr lang="en-US" dirty="0"/>
              <a:t>What is Hypermedia design?	</a:t>
            </a:r>
          </a:p>
        </p:txBody>
      </p:sp>
      <p:graphicFrame>
        <p:nvGraphicFramePr>
          <p:cNvPr id="23" name="Content Placeholder 2">
            <a:extLst>
              <a:ext uri="{FF2B5EF4-FFF2-40B4-BE49-F238E27FC236}">
                <a16:creationId xmlns:a16="http://schemas.microsoft.com/office/drawing/2014/main" id="{D7942F47-0F9D-4E24-9918-442E58D6686C}"/>
              </a:ext>
            </a:extLst>
          </p:cNvPr>
          <p:cNvGraphicFramePr>
            <a:graphicFrameLocks noGrp="1"/>
          </p:cNvGraphicFramePr>
          <p:nvPr>
            <p:ph sz="quarter" idx="13"/>
            <p:extLst>
              <p:ext uri="{D42A27DB-BD31-4B8C-83A1-F6EECF244321}">
                <p14:modId xmlns:p14="http://schemas.microsoft.com/office/powerpoint/2010/main" val="356229667"/>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17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35F5DD83-B60B-4670-9BC3-032AC4D042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a:extLst>
              <a:ext uri="{FF2B5EF4-FFF2-40B4-BE49-F238E27FC236}">
                <a16:creationId xmlns:a16="http://schemas.microsoft.com/office/drawing/2014/main" id="{F6B4EE5F-776E-4E87-BA16-1A4E6FDEC0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0AE490E-C7A2-4931-A0A7-12B5AF12965E}"/>
              </a:ext>
            </a:extLst>
          </p:cNvPr>
          <p:cNvPicPr>
            <a:picLocks noChangeAspect="1"/>
          </p:cNvPicPr>
          <p:nvPr/>
        </p:nvPicPr>
        <p:blipFill>
          <a:blip r:embed="rId3"/>
          <a:stretch>
            <a:fillRect/>
          </a:stretch>
        </p:blipFill>
        <p:spPr>
          <a:xfrm>
            <a:off x="6026836" y="4553084"/>
            <a:ext cx="4526113" cy="1685977"/>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27" name="Picture 22">
            <a:extLst>
              <a:ext uri="{FF2B5EF4-FFF2-40B4-BE49-F238E27FC236}">
                <a16:creationId xmlns:a16="http://schemas.microsoft.com/office/drawing/2014/main" id="{DD9AE7CD-2056-4F99-8905-7D58893EB5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10320"/>
            <a:ext cx="12192000" cy="6858000"/>
          </a:xfrm>
          <a:prstGeom prst="rect">
            <a:avLst/>
          </a:prstGeom>
        </p:spPr>
      </p:pic>
      <p:sp>
        <p:nvSpPr>
          <p:cNvPr id="3" name="Content Placeholder 2">
            <a:extLst>
              <a:ext uri="{FF2B5EF4-FFF2-40B4-BE49-F238E27FC236}">
                <a16:creationId xmlns:a16="http://schemas.microsoft.com/office/drawing/2014/main" id="{71132352-7D53-4099-8B67-E829DA14315C}"/>
              </a:ext>
            </a:extLst>
          </p:cNvPr>
          <p:cNvSpPr>
            <a:spLocks noGrp="1"/>
          </p:cNvSpPr>
          <p:nvPr>
            <p:ph sz="quarter" idx="13"/>
          </p:nvPr>
        </p:nvSpPr>
        <p:spPr>
          <a:xfrm>
            <a:off x="4722724" y="618518"/>
            <a:ext cx="7104186" cy="3732418"/>
          </a:xfrm>
        </p:spPr>
        <p:txBody>
          <a:bodyPr>
            <a:normAutofit fontScale="92500"/>
          </a:bodyPr>
          <a:lstStyle/>
          <a:p>
            <a:pPr>
              <a:lnSpc>
                <a:spcPct val="110000"/>
              </a:lnSpc>
            </a:pPr>
            <a:r>
              <a:rPr lang="en-US" sz="1600" b="1" dirty="0"/>
              <a:t>Discoverability </a:t>
            </a:r>
          </a:p>
          <a:p>
            <a:pPr>
              <a:lnSpc>
                <a:spcPct val="110000"/>
              </a:lnSpc>
            </a:pPr>
            <a:r>
              <a:rPr lang="en-US" sz="1600" dirty="0"/>
              <a:t>Imagine it's your first day at your new job, and to complete the first task you need to learn how to interact with an external API because your business depends on this 3rd party service for a payments service. If you get links to related resources when you make a request, you can get a sense of what operations are available to you.</a:t>
            </a:r>
          </a:p>
          <a:p>
            <a:pPr>
              <a:lnSpc>
                <a:spcPct val="110000"/>
              </a:lnSpc>
            </a:pPr>
            <a:r>
              <a:rPr lang="en-US" sz="1600" b="1" dirty="0"/>
              <a:t>Extensibility </a:t>
            </a:r>
          </a:p>
          <a:p>
            <a:pPr>
              <a:lnSpc>
                <a:spcPct val="110000"/>
              </a:lnSpc>
            </a:pPr>
            <a:r>
              <a:rPr lang="en-US" sz="1600" dirty="0"/>
              <a:t>You can look at links as a way to extend the capabilities of your Web API as well. Say your business decides they want a new feature like the ability to display an announcement message on the home page.  You could implement something like this, the announcement component would use the link to make an HTTP request to fetch the announcement resource and then render its info.</a:t>
            </a:r>
          </a:p>
        </p:txBody>
      </p:sp>
      <p:sp>
        <p:nvSpPr>
          <p:cNvPr id="2" name="Title 1">
            <a:extLst>
              <a:ext uri="{FF2B5EF4-FFF2-40B4-BE49-F238E27FC236}">
                <a16:creationId xmlns:a16="http://schemas.microsoft.com/office/drawing/2014/main" id="{A8639683-C053-4620-A44A-8FFF6D1BF754}"/>
              </a:ext>
            </a:extLst>
          </p:cNvPr>
          <p:cNvSpPr>
            <a:spLocks noGrp="1"/>
          </p:cNvSpPr>
          <p:nvPr>
            <p:ph type="title"/>
          </p:nvPr>
        </p:nvSpPr>
        <p:spPr>
          <a:xfrm>
            <a:off x="654649" y="618517"/>
            <a:ext cx="3748035" cy="5641606"/>
          </a:xfrm>
        </p:spPr>
        <p:txBody>
          <a:bodyPr>
            <a:normAutofit/>
          </a:bodyPr>
          <a:lstStyle/>
          <a:p>
            <a:r>
              <a:rPr lang="en-US" dirty="0"/>
              <a:t>Advantages</a:t>
            </a:r>
          </a:p>
        </p:txBody>
      </p:sp>
      <p:sp>
        <p:nvSpPr>
          <p:cNvPr id="6" name="Rectangle 2">
            <a:extLst>
              <a:ext uri="{FF2B5EF4-FFF2-40B4-BE49-F238E27FC236}">
                <a16:creationId xmlns:a16="http://schemas.microsoft.com/office/drawing/2014/main" id="{C011B077-90A2-48CB-86A4-C4CDADE90397}"/>
              </a:ext>
            </a:extLst>
          </p:cNvPr>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710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F95DE6-BC61-4DB8-97B8-E32959EA0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8D9C176-456B-4F71-AB87-9D14B8B3D1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6466" t="75007" r="30510"/>
          <a:stretch/>
        </p:blipFill>
        <p:spPr>
          <a:xfrm>
            <a:off x="0" y="138157"/>
            <a:ext cx="1712063" cy="1045389"/>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pic>
        <p:nvPicPr>
          <p:cNvPr id="12" name="Picture 11">
            <a:extLst>
              <a:ext uri="{FF2B5EF4-FFF2-40B4-BE49-F238E27FC236}">
                <a16:creationId xmlns:a16="http://schemas.microsoft.com/office/drawing/2014/main" id="{CFF97C55-868F-4FDD-BD3C-D2F191796F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55183" t="89413" r="18746"/>
          <a:stretch/>
        </p:blipFill>
        <p:spPr>
          <a:xfrm>
            <a:off x="8404564" y="0"/>
            <a:ext cx="2589690" cy="591546"/>
          </a:xfrm>
          <a:prstGeom prst="rect">
            <a:avLst/>
          </a:prstGeom>
        </p:spPr>
      </p:pic>
      <p:pic>
        <p:nvPicPr>
          <p:cNvPr id="14" name="Picture 13">
            <a:extLst>
              <a:ext uri="{FF2B5EF4-FFF2-40B4-BE49-F238E27FC236}">
                <a16:creationId xmlns:a16="http://schemas.microsoft.com/office/drawing/2014/main" id="{69722FB9-EA01-42A6-96B2-185F5CC120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3623" t="43915" r="1" b="10213"/>
          <a:stretch/>
        </p:blipFill>
        <p:spPr>
          <a:xfrm>
            <a:off x="10471066" y="183232"/>
            <a:ext cx="1720934" cy="1683522"/>
          </a:xfrm>
          <a:prstGeom prst="rect">
            <a:avLst/>
          </a:prstGeom>
        </p:spPr>
      </p:pic>
      <p:sp>
        <p:nvSpPr>
          <p:cNvPr id="17" name="Content Placeholder 2">
            <a:extLst>
              <a:ext uri="{FF2B5EF4-FFF2-40B4-BE49-F238E27FC236}">
                <a16:creationId xmlns:a16="http://schemas.microsoft.com/office/drawing/2014/main" id="{BC077A61-8572-4D12-9FB3-8D4DBA3E5F2C}"/>
              </a:ext>
            </a:extLst>
          </p:cNvPr>
          <p:cNvSpPr>
            <a:spLocks noGrp="1"/>
          </p:cNvSpPr>
          <p:nvPr>
            <p:ph sz="quarter" idx="13"/>
          </p:nvPr>
        </p:nvSpPr>
        <p:spPr>
          <a:xfrm>
            <a:off x="1817479" y="1574747"/>
            <a:ext cx="7859565" cy="3424107"/>
          </a:xfrm>
        </p:spPr>
        <p:txBody>
          <a:bodyPr>
            <a:normAutofit/>
          </a:bodyPr>
          <a:lstStyle/>
          <a:p>
            <a:pPr marL="0" indent="0">
              <a:lnSpc>
                <a:spcPct val="110000"/>
              </a:lnSpc>
              <a:buNone/>
            </a:pPr>
            <a:r>
              <a:rPr lang="en-US" sz="2400" dirty="0"/>
              <a:t>There are three jobs for hypermedia controls</a:t>
            </a:r>
          </a:p>
          <a:p>
            <a:pPr marL="0" indent="0">
              <a:lnSpc>
                <a:spcPct val="110000"/>
              </a:lnSpc>
              <a:buNone/>
            </a:pPr>
            <a:endParaRPr lang="en-US" sz="2400" dirty="0"/>
          </a:p>
          <a:p>
            <a:pPr>
              <a:lnSpc>
                <a:spcPct val="110000"/>
              </a:lnSpc>
              <a:buFont typeface="Wingdings" panose="05000000000000000000" pitchFamily="2" charset="2"/>
              <a:buChar char="v"/>
            </a:pPr>
            <a:r>
              <a:rPr lang="en-US" sz="1500" dirty="0"/>
              <a:t>They tell client how to construct </a:t>
            </a:r>
            <a:r>
              <a:rPr lang="en-US" sz="1500" dirty="0" err="1"/>
              <a:t>HTtp</a:t>
            </a:r>
            <a:r>
              <a:rPr lang="en-US" sz="1500" dirty="0"/>
              <a:t> request, what Http method must be used, what </a:t>
            </a:r>
            <a:r>
              <a:rPr lang="en-US" sz="1500" dirty="0" err="1"/>
              <a:t>Url</a:t>
            </a:r>
            <a:r>
              <a:rPr lang="en-US" sz="1500" dirty="0"/>
              <a:t> to use, and what http headers and or entity-boy to send. </a:t>
            </a:r>
          </a:p>
          <a:p>
            <a:pPr>
              <a:lnSpc>
                <a:spcPct val="110000"/>
              </a:lnSpc>
              <a:buFont typeface="Wingdings" panose="05000000000000000000" pitchFamily="2" charset="2"/>
              <a:buChar char="v"/>
            </a:pPr>
            <a:r>
              <a:rPr lang="en-US" sz="1500" dirty="0"/>
              <a:t>they make promises about http response while suggesting status code, http headers, and or data the server will likely send in response to request.</a:t>
            </a:r>
          </a:p>
          <a:p>
            <a:pPr>
              <a:lnSpc>
                <a:spcPct val="110000"/>
              </a:lnSpc>
              <a:buFont typeface="Wingdings" panose="05000000000000000000" pitchFamily="2" charset="2"/>
              <a:buChar char="v"/>
            </a:pPr>
            <a:r>
              <a:rPr lang="en-US" sz="1500" dirty="0"/>
              <a:t>they suggest how client integrates response into workflow.  </a:t>
            </a:r>
          </a:p>
          <a:p>
            <a:pPr>
              <a:lnSpc>
                <a:spcPct val="110000"/>
              </a:lnSpc>
            </a:pPr>
            <a:endParaRPr lang="en-US" sz="1500" dirty="0"/>
          </a:p>
        </p:txBody>
      </p:sp>
      <p:pic>
        <p:nvPicPr>
          <p:cNvPr id="16" name="Picture 15">
            <a:extLst>
              <a:ext uri="{FF2B5EF4-FFF2-40B4-BE49-F238E27FC236}">
                <a16:creationId xmlns:a16="http://schemas.microsoft.com/office/drawing/2014/main" id="{D2B4E49C-E7B4-4F6A-8B93-646A0E2411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91927" t="72411" b="10341"/>
          <a:stretch/>
        </p:blipFill>
        <p:spPr>
          <a:xfrm>
            <a:off x="11494523" y="2664767"/>
            <a:ext cx="635958" cy="764233"/>
          </a:xfrm>
          <a:custGeom>
            <a:avLst/>
            <a:gdLst>
              <a:gd name="connsiteX0" fmla="*/ 0 w 984308"/>
              <a:gd name="connsiteY0" fmla="*/ 0 h 1182847"/>
              <a:gd name="connsiteX1" fmla="*/ 984308 w 984308"/>
              <a:gd name="connsiteY1" fmla="*/ 0 h 1182847"/>
              <a:gd name="connsiteX2" fmla="*/ 984308 w 984308"/>
              <a:gd name="connsiteY2" fmla="*/ 1161661 h 1182847"/>
              <a:gd name="connsiteX3" fmla="*/ 966627 w 984308"/>
              <a:gd name="connsiteY3" fmla="*/ 1165915 h 1182847"/>
              <a:gd name="connsiteX4" fmla="*/ 787132 w 984308"/>
              <a:gd name="connsiteY4" fmla="*/ 1182847 h 1182847"/>
              <a:gd name="connsiteX5" fmla="*/ 48601 w 984308"/>
              <a:gd name="connsiteY5" fmla="*/ 815395 h 1182847"/>
              <a:gd name="connsiteX6" fmla="*/ 0 w 984308"/>
              <a:gd name="connsiteY6" fmla="*/ 731606 h 1182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308" h="1182847">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p:spPr>
      </p:pic>
      <p:pic>
        <p:nvPicPr>
          <p:cNvPr id="18" name="Picture 17">
            <a:extLst>
              <a:ext uri="{FF2B5EF4-FFF2-40B4-BE49-F238E27FC236}">
                <a16:creationId xmlns:a16="http://schemas.microsoft.com/office/drawing/2014/main" id="{46528FBF-1727-4546-8131-BA22ED8B54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65973" t="81531" r="19879"/>
          <a:stretch/>
        </p:blipFill>
        <p:spPr>
          <a:xfrm>
            <a:off x="8887626" y="5982056"/>
            <a:ext cx="1192806" cy="8759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Tree>
    <p:extLst>
      <p:ext uri="{BB962C8B-B14F-4D97-AF65-F5344CB8AC3E}">
        <p14:creationId xmlns:p14="http://schemas.microsoft.com/office/powerpoint/2010/main" val="367825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FB6ACD2B-B012-4BBD-ABEB-21A2F6AF301E}"/>
              </a:ext>
            </a:extLst>
          </p:cNvPr>
          <p:cNvPicPr>
            <a:picLocks noGrp="1" noChangeAspect="1"/>
          </p:cNvPicPr>
          <p:nvPr>
            <p:ph sz="quarter" idx="13"/>
          </p:nvPr>
        </p:nvPicPr>
        <p:blipFill>
          <a:blip r:embed="rId2"/>
          <a:stretch>
            <a:fillRect/>
          </a:stretch>
        </p:blipFill>
        <p:spPr>
          <a:xfrm>
            <a:off x="2937216" y="722259"/>
            <a:ext cx="6559209" cy="5068480"/>
          </a:xfrm>
        </p:spPr>
      </p:pic>
    </p:spTree>
    <p:extLst>
      <p:ext uri="{BB962C8B-B14F-4D97-AF65-F5344CB8AC3E}">
        <p14:creationId xmlns:p14="http://schemas.microsoft.com/office/powerpoint/2010/main" val="315166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D1E2-23F3-4346-827A-DF068DC1DB5D}"/>
              </a:ext>
            </a:extLst>
          </p:cNvPr>
          <p:cNvSpPr>
            <a:spLocks noGrp="1"/>
          </p:cNvSpPr>
          <p:nvPr>
            <p:ph type="title"/>
          </p:nvPr>
        </p:nvSpPr>
        <p:spPr>
          <a:xfrm>
            <a:off x="913775" y="618517"/>
            <a:ext cx="10364451" cy="1596177"/>
          </a:xfrm>
        </p:spPr>
        <p:txBody>
          <a:bodyPr>
            <a:normAutofit/>
          </a:bodyPr>
          <a:lstStyle/>
          <a:p>
            <a:r>
              <a:rPr lang="en-US" dirty="0"/>
              <a:t>descriptors</a:t>
            </a:r>
          </a:p>
        </p:txBody>
      </p:sp>
      <p:graphicFrame>
        <p:nvGraphicFramePr>
          <p:cNvPr id="5" name="Content Placeholder 2">
            <a:extLst>
              <a:ext uri="{FF2B5EF4-FFF2-40B4-BE49-F238E27FC236}">
                <a16:creationId xmlns:a16="http://schemas.microsoft.com/office/drawing/2014/main" id="{79BA2F5F-2D8D-4642-ABAE-9DF4663917B9}"/>
              </a:ext>
            </a:extLst>
          </p:cNvPr>
          <p:cNvGraphicFramePr>
            <a:graphicFrameLocks noGrp="1"/>
          </p:cNvGraphicFramePr>
          <p:nvPr>
            <p:ph sz="quarter" idx="13"/>
            <p:extLst>
              <p:ext uri="{D42A27DB-BD31-4B8C-83A1-F6EECF244321}">
                <p14:modId xmlns:p14="http://schemas.microsoft.com/office/powerpoint/2010/main" val="1654048202"/>
              </p:ext>
            </p:extLst>
          </p:nvPr>
        </p:nvGraphicFramePr>
        <p:xfrm>
          <a:off x="914400" y="2532475"/>
          <a:ext cx="10363200" cy="3029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77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7126-7B10-404E-9782-064DDA00CDDF}"/>
              </a:ext>
            </a:extLst>
          </p:cNvPr>
          <p:cNvSpPr>
            <a:spLocks noGrp="1"/>
          </p:cNvSpPr>
          <p:nvPr>
            <p:ph type="title"/>
          </p:nvPr>
        </p:nvSpPr>
        <p:spPr/>
        <p:txBody>
          <a:bodyPr/>
          <a:lstStyle/>
          <a:p>
            <a:r>
              <a:rPr lang="en-US" dirty="0"/>
              <a:t>Designing hypermedia </a:t>
            </a:r>
            <a:r>
              <a:rPr lang="en-US" dirty="0" err="1"/>
              <a:t>apis</a:t>
            </a:r>
            <a:endParaRPr lang="en-US" dirty="0"/>
          </a:p>
        </p:txBody>
      </p:sp>
      <p:pic>
        <p:nvPicPr>
          <p:cNvPr id="5" name="Content Placeholder 4" descr="A close up of a mans face&#10;&#10;Description automatically generated">
            <a:extLst>
              <a:ext uri="{FF2B5EF4-FFF2-40B4-BE49-F238E27FC236}">
                <a16:creationId xmlns:a16="http://schemas.microsoft.com/office/drawing/2014/main" id="{E9AFCE56-FF05-482D-BDAF-B42FAAA72E06}"/>
              </a:ext>
            </a:extLst>
          </p:cNvPr>
          <p:cNvPicPr>
            <a:picLocks noGrp="1" noChangeAspect="1"/>
          </p:cNvPicPr>
          <p:nvPr>
            <p:ph sz="quarter" idx="13"/>
          </p:nvPr>
        </p:nvPicPr>
        <p:blipFill>
          <a:blip r:embed="rId2"/>
          <a:stretch>
            <a:fillRect/>
          </a:stretch>
        </p:blipFill>
        <p:spPr>
          <a:xfrm>
            <a:off x="3187512" y="2366963"/>
            <a:ext cx="5816975" cy="3424237"/>
          </a:xfrm>
        </p:spPr>
      </p:pic>
    </p:spTree>
    <p:extLst>
      <p:ext uri="{BB962C8B-B14F-4D97-AF65-F5344CB8AC3E}">
        <p14:creationId xmlns:p14="http://schemas.microsoft.com/office/powerpoint/2010/main" val="3418722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EB6DC-A5FE-4241-99D1-C3B3496A3371}"/>
              </a:ext>
            </a:extLst>
          </p:cNvPr>
          <p:cNvSpPr>
            <a:spLocks noGrp="1"/>
          </p:cNvSpPr>
          <p:nvPr>
            <p:ph type="title"/>
          </p:nvPr>
        </p:nvSpPr>
        <p:spPr>
          <a:xfrm>
            <a:off x="641074" y="1314450"/>
            <a:ext cx="2844002" cy="3680244"/>
          </a:xfrm>
        </p:spPr>
        <p:txBody>
          <a:bodyPr>
            <a:normAutofit/>
          </a:bodyPr>
          <a:lstStyle/>
          <a:p>
            <a:pPr algn="l"/>
            <a:r>
              <a:rPr lang="en-US" sz="3700"/>
              <a:t>Reconciled names</a:t>
            </a:r>
          </a:p>
        </p:txBody>
      </p:sp>
      <p:pic>
        <p:nvPicPr>
          <p:cNvPr id="13" name="Picture 12">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5" name="Picture 14">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5" name="Content Placeholder 2">
            <a:extLst>
              <a:ext uri="{FF2B5EF4-FFF2-40B4-BE49-F238E27FC236}">
                <a16:creationId xmlns:a16="http://schemas.microsoft.com/office/drawing/2014/main" id="{D4CABAF9-54B2-4B0B-94A1-6B3656BC06FC}"/>
              </a:ext>
            </a:extLst>
          </p:cNvPr>
          <p:cNvGraphicFramePr>
            <a:graphicFrameLocks noGrp="1"/>
          </p:cNvGraphicFramePr>
          <p:nvPr>
            <p:ph sz="quarter" idx="13"/>
            <p:extLst>
              <p:ext uri="{D42A27DB-BD31-4B8C-83A1-F6EECF244321}">
                <p14:modId xmlns:p14="http://schemas.microsoft.com/office/powerpoint/2010/main" val="2096048848"/>
              </p:ext>
            </p:extLst>
          </p:nvPr>
        </p:nvGraphicFramePr>
        <p:xfrm>
          <a:off x="4594225" y="889000"/>
          <a:ext cx="6683375" cy="4606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4879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090D43EF-97A1-4F70-A260-B5B359B9FDF4}"/>
              </a:ext>
            </a:extLst>
          </p:cNvPr>
          <p:cNvSpPr>
            <a:spLocks noGrp="1"/>
          </p:cNvSpPr>
          <p:nvPr>
            <p:ph type="title"/>
          </p:nvPr>
        </p:nvSpPr>
        <p:spPr>
          <a:xfrm>
            <a:off x="641074" y="1419900"/>
            <a:ext cx="2844002" cy="4018201"/>
          </a:xfrm>
        </p:spPr>
        <p:txBody>
          <a:bodyPr>
            <a:normAutofit/>
          </a:bodyPr>
          <a:lstStyle/>
          <a:p>
            <a:pPr algn="l"/>
            <a:r>
              <a:rPr lang="en-US" sz="4400" dirty="0"/>
              <a:t>Media types </a:t>
            </a:r>
          </a:p>
        </p:txBody>
      </p:sp>
      <p:sp>
        <p:nvSpPr>
          <p:cNvPr id="6" name="Content Placeholder 5">
            <a:extLst>
              <a:ext uri="{FF2B5EF4-FFF2-40B4-BE49-F238E27FC236}">
                <a16:creationId xmlns:a16="http://schemas.microsoft.com/office/drawing/2014/main" id="{5B0A92A2-C599-4193-9654-C8F0D6743505}"/>
              </a:ext>
            </a:extLst>
          </p:cNvPr>
          <p:cNvSpPr>
            <a:spLocks noGrp="1"/>
          </p:cNvSpPr>
          <p:nvPr>
            <p:ph sz="quarter" idx="13"/>
          </p:nvPr>
        </p:nvSpPr>
        <p:spPr>
          <a:xfrm>
            <a:off x="4701008" y="1193576"/>
            <a:ext cx="6576591" cy="4470850"/>
          </a:xfrm>
        </p:spPr>
        <p:txBody>
          <a:bodyPr anchor="ctr">
            <a:normAutofit/>
          </a:bodyPr>
          <a:lstStyle/>
          <a:p>
            <a:pPr marL="101600" lvl="0" indent="0">
              <a:spcBef>
                <a:spcPts val="0"/>
              </a:spcBef>
              <a:buSzPts val="2000"/>
              <a:buNone/>
            </a:pPr>
            <a:r>
              <a:rPr lang="en-US" dirty="0"/>
              <a:t>Collection + JSON</a:t>
            </a:r>
          </a:p>
          <a:p>
            <a:pPr marL="101600" lvl="0" indent="0">
              <a:spcBef>
                <a:spcPts val="0"/>
              </a:spcBef>
              <a:buSzPts val="2000"/>
              <a:buNone/>
            </a:pPr>
            <a:endParaRPr lang="en-US" dirty="0"/>
          </a:p>
          <a:p>
            <a:pPr marL="914400" lvl="1" indent="-355600">
              <a:spcBef>
                <a:spcPts val="0"/>
              </a:spcBef>
              <a:buSzPts val="2000"/>
              <a:buFont typeface="Wingdings" panose="05000000000000000000" pitchFamily="2" charset="2"/>
              <a:buChar char="v"/>
            </a:pPr>
            <a:r>
              <a:rPr lang="en-US" dirty="0"/>
              <a:t>Supports use of semantic profiles</a:t>
            </a:r>
          </a:p>
          <a:p>
            <a:pPr marL="914400" lvl="1" indent="-355600">
              <a:spcBef>
                <a:spcPts val="0"/>
              </a:spcBef>
              <a:buSzPts val="2000"/>
              <a:buFont typeface="Wingdings" panose="05000000000000000000" pitchFamily="2" charset="2"/>
              <a:buChar char="v"/>
            </a:pPr>
            <a:r>
              <a:rPr lang="en-US" dirty="0"/>
              <a:t>JSON – is Based for management and querying of simple collections</a:t>
            </a:r>
          </a:p>
          <a:p>
            <a:pPr marL="914400" lvl="1" indent="-355600">
              <a:spcBef>
                <a:spcPts val="0"/>
              </a:spcBef>
              <a:buSzPts val="2000"/>
              <a:buFont typeface="Wingdings" panose="05000000000000000000" pitchFamily="2" charset="2"/>
              <a:buChar char="v"/>
            </a:pPr>
            <a:r>
              <a:rPr lang="en-US" dirty="0"/>
              <a:t>Supports CRUD - Create, Read, Update and Delete</a:t>
            </a:r>
          </a:p>
          <a:p>
            <a:pPr marL="914400" lvl="1" indent="-355600">
              <a:spcBef>
                <a:spcPts val="0"/>
              </a:spcBef>
              <a:buSzPts val="2000"/>
              <a:buFont typeface="Wingdings" panose="05000000000000000000" pitchFamily="2" charset="2"/>
              <a:buChar char="v"/>
            </a:pPr>
            <a:r>
              <a:rPr lang="en-US" dirty="0"/>
              <a:t>HTTP Verbs used - GET, POST, PUT &amp; DELETE</a:t>
            </a:r>
          </a:p>
          <a:p>
            <a:endParaRPr lang="en-US" dirty="0"/>
          </a:p>
        </p:txBody>
      </p:sp>
      <p:pic>
        <p:nvPicPr>
          <p:cNvPr id="24" name="Picture 23">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245548890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otalTime>1</TotalTime>
  <Words>569</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Tw Cen MT</vt:lpstr>
      <vt:lpstr>Wingdings</vt:lpstr>
      <vt:lpstr>Droplet</vt:lpstr>
      <vt:lpstr>Laurie Mailloux </vt:lpstr>
      <vt:lpstr>What is Hypermedia design? </vt:lpstr>
      <vt:lpstr>Advantages</vt:lpstr>
      <vt:lpstr>PowerPoint Presentation</vt:lpstr>
      <vt:lpstr>PowerPoint Presentation</vt:lpstr>
      <vt:lpstr>descriptors</vt:lpstr>
      <vt:lpstr>Designing hypermedia apis</vt:lpstr>
      <vt:lpstr>Reconciled names</vt:lpstr>
      <vt:lpstr>Media types </vt:lpstr>
      <vt:lpstr>profile</vt:lpstr>
      <vt:lpstr>Implement </vt:lpstr>
      <vt:lpstr>Publication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Laurie Mailloux </dc:title>
  <dc:creator>Laurie Mailloux</dc:creator>
  <cp:lastModifiedBy>Laurie Mailloux</cp:lastModifiedBy>
  <cp:revision>1</cp:revision>
  <dcterms:created xsi:type="dcterms:W3CDTF">2020-06-06T18:28:37Z</dcterms:created>
  <dcterms:modified xsi:type="dcterms:W3CDTF">2020-06-06T18:30:17Z</dcterms:modified>
</cp:coreProperties>
</file>