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62" r:id="rId7"/>
    <p:sldId id="258" r:id="rId8"/>
    <p:sldId id="260" r:id="rId9"/>
    <p:sldId id="266" r:id="rId10"/>
    <p:sldId id="261"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8E4AE-E321-44BC-A8B4-7B3E3D005ECD}"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4D7DFED8-B4D4-4EE1-AA66-446C0223ED66}">
      <dgm:prSet/>
      <dgm:spPr/>
      <dgm:t>
        <a:bodyPr/>
        <a:lstStyle/>
        <a:p>
          <a:r>
            <a:rPr lang="en-US"/>
            <a:t>Service-Oriented Architecture (SOA) is an architectural approach in which applications make use of services available in the network. In this architecture, services are provided to form applications, through a communication call over the internet.</a:t>
          </a:r>
        </a:p>
      </dgm:t>
    </dgm:pt>
    <dgm:pt modelId="{A7E18B20-A718-4FBE-851D-103CD7FF2857}" type="parTrans" cxnId="{87319918-ADEF-4EB0-87CF-3CEF9EDF3DB0}">
      <dgm:prSet/>
      <dgm:spPr/>
      <dgm:t>
        <a:bodyPr/>
        <a:lstStyle/>
        <a:p>
          <a:endParaRPr lang="en-US"/>
        </a:p>
      </dgm:t>
    </dgm:pt>
    <dgm:pt modelId="{9ABE230A-CAF6-4A2E-ACE6-7CA0FA41EC0A}" type="sibTrans" cxnId="{87319918-ADEF-4EB0-87CF-3CEF9EDF3DB0}">
      <dgm:prSet/>
      <dgm:spPr/>
      <dgm:t>
        <a:bodyPr/>
        <a:lstStyle/>
        <a:p>
          <a:endParaRPr lang="en-US"/>
        </a:p>
      </dgm:t>
    </dgm:pt>
    <dgm:pt modelId="{54FCC72D-EE5D-4F3D-A341-6AC86316C4F3}">
      <dgm:prSet/>
      <dgm:spPr/>
      <dgm:t>
        <a:bodyPr/>
        <a:lstStyle/>
        <a:p>
          <a:r>
            <a:rPr lang="en-US"/>
            <a:t>SOA allows users to combine a large number of facilities from existing services to form applications.</a:t>
          </a:r>
        </a:p>
      </dgm:t>
    </dgm:pt>
    <dgm:pt modelId="{DD909DF1-6214-4845-BC12-9E2E0AF2E34E}" type="parTrans" cxnId="{1992299F-F676-4655-8D79-C5A377F1358C}">
      <dgm:prSet/>
      <dgm:spPr/>
      <dgm:t>
        <a:bodyPr/>
        <a:lstStyle/>
        <a:p>
          <a:endParaRPr lang="en-US"/>
        </a:p>
      </dgm:t>
    </dgm:pt>
    <dgm:pt modelId="{994A932A-DD91-447C-9D31-6B7653CF473D}" type="sibTrans" cxnId="{1992299F-F676-4655-8D79-C5A377F1358C}">
      <dgm:prSet/>
      <dgm:spPr/>
      <dgm:t>
        <a:bodyPr/>
        <a:lstStyle/>
        <a:p>
          <a:endParaRPr lang="en-US"/>
        </a:p>
      </dgm:t>
    </dgm:pt>
    <dgm:pt modelId="{F741F5A1-7FAD-41AC-BB66-C29AD7EBF3FC}">
      <dgm:prSet/>
      <dgm:spPr/>
      <dgm:t>
        <a:bodyPr/>
        <a:lstStyle/>
        <a:p>
          <a:r>
            <a:rPr lang="en-US"/>
            <a:t>SOA encompasses a set of design principles that structure system development and provide means for integrating components into a coherent and decentralized system.</a:t>
          </a:r>
        </a:p>
      </dgm:t>
    </dgm:pt>
    <dgm:pt modelId="{3A416434-8037-4381-B2D9-548D95822548}" type="parTrans" cxnId="{27AF68FD-DFA1-416F-89D7-DB2D010292C1}">
      <dgm:prSet/>
      <dgm:spPr/>
      <dgm:t>
        <a:bodyPr/>
        <a:lstStyle/>
        <a:p>
          <a:endParaRPr lang="en-US"/>
        </a:p>
      </dgm:t>
    </dgm:pt>
    <dgm:pt modelId="{4DD64C5E-7F30-4708-9A66-AED9582558F6}" type="sibTrans" cxnId="{27AF68FD-DFA1-416F-89D7-DB2D010292C1}">
      <dgm:prSet/>
      <dgm:spPr/>
      <dgm:t>
        <a:bodyPr/>
        <a:lstStyle/>
        <a:p>
          <a:endParaRPr lang="en-US"/>
        </a:p>
      </dgm:t>
    </dgm:pt>
    <dgm:pt modelId="{75DCCE80-467C-4377-AF72-9DC2E3543DBE}">
      <dgm:prSet/>
      <dgm:spPr/>
      <dgm:t>
        <a:bodyPr/>
        <a:lstStyle/>
        <a:p>
          <a:r>
            <a:rPr lang="en-US"/>
            <a:t>SOA based computing packages functionalities into a set of interoperable services, which can be integrated into different software systems belonging to separate business domains.</a:t>
          </a:r>
        </a:p>
      </dgm:t>
    </dgm:pt>
    <dgm:pt modelId="{D443AA7F-5CAE-4DB2-9E4C-366F111A0C13}" type="parTrans" cxnId="{BD8B9ACC-979D-455E-905B-19E627F87B09}">
      <dgm:prSet/>
      <dgm:spPr/>
      <dgm:t>
        <a:bodyPr/>
        <a:lstStyle/>
        <a:p>
          <a:endParaRPr lang="en-US"/>
        </a:p>
      </dgm:t>
    </dgm:pt>
    <dgm:pt modelId="{640A40B0-1D0B-4B47-B129-AD8C03600FD6}" type="sibTrans" cxnId="{BD8B9ACC-979D-455E-905B-19E627F87B09}">
      <dgm:prSet/>
      <dgm:spPr/>
      <dgm:t>
        <a:bodyPr/>
        <a:lstStyle/>
        <a:p>
          <a:endParaRPr lang="en-US"/>
        </a:p>
      </dgm:t>
    </dgm:pt>
    <dgm:pt modelId="{2663C76F-4F11-45D4-A5F3-C783DCABE653}" type="pres">
      <dgm:prSet presAssocID="{93C8E4AE-E321-44BC-A8B4-7B3E3D005ECD}" presName="outerComposite" presStyleCnt="0">
        <dgm:presLayoutVars>
          <dgm:chMax val="5"/>
          <dgm:dir/>
          <dgm:resizeHandles val="exact"/>
        </dgm:presLayoutVars>
      </dgm:prSet>
      <dgm:spPr/>
    </dgm:pt>
    <dgm:pt modelId="{570F1506-EE97-4618-9279-DB3A8582ED1B}" type="pres">
      <dgm:prSet presAssocID="{93C8E4AE-E321-44BC-A8B4-7B3E3D005ECD}" presName="dummyMaxCanvas" presStyleCnt="0">
        <dgm:presLayoutVars/>
      </dgm:prSet>
      <dgm:spPr/>
    </dgm:pt>
    <dgm:pt modelId="{A8CE868F-646A-490E-9890-302E5A34BD97}" type="pres">
      <dgm:prSet presAssocID="{93C8E4AE-E321-44BC-A8B4-7B3E3D005ECD}" presName="FourNodes_1" presStyleLbl="node1" presStyleIdx="0" presStyleCnt="4">
        <dgm:presLayoutVars>
          <dgm:bulletEnabled val="1"/>
        </dgm:presLayoutVars>
      </dgm:prSet>
      <dgm:spPr/>
    </dgm:pt>
    <dgm:pt modelId="{6C7F7A03-787F-4FBD-BF48-08D3C236BE1D}" type="pres">
      <dgm:prSet presAssocID="{93C8E4AE-E321-44BC-A8B4-7B3E3D005ECD}" presName="FourNodes_2" presStyleLbl="node1" presStyleIdx="1" presStyleCnt="4">
        <dgm:presLayoutVars>
          <dgm:bulletEnabled val="1"/>
        </dgm:presLayoutVars>
      </dgm:prSet>
      <dgm:spPr/>
    </dgm:pt>
    <dgm:pt modelId="{B0500873-74C5-44F0-8AEC-EBA4E9F89580}" type="pres">
      <dgm:prSet presAssocID="{93C8E4AE-E321-44BC-A8B4-7B3E3D005ECD}" presName="FourNodes_3" presStyleLbl="node1" presStyleIdx="2" presStyleCnt="4">
        <dgm:presLayoutVars>
          <dgm:bulletEnabled val="1"/>
        </dgm:presLayoutVars>
      </dgm:prSet>
      <dgm:spPr/>
    </dgm:pt>
    <dgm:pt modelId="{0910CFB6-D434-45CA-BA41-3B73F14A5502}" type="pres">
      <dgm:prSet presAssocID="{93C8E4AE-E321-44BC-A8B4-7B3E3D005ECD}" presName="FourNodes_4" presStyleLbl="node1" presStyleIdx="3" presStyleCnt="4">
        <dgm:presLayoutVars>
          <dgm:bulletEnabled val="1"/>
        </dgm:presLayoutVars>
      </dgm:prSet>
      <dgm:spPr/>
    </dgm:pt>
    <dgm:pt modelId="{4556D863-0697-456C-95F2-EDE4ACE204A6}" type="pres">
      <dgm:prSet presAssocID="{93C8E4AE-E321-44BC-A8B4-7B3E3D005ECD}" presName="FourConn_1-2" presStyleLbl="fgAccFollowNode1" presStyleIdx="0" presStyleCnt="3">
        <dgm:presLayoutVars>
          <dgm:bulletEnabled val="1"/>
        </dgm:presLayoutVars>
      </dgm:prSet>
      <dgm:spPr/>
    </dgm:pt>
    <dgm:pt modelId="{6C04DB98-3A38-4816-A1FC-49D1F56F1BF3}" type="pres">
      <dgm:prSet presAssocID="{93C8E4AE-E321-44BC-A8B4-7B3E3D005ECD}" presName="FourConn_2-3" presStyleLbl="fgAccFollowNode1" presStyleIdx="1" presStyleCnt="3">
        <dgm:presLayoutVars>
          <dgm:bulletEnabled val="1"/>
        </dgm:presLayoutVars>
      </dgm:prSet>
      <dgm:spPr/>
    </dgm:pt>
    <dgm:pt modelId="{8C97379B-586B-4A43-B2F4-760D455001FA}" type="pres">
      <dgm:prSet presAssocID="{93C8E4AE-E321-44BC-A8B4-7B3E3D005ECD}" presName="FourConn_3-4" presStyleLbl="fgAccFollowNode1" presStyleIdx="2" presStyleCnt="3">
        <dgm:presLayoutVars>
          <dgm:bulletEnabled val="1"/>
        </dgm:presLayoutVars>
      </dgm:prSet>
      <dgm:spPr/>
    </dgm:pt>
    <dgm:pt modelId="{E44AC4D0-FD90-4BCF-A91F-2340393322DB}" type="pres">
      <dgm:prSet presAssocID="{93C8E4AE-E321-44BC-A8B4-7B3E3D005ECD}" presName="FourNodes_1_text" presStyleLbl="node1" presStyleIdx="3" presStyleCnt="4">
        <dgm:presLayoutVars>
          <dgm:bulletEnabled val="1"/>
        </dgm:presLayoutVars>
      </dgm:prSet>
      <dgm:spPr/>
    </dgm:pt>
    <dgm:pt modelId="{BCD79651-7B0C-4A3E-8C50-346955FE511A}" type="pres">
      <dgm:prSet presAssocID="{93C8E4AE-E321-44BC-A8B4-7B3E3D005ECD}" presName="FourNodes_2_text" presStyleLbl="node1" presStyleIdx="3" presStyleCnt="4">
        <dgm:presLayoutVars>
          <dgm:bulletEnabled val="1"/>
        </dgm:presLayoutVars>
      </dgm:prSet>
      <dgm:spPr/>
    </dgm:pt>
    <dgm:pt modelId="{3983D035-E089-4389-BDAB-52C0C2185613}" type="pres">
      <dgm:prSet presAssocID="{93C8E4AE-E321-44BC-A8B4-7B3E3D005ECD}" presName="FourNodes_3_text" presStyleLbl="node1" presStyleIdx="3" presStyleCnt="4">
        <dgm:presLayoutVars>
          <dgm:bulletEnabled val="1"/>
        </dgm:presLayoutVars>
      </dgm:prSet>
      <dgm:spPr/>
    </dgm:pt>
    <dgm:pt modelId="{6D50A23C-10A3-454C-9567-9A02E5E15FB3}" type="pres">
      <dgm:prSet presAssocID="{93C8E4AE-E321-44BC-A8B4-7B3E3D005ECD}" presName="FourNodes_4_text" presStyleLbl="node1" presStyleIdx="3" presStyleCnt="4">
        <dgm:presLayoutVars>
          <dgm:bulletEnabled val="1"/>
        </dgm:presLayoutVars>
      </dgm:prSet>
      <dgm:spPr/>
    </dgm:pt>
  </dgm:ptLst>
  <dgm:cxnLst>
    <dgm:cxn modelId="{090FC001-9AEC-4C87-8F0F-4C4EFDA283B3}" type="presOf" srcId="{F741F5A1-7FAD-41AC-BB66-C29AD7EBF3FC}" destId="{B0500873-74C5-44F0-8AEC-EBA4E9F89580}" srcOrd="0" destOrd="0" presId="urn:microsoft.com/office/officeart/2005/8/layout/vProcess5"/>
    <dgm:cxn modelId="{5EFEE212-157D-4446-84BD-D0534DC9FBAA}" type="presOf" srcId="{9ABE230A-CAF6-4A2E-ACE6-7CA0FA41EC0A}" destId="{4556D863-0697-456C-95F2-EDE4ACE204A6}" srcOrd="0" destOrd="0" presId="urn:microsoft.com/office/officeart/2005/8/layout/vProcess5"/>
    <dgm:cxn modelId="{87319918-ADEF-4EB0-87CF-3CEF9EDF3DB0}" srcId="{93C8E4AE-E321-44BC-A8B4-7B3E3D005ECD}" destId="{4D7DFED8-B4D4-4EE1-AA66-446C0223ED66}" srcOrd="0" destOrd="0" parTransId="{A7E18B20-A718-4FBE-851D-103CD7FF2857}" sibTransId="{9ABE230A-CAF6-4A2E-ACE6-7CA0FA41EC0A}"/>
    <dgm:cxn modelId="{63FC4B34-78E3-4617-BE61-01A810778CD9}" type="presOf" srcId="{994A932A-DD91-447C-9D31-6B7653CF473D}" destId="{6C04DB98-3A38-4816-A1FC-49D1F56F1BF3}" srcOrd="0" destOrd="0" presId="urn:microsoft.com/office/officeart/2005/8/layout/vProcess5"/>
    <dgm:cxn modelId="{68E4BB64-C794-48E1-A9B1-D1713CB9D6E9}" type="presOf" srcId="{75DCCE80-467C-4377-AF72-9DC2E3543DBE}" destId="{0910CFB6-D434-45CA-BA41-3B73F14A5502}" srcOrd="0" destOrd="0" presId="urn:microsoft.com/office/officeart/2005/8/layout/vProcess5"/>
    <dgm:cxn modelId="{DA482D71-15AF-4E19-8487-EA38C34E4248}" type="presOf" srcId="{4D7DFED8-B4D4-4EE1-AA66-446C0223ED66}" destId="{E44AC4D0-FD90-4BCF-A91F-2340393322DB}" srcOrd="1" destOrd="0" presId="urn:microsoft.com/office/officeart/2005/8/layout/vProcess5"/>
    <dgm:cxn modelId="{CCC94773-9C84-4F64-BA6A-A96D6F9E5F1B}" type="presOf" srcId="{4D7DFED8-B4D4-4EE1-AA66-446C0223ED66}" destId="{A8CE868F-646A-490E-9890-302E5A34BD97}" srcOrd="0" destOrd="0" presId="urn:microsoft.com/office/officeart/2005/8/layout/vProcess5"/>
    <dgm:cxn modelId="{E6ABA183-1C43-4047-A87A-B40CCE59F9D5}" type="presOf" srcId="{75DCCE80-467C-4377-AF72-9DC2E3543DBE}" destId="{6D50A23C-10A3-454C-9567-9A02E5E15FB3}" srcOrd="1" destOrd="0" presId="urn:microsoft.com/office/officeart/2005/8/layout/vProcess5"/>
    <dgm:cxn modelId="{1992299F-F676-4655-8D79-C5A377F1358C}" srcId="{93C8E4AE-E321-44BC-A8B4-7B3E3D005ECD}" destId="{54FCC72D-EE5D-4F3D-A341-6AC86316C4F3}" srcOrd="1" destOrd="0" parTransId="{DD909DF1-6214-4845-BC12-9E2E0AF2E34E}" sibTransId="{994A932A-DD91-447C-9D31-6B7653CF473D}"/>
    <dgm:cxn modelId="{3B7D75A1-A69A-40F1-9614-2427224B9E42}" type="presOf" srcId="{54FCC72D-EE5D-4F3D-A341-6AC86316C4F3}" destId="{BCD79651-7B0C-4A3E-8C50-346955FE511A}" srcOrd="1" destOrd="0" presId="urn:microsoft.com/office/officeart/2005/8/layout/vProcess5"/>
    <dgm:cxn modelId="{011A68A2-4FDE-45C1-8F5B-88165DA03EC3}" type="presOf" srcId="{93C8E4AE-E321-44BC-A8B4-7B3E3D005ECD}" destId="{2663C76F-4F11-45D4-A5F3-C783DCABE653}" srcOrd="0" destOrd="0" presId="urn:microsoft.com/office/officeart/2005/8/layout/vProcess5"/>
    <dgm:cxn modelId="{AF9593B7-914B-42B4-846F-6B91292E2434}" type="presOf" srcId="{4DD64C5E-7F30-4708-9A66-AED9582558F6}" destId="{8C97379B-586B-4A43-B2F4-760D455001FA}" srcOrd="0" destOrd="0" presId="urn:microsoft.com/office/officeart/2005/8/layout/vProcess5"/>
    <dgm:cxn modelId="{BD8B9ACC-979D-455E-905B-19E627F87B09}" srcId="{93C8E4AE-E321-44BC-A8B4-7B3E3D005ECD}" destId="{75DCCE80-467C-4377-AF72-9DC2E3543DBE}" srcOrd="3" destOrd="0" parTransId="{D443AA7F-5CAE-4DB2-9E4C-366F111A0C13}" sibTransId="{640A40B0-1D0B-4B47-B129-AD8C03600FD6}"/>
    <dgm:cxn modelId="{EE09CDEA-6F7C-4181-BA15-D737A12318A6}" type="presOf" srcId="{F741F5A1-7FAD-41AC-BB66-C29AD7EBF3FC}" destId="{3983D035-E089-4389-BDAB-52C0C2185613}" srcOrd="1" destOrd="0" presId="urn:microsoft.com/office/officeart/2005/8/layout/vProcess5"/>
    <dgm:cxn modelId="{30AE21FD-1506-4731-849E-9347B8790331}" type="presOf" srcId="{54FCC72D-EE5D-4F3D-A341-6AC86316C4F3}" destId="{6C7F7A03-787F-4FBD-BF48-08D3C236BE1D}" srcOrd="0" destOrd="0" presId="urn:microsoft.com/office/officeart/2005/8/layout/vProcess5"/>
    <dgm:cxn modelId="{27AF68FD-DFA1-416F-89D7-DB2D010292C1}" srcId="{93C8E4AE-E321-44BC-A8B4-7B3E3D005ECD}" destId="{F741F5A1-7FAD-41AC-BB66-C29AD7EBF3FC}" srcOrd="2" destOrd="0" parTransId="{3A416434-8037-4381-B2D9-548D95822548}" sibTransId="{4DD64C5E-7F30-4708-9A66-AED9582558F6}"/>
    <dgm:cxn modelId="{A7A942AC-5104-49E5-A163-4E1FD4617F2B}" type="presParOf" srcId="{2663C76F-4F11-45D4-A5F3-C783DCABE653}" destId="{570F1506-EE97-4618-9279-DB3A8582ED1B}" srcOrd="0" destOrd="0" presId="urn:microsoft.com/office/officeart/2005/8/layout/vProcess5"/>
    <dgm:cxn modelId="{E198DA43-265B-42F5-8600-E5D84D696863}" type="presParOf" srcId="{2663C76F-4F11-45D4-A5F3-C783DCABE653}" destId="{A8CE868F-646A-490E-9890-302E5A34BD97}" srcOrd="1" destOrd="0" presId="urn:microsoft.com/office/officeart/2005/8/layout/vProcess5"/>
    <dgm:cxn modelId="{6B56E265-8C60-4CD6-8BD9-00213C990AA2}" type="presParOf" srcId="{2663C76F-4F11-45D4-A5F3-C783DCABE653}" destId="{6C7F7A03-787F-4FBD-BF48-08D3C236BE1D}" srcOrd="2" destOrd="0" presId="urn:microsoft.com/office/officeart/2005/8/layout/vProcess5"/>
    <dgm:cxn modelId="{ADC8EA09-8069-4B5A-A399-EDDEC0258DB0}" type="presParOf" srcId="{2663C76F-4F11-45D4-A5F3-C783DCABE653}" destId="{B0500873-74C5-44F0-8AEC-EBA4E9F89580}" srcOrd="3" destOrd="0" presId="urn:microsoft.com/office/officeart/2005/8/layout/vProcess5"/>
    <dgm:cxn modelId="{29B67D29-1636-4549-8AED-F2F7EA14DBE1}" type="presParOf" srcId="{2663C76F-4F11-45D4-A5F3-C783DCABE653}" destId="{0910CFB6-D434-45CA-BA41-3B73F14A5502}" srcOrd="4" destOrd="0" presId="urn:microsoft.com/office/officeart/2005/8/layout/vProcess5"/>
    <dgm:cxn modelId="{0CAF1563-8160-430B-904A-E7A72CFB2F98}" type="presParOf" srcId="{2663C76F-4F11-45D4-A5F3-C783DCABE653}" destId="{4556D863-0697-456C-95F2-EDE4ACE204A6}" srcOrd="5" destOrd="0" presId="urn:microsoft.com/office/officeart/2005/8/layout/vProcess5"/>
    <dgm:cxn modelId="{A7BD816B-B87A-4960-B300-CDCEB351CAA3}" type="presParOf" srcId="{2663C76F-4F11-45D4-A5F3-C783DCABE653}" destId="{6C04DB98-3A38-4816-A1FC-49D1F56F1BF3}" srcOrd="6" destOrd="0" presId="urn:microsoft.com/office/officeart/2005/8/layout/vProcess5"/>
    <dgm:cxn modelId="{64399150-DC9E-47EC-906D-815F8AC6A2E9}" type="presParOf" srcId="{2663C76F-4F11-45D4-A5F3-C783DCABE653}" destId="{8C97379B-586B-4A43-B2F4-760D455001FA}" srcOrd="7" destOrd="0" presId="urn:microsoft.com/office/officeart/2005/8/layout/vProcess5"/>
    <dgm:cxn modelId="{96A77839-59FE-403C-B5D0-9EE846AAC1CB}" type="presParOf" srcId="{2663C76F-4F11-45D4-A5F3-C783DCABE653}" destId="{E44AC4D0-FD90-4BCF-A91F-2340393322DB}" srcOrd="8" destOrd="0" presId="urn:microsoft.com/office/officeart/2005/8/layout/vProcess5"/>
    <dgm:cxn modelId="{8D89E9FD-FA01-4762-A7E9-D9132194398D}" type="presParOf" srcId="{2663C76F-4F11-45D4-A5F3-C783DCABE653}" destId="{BCD79651-7B0C-4A3E-8C50-346955FE511A}" srcOrd="9" destOrd="0" presId="urn:microsoft.com/office/officeart/2005/8/layout/vProcess5"/>
    <dgm:cxn modelId="{0CDEA99C-8A04-4FDF-9A73-15AA57165990}" type="presParOf" srcId="{2663C76F-4F11-45D4-A5F3-C783DCABE653}" destId="{3983D035-E089-4389-BDAB-52C0C2185613}" srcOrd="10" destOrd="0" presId="urn:microsoft.com/office/officeart/2005/8/layout/vProcess5"/>
    <dgm:cxn modelId="{D33BEA1F-9E24-4046-A81F-00C53C295D6B}" type="presParOf" srcId="{2663C76F-4F11-45D4-A5F3-C783DCABE653}" destId="{6D50A23C-10A3-454C-9567-9A02E5E15FB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22838-16FB-47F2-BA46-D1026FB7530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CB41011-C9C0-4BE9-A058-3332E97FC7FE}">
      <dgm:prSet/>
      <dgm:spPr/>
      <dgm:t>
        <a:bodyPr/>
        <a:lstStyle/>
        <a:p>
          <a:r>
            <a:rPr lang="en-US" b="1"/>
            <a:t>Service reusability:</a:t>
          </a:r>
          <a:r>
            <a:rPr lang="en-US"/>
            <a:t> In SOA, applications are made from existing services.Thus, services can be reused to make many applications.</a:t>
          </a:r>
        </a:p>
      </dgm:t>
    </dgm:pt>
    <dgm:pt modelId="{A36FE32A-D520-4289-AB02-FA8A6EFEA8A8}" type="parTrans" cxnId="{093CB6B4-22B0-46CC-ACAB-9F0E4CF144E4}">
      <dgm:prSet/>
      <dgm:spPr/>
      <dgm:t>
        <a:bodyPr/>
        <a:lstStyle/>
        <a:p>
          <a:endParaRPr lang="en-US"/>
        </a:p>
      </dgm:t>
    </dgm:pt>
    <dgm:pt modelId="{F249BC49-9AA9-4239-9391-5A0F7451AB25}" type="sibTrans" cxnId="{093CB6B4-22B0-46CC-ACAB-9F0E4CF144E4}">
      <dgm:prSet/>
      <dgm:spPr/>
      <dgm:t>
        <a:bodyPr/>
        <a:lstStyle/>
        <a:p>
          <a:endParaRPr lang="en-US"/>
        </a:p>
      </dgm:t>
    </dgm:pt>
    <dgm:pt modelId="{B84375E6-2B94-4460-9A00-3E55C9337A0A}">
      <dgm:prSet/>
      <dgm:spPr/>
      <dgm:t>
        <a:bodyPr/>
        <a:lstStyle/>
        <a:p>
          <a:r>
            <a:rPr lang="en-US" b="1"/>
            <a:t>Easy maintenance:</a:t>
          </a:r>
          <a:r>
            <a:rPr lang="en-US"/>
            <a:t> As services are independent of each other they can be updated and modified easily without affecting other services.</a:t>
          </a:r>
        </a:p>
      </dgm:t>
    </dgm:pt>
    <dgm:pt modelId="{40166FED-7721-475D-8F7C-FBF19D1C0BCC}" type="parTrans" cxnId="{CBF54BC2-9944-422C-A198-B42EF6F984F1}">
      <dgm:prSet/>
      <dgm:spPr/>
      <dgm:t>
        <a:bodyPr/>
        <a:lstStyle/>
        <a:p>
          <a:endParaRPr lang="en-US"/>
        </a:p>
      </dgm:t>
    </dgm:pt>
    <dgm:pt modelId="{3CE4AB6B-AEEE-4A8D-B89F-90536A0E3F19}" type="sibTrans" cxnId="{CBF54BC2-9944-422C-A198-B42EF6F984F1}">
      <dgm:prSet/>
      <dgm:spPr/>
      <dgm:t>
        <a:bodyPr/>
        <a:lstStyle/>
        <a:p>
          <a:endParaRPr lang="en-US"/>
        </a:p>
      </dgm:t>
    </dgm:pt>
    <dgm:pt modelId="{DC7B1C0D-E0CA-4F03-81F4-F6B80DE608D2}">
      <dgm:prSet/>
      <dgm:spPr/>
      <dgm:t>
        <a:bodyPr/>
        <a:lstStyle/>
        <a:p>
          <a:r>
            <a:rPr lang="en-US" b="1"/>
            <a:t>Platform independent:</a:t>
          </a:r>
          <a:r>
            <a:rPr lang="en-US"/>
            <a:t> SOA allows making a complex application by combining services picked from different sources, independent of the platform.</a:t>
          </a:r>
        </a:p>
      </dgm:t>
    </dgm:pt>
    <dgm:pt modelId="{51480EC9-65BA-4043-9F0D-4DDC86506A62}" type="parTrans" cxnId="{7267B029-F4B3-4E46-8F02-9D7A94C4AC5B}">
      <dgm:prSet/>
      <dgm:spPr/>
      <dgm:t>
        <a:bodyPr/>
        <a:lstStyle/>
        <a:p>
          <a:endParaRPr lang="en-US"/>
        </a:p>
      </dgm:t>
    </dgm:pt>
    <dgm:pt modelId="{88549F43-ADF7-4BFE-A860-A7C290AB7F2F}" type="sibTrans" cxnId="{7267B029-F4B3-4E46-8F02-9D7A94C4AC5B}">
      <dgm:prSet/>
      <dgm:spPr/>
      <dgm:t>
        <a:bodyPr/>
        <a:lstStyle/>
        <a:p>
          <a:endParaRPr lang="en-US"/>
        </a:p>
      </dgm:t>
    </dgm:pt>
    <dgm:pt modelId="{D1D3679E-218A-41A3-B019-F8C2A7EF28C5}">
      <dgm:prSet/>
      <dgm:spPr/>
      <dgm:t>
        <a:bodyPr/>
        <a:lstStyle/>
        <a:p>
          <a:r>
            <a:rPr lang="en-US" b="1"/>
            <a:t>Availability:</a:t>
          </a:r>
          <a:r>
            <a:rPr lang="en-US"/>
            <a:t> SOA facilities are easily available to anyone on request.</a:t>
          </a:r>
        </a:p>
      </dgm:t>
    </dgm:pt>
    <dgm:pt modelId="{7434AAFD-FE58-4828-8DCD-BA46D5E7E95C}" type="parTrans" cxnId="{5996A981-DFA7-4792-B6CA-8104409A3082}">
      <dgm:prSet/>
      <dgm:spPr/>
      <dgm:t>
        <a:bodyPr/>
        <a:lstStyle/>
        <a:p>
          <a:endParaRPr lang="en-US"/>
        </a:p>
      </dgm:t>
    </dgm:pt>
    <dgm:pt modelId="{070FF9C9-604C-4E0F-AAE0-73D17FFC78C4}" type="sibTrans" cxnId="{5996A981-DFA7-4792-B6CA-8104409A3082}">
      <dgm:prSet/>
      <dgm:spPr/>
      <dgm:t>
        <a:bodyPr/>
        <a:lstStyle/>
        <a:p>
          <a:endParaRPr lang="en-US"/>
        </a:p>
      </dgm:t>
    </dgm:pt>
    <dgm:pt modelId="{AC344FB3-C28F-4413-8EF3-2FBABE6F16E0}">
      <dgm:prSet/>
      <dgm:spPr/>
      <dgm:t>
        <a:bodyPr/>
        <a:lstStyle/>
        <a:p>
          <a:r>
            <a:rPr lang="en-US" b="1"/>
            <a:t>Reliability:</a:t>
          </a:r>
          <a:r>
            <a:rPr lang="en-US"/>
            <a:t> SOA applications are more reliable because it is easy to debug small services rather than huge codes</a:t>
          </a:r>
        </a:p>
      </dgm:t>
    </dgm:pt>
    <dgm:pt modelId="{5221E3FA-B81F-4617-A0CA-19C3A5EEDE90}" type="parTrans" cxnId="{556FABF8-93BD-4AF2-86AF-33FBF4D7864A}">
      <dgm:prSet/>
      <dgm:spPr/>
      <dgm:t>
        <a:bodyPr/>
        <a:lstStyle/>
        <a:p>
          <a:endParaRPr lang="en-US"/>
        </a:p>
      </dgm:t>
    </dgm:pt>
    <dgm:pt modelId="{9989464A-15E5-44E3-B628-1CE7C4AB67AE}" type="sibTrans" cxnId="{556FABF8-93BD-4AF2-86AF-33FBF4D7864A}">
      <dgm:prSet/>
      <dgm:spPr/>
      <dgm:t>
        <a:bodyPr/>
        <a:lstStyle/>
        <a:p>
          <a:endParaRPr lang="en-US"/>
        </a:p>
      </dgm:t>
    </dgm:pt>
    <dgm:pt modelId="{9B3ED8A3-0B2E-486A-BD55-F115B5BCD88C}">
      <dgm:prSet/>
      <dgm:spPr/>
      <dgm:t>
        <a:bodyPr/>
        <a:lstStyle/>
        <a:p>
          <a:r>
            <a:rPr lang="en-US" b="1"/>
            <a:t>Scalability: </a:t>
          </a:r>
          <a:r>
            <a:rPr lang="en-US"/>
            <a:t>Services can run on different servers within an environment, this increases scalability</a:t>
          </a:r>
        </a:p>
      </dgm:t>
    </dgm:pt>
    <dgm:pt modelId="{082EFBEB-80E2-4458-AB0C-7CCBCBE351DE}" type="parTrans" cxnId="{8074DF10-EE06-4542-AA69-FFDD7704477E}">
      <dgm:prSet/>
      <dgm:spPr/>
      <dgm:t>
        <a:bodyPr/>
        <a:lstStyle/>
        <a:p>
          <a:endParaRPr lang="en-US"/>
        </a:p>
      </dgm:t>
    </dgm:pt>
    <dgm:pt modelId="{3AD14E7C-D7B2-4261-B586-50EB14447024}" type="sibTrans" cxnId="{8074DF10-EE06-4542-AA69-FFDD7704477E}">
      <dgm:prSet/>
      <dgm:spPr/>
      <dgm:t>
        <a:bodyPr/>
        <a:lstStyle/>
        <a:p>
          <a:endParaRPr lang="en-US"/>
        </a:p>
      </dgm:t>
    </dgm:pt>
    <dgm:pt modelId="{45227A52-37CB-434C-B16F-D8C67005C860}" type="pres">
      <dgm:prSet presAssocID="{F5622838-16FB-47F2-BA46-D1026FB75305}" presName="vert0" presStyleCnt="0">
        <dgm:presLayoutVars>
          <dgm:dir/>
          <dgm:animOne val="branch"/>
          <dgm:animLvl val="lvl"/>
        </dgm:presLayoutVars>
      </dgm:prSet>
      <dgm:spPr/>
    </dgm:pt>
    <dgm:pt modelId="{92BAE1B9-17D2-4C49-ADFE-44D9B229B435}" type="pres">
      <dgm:prSet presAssocID="{7CB41011-C9C0-4BE9-A058-3332E97FC7FE}" presName="thickLine" presStyleLbl="alignNode1" presStyleIdx="0" presStyleCnt="6"/>
      <dgm:spPr/>
    </dgm:pt>
    <dgm:pt modelId="{3DBC629B-48CD-43B0-8C4E-4460087AFA25}" type="pres">
      <dgm:prSet presAssocID="{7CB41011-C9C0-4BE9-A058-3332E97FC7FE}" presName="horz1" presStyleCnt="0"/>
      <dgm:spPr/>
    </dgm:pt>
    <dgm:pt modelId="{A4083BDA-3152-4B2B-B3D1-5168D9604F2F}" type="pres">
      <dgm:prSet presAssocID="{7CB41011-C9C0-4BE9-A058-3332E97FC7FE}" presName="tx1" presStyleLbl="revTx" presStyleIdx="0" presStyleCnt="6"/>
      <dgm:spPr/>
    </dgm:pt>
    <dgm:pt modelId="{2634CF4E-31CE-40B2-BFCC-3F1524EC958A}" type="pres">
      <dgm:prSet presAssocID="{7CB41011-C9C0-4BE9-A058-3332E97FC7FE}" presName="vert1" presStyleCnt="0"/>
      <dgm:spPr/>
    </dgm:pt>
    <dgm:pt modelId="{164D423A-5397-4F06-B458-9DB899F0E73B}" type="pres">
      <dgm:prSet presAssocID="{B84375E6-2B94-4460-9A00-3E55C9337A0A}" presName="thickLine" presStyleLbl="alignNode1" presStyleIdx="1" presStyleCnt="6"/>
      <dgm:spPr/>
    </dgm:pt>
    <dgm:pt modelId="{8AA8212B-00B5-4F50-8E88-75BAD45BC4BC}" type="pres">
      <dgm:prSet presAssocID="{B84375E6-2B94-4460-9A00-3E55C9337A0A}" presName="horz1" presStyleCnt="0"/>
      <dgm:spPr/>
    </dgm:pt>
    <dgm:pt modelId="{13999426-549A-4DB1-979D-1259DCF22060}" type="pres">
      <dgm:prSet presAssocID="{B84375E6-2B94-4460-9A00-3E55C9337A0A}" presName="tx1" presStyleLbl="revTx" presStyleIdx="1" presStyleCnt="6"/>
      <dgm:spPr/>
    </dgm:pt>
    <dgm:pt modelId="{7CC6D001-5EFF-4ADF-9606-0C478F2C3905}" type="pres">
      <dgm:prSet presAssocID="{B84375E6-2B94-4460-9A00-3E55C9337A0A}" presName="vert1" presStyleCnt="0"/>
      <dgm:spPr/>
    </dgm:pt>
    <dgm:pt modelId="{D6F124C0-F25F-44E9-9A3C-AB2BA3773D9F}" type="pres">
      <dgm:prSet presAssocID="{DC7B1C0D-E0CA-4F03-81F4-F6B80DE608D2}" presName="thickLine" presStyleLbl="alignNode1" presStyleIdx="2" presStyleCnt="6"/>
      <dgm:spPr/>
    </dgm:pt>
    <dgm:pt modelId="{F065672C-7FF0-464A-8303-092F418BC614}" type="pres">
      <dgm:prSet presAssocID="{DC7B1C0D-E0CA-4F03-81F4-F6B80DE608D2}" presName="horz1" presStyleCnt="0"/>
      <dgm:spPr/>
    </dgm:pt>
    <dgm:pt modelId="{F2C9246C-0A75-49A1-9B36-EFBD08A3B827}" type="pres">
      <dgm:prSet presAssocID="{DC7B1C0D-E0CA-4F03-81F4-F6B80DE608D2}" presName="tx1" presStyleLbl="revTx" presStyleIdx="2" presStyleCnt="6"/>
      <dgm:spPr/>
    </dgm:pt>
    <dgm:pt modelId="{45E372DF-1991-4952-B78A-E1822B6DC527}" type="pres">
      <dgm:prSet presAssocID="{DC7B1C0D-E0CA-4F03-81F4-F6B80DE608D2}" presName="vert1" presStyleCnt="0"/>
      <dgm:spPr/>
    </dgm:pt>
    <dgm:pt modelId="{D7A12F92-4072-4DD3-B792-9D0BAF2EF018}" type="pres">
      <dgm:prSet presAssocID="{D1D3679E-218A-41A3-B019-F8C2A7EF28C5}" presName="thickLine" presStyleLbl="alignNode1" presStyleIdx="3" presStyleCnt="6"/>
      <dgm:spPr/>
    </dgm:pt>
    <dgm:pt modelId="{8E250B93-7F55-4E07-8B23-6B6201239C52}" type="pres">
      <dgm:prSet presAssocID="{D1D3679E-218A-41A3-B019-F8C2A7EF28C5}" presName="horz1" presStyleCnt="0"/>
      <dgm:spPr/>
    </dgm:pt>
    <dgm:pt modelId="{26A8D6DD-8B1B-4A36-AA04-168A88591794}" type="pres">
      <dgm:prSet presAssocID="{D1D3679E-218A-41A3-B019-F8C2A7EF28C5}" presName="tx1" presStyleLbl="revTx" presStyleIdx="3" presStyleCnt="6"/>
      <dgm:spPr/>
    </dgm:pt>
    <dgm:pt modelId="{5683ABF5-590D-4B8E-BF40-BAA45391060C}" type="pres">
      <dgm:prSet presAssocID="{D1D3679E-218A-41A3-B019-F8C2A7EF28C5}" presName="vert1" presStyleCnt="0"/>
      <dgm:spPr/>
    </dgm:pt>
    <dgm:pt modelId="{60074021-3316-41F9-9C31-1C54F3ED0647}" type="pres">
      <dgm:prSet presAssocID="{AC344FB3-C28F-4413-8EF3-2FBABE6F16E0}" presName="thickLine" presStyleLbl="alignNode1" presStyleIdx="4" presStyleCnt="6"/>
      <dgm:spPr/>
    </dgm:pt>
    <dgm:pt modelId="{8FCBB13D-2F31-4998-8825-4DF817D790B9}" type="pres">
      <dgm:prSet presAssocID="{AC344FB3-C28F-4413-8EF3-2FBABE6F16E0}" presName="horz1" presStyleCnt="0"/>
      <dgm:spPr/>
    </dgm:pt>
    <dgm:pt modelId="{A4A2BB7E-C929-45A1-8D9B-10FF65D970C4}" type="pres">
      <dgm:prSet presAssocID="{AC344FB3-C28F-4413-8EF3-2FBABE6F16E0}" presName="tx1" presStyleLbl="revTx" presStyleIdx="4" presStyleCnt="6"/>
      <dgm:spPr/>
    </dgm:pt>
    <dgm:pt modelId="{8FC83A22-2AF3-445C-BA95-8EF83AF5900A}" type="pres">
      <dgm:prSet presAssocID="{AC344FB3-C28F-4413-8EF3-2FBABE6F16E0}" presName="vert1" presStyleCnt="0"/>
      <dgm:spPr/>
    </dgm:pt>
    <dgm:pt modelId="{BF482E04-81E8-41CE-89CB-E6C046C0D933}" type="pres">
      <dgm:prSet presAssocID="{9B3ED8A3-0B2E-486A-BD55-F115B5BCD88C}" presName="thickLine" presStyleLbl="alignNode1" presStyleIdx="5" presStyleCnt="6"/>
      <dgm:spPr/>
    </dgm:pt>
    <dgm:pt modelId="{83B82B93-19E7-4F1D-85D2-589500B25C72}" type="pres">
      <dgm:prSet presAssocID="{9B3ED8A3-0B2E-486A-BD55-F115B5BCD88C}" presName="horz1" presStyleCnt="0"/>
      <dgm:spPr/>
    </dgm:pt>
    <dgm:pt modelId="{2A286261-463C-4616-9BF9-8833DB107152}" type="pres">
      <dgm:prSet presAssocID="{9B3ED8A3-0B2E-486A-BD55-F115B5BCD88C}" presName="tx1" presStyleLbl="revTx" presStyleIdx="5" presStyleCnt="6"/>
      <dgm:spPr/>
    </dgm:pt>
    <dgm:pt modelId="{810E9608-6FFC-40FD-9840-0A6D079F53C4}" type="pres">
      <dgm:prSet presAssocID="{9B3ED8A3-0B2E-486A-BD55-F115B5BCD88C}" presName="vert1" presStyleCnt="0"/>
      <dgm:spPr/>
    </dgm:pt>
  </dgm:ptLst>
  <dgm:cxnLst>
    <dgm:cxn modelId="{26CDA00F-BE60-4978-B325-E446D9E0501A}" type="presOf" srcId="{9B3ED8A3-0B2E-486A-BD55-F115B5BCD88C}" destId="{2A286261-463C-4616-9BF9-8833DB107152}" srcOrd="0" destOrd="0" presId="urn:microsoft.com/office/officeart/2008/layout/LinedList"/>
    <dgm:cxn modelId="{8074DF10-EE06-4542-AA69-FFDD7704477E}" srcId="{F5622838-16FB-47F2-BA46-D1026FB75305}" destId="{9B3ED8A3-0B2E-486A-BD55-F115B5BCD88C}" srcOrd="5" destOrd="0" parTransId="{082EFBEB-80E2-4458-AB0C-7CCBCBE351DE}" sibTransId="{3AD14E7C-D7B2-4261-B586-50EB14447024}"/>
    <dgm:cxn modelId="{E3288226-E316-4EF4-91A1-48B2F42E49E7}" type="presOf" srcId="{AC344FB3-C28F-4413-8EF3-2FBABE6F16E0}" destId="{A4A2BB7E-C929-45A1-8D9B-10FF65D970C4}" srcOrd="0" destOrd="0" presId="urn:microsoft.com/office/officeart/2008/layout/LinedList"/>
    <dgm:cxn modelId="{7267B029-F4B3-4E46-8F02-9D7A94C4AC5B}" srcId="{F5622838-16FB-47F2-BA46-D1026FB75305}" destId="{DC7B1C0D-E0CA-4F03-81F4-F6B80DE608D2}" srcOrd="2" destOrd="0" parTransId="{51480EC9-65BA-4043-9F0D-4DDC86506A62}" sibTransId="{88549F43-ADF7-4BFE-A860-A7C290AB7F2F}"/>
    <dgm:cxn modelId="{1C4C2B4C-2B33-45B9-B8AA-E2E5A7FC9669}" type="presOf" srcId="{F5622838-16FB-47F2-BA46-D1026FB75305}" destId="{45227A52-37CB-434C-B16F-D8C67005C860}" srcOrd="0" destOrd="0" presId="urn:microsoft.com/office/officeart/2008/layout/LinedList"/>
    <dgm:cxn modelId="{5996A981-DFA7-4792-B6CA-8104409A3082}" srcId="{F5622838-16FB-47F2-BA46-D1026FB75305}" destId="{D1D3679E-218A-41A3-B019-F8C2A7EF28C5}" srcOrd="3" destOrd="0" parTransId="{7434AAFD-FE58-4828-8DCD-BA46D5E7E95C}" sibTransId="{070FF9C9-604C-4E0F-AAE0-73D17FFC78C4}"/>
    <dgm:cxn modelId="{51CF5D8D-4252-4E3F-BD84-F2EEC06AD5BC}" type="presOf" srcId="{DC7B1C0D-E0CA-4F03-81F4-F6B80DE608D2}" destId="{F2C9246C-0A75-49A1-9B36-EFBD08A3B827}" srcOrd="0" destOrd="0" presId="urn:microsoft.com/office/officeart/2008/layout/LinedList"/>
    <dgm:cxn modelId="{DF395694-BC2E-4031-AAC1-E35C03032A9E}" type="presOf" srcId="{B84375E6-2B94-4460-9A00-3E55C9337A0A}" destId="{13999426-549A-4DB1-979D-1259DCF22060}" srcOrd="0" destOrd="0" presId="urn:microsoft.com/office/officeart/2008/layout/LinedList"/>
    <dgm:cxn modelId="{753F55A1-970E-4FB6-AC14-7DC3558C18B7}" type="presOf" srcId="{D1D3679E-218A-41A3-B019-F8C2A7EF28C5}" destId="{26A8D6DD-8B1B-4A36-AA04-168A88591794}" srcOrd="0" destOrd="0" presId="urn:microsoft.com/office/officeart/2008/layout/LinedList"/>
    <dgm:cxn modelId="{093CB6B4-22B0-46CC-ACAB-9F0E4CF144E4}" srcId="{F5622838-16FB-47F2-BA46-D1026FB75305}" destId="{7CB41011-C9C0-4BE9-A058-3332E97FC7FE}" srcOrd="0" destOrd="0" parTransId="{A36FE32A-D520-4289-AB02-FA8A6EFEA8A8}" sibTransId="{F249BC49-9AA9-4239-9391-5A0F7451AB25}"/>
    <dgm:cxn modelId="{CBF54BC2-9944-422C-A198-B42EF6F984F1}" srcId="{F5622838-16FB-47F2-BA46-D1026FB75305}" destId="{B84375E6-2B94-4460-9A00-3E55C9337A0A}" srcOrd="1" destOrd="0" parTransId="{40166FED-7721-475D-8F7C-FBF19D1C0BCC}" sibTransId="{3CE4AB6B-AEEE-4A8D-B89F-90536A0E3F19}"/>
    <dgm:cxn modelId="{6170A1D4-19B4-4318-B0BE-EBA53D5781E1}" type="presOf" srcId="{7CB41011-C9C0-4BE9-A058-3332E97FC7FE}" destId="{A4083BDA-3152-4B2B-B3D1-5168D9604F2F}" srcOrd="0" destOrd="0" presId="urn:microsoft.com/office/officeart/2008/layout/LinedList"/>
    <dgm:cxn modelId="{556FABF8-93BD-4AF2-86AF-33FBF4D7864A}" srcId="{F5622838-16FB-47F2-BA46-D1026FB75305}" destId="{AC344FB3-C28F-4413-8EF3-2FBABE6F16E0}" srcOrd="4" destOrd="0" parTransId="{5221E3FA-B81F-4617-A0CA-19C3A5EEDE90}" sibTransId="{9989464A-15E5-44E3-B628-1CE7C4AB67AE}"/>
    <dgm:cxn modelId="{9ECF2167-48EF-4670-BA14-13F6624B4323}" type="presParOf" srcId="{45227A52-37CB-434C-B16F-D8C67005C860}" destId="{92BAE1B9-17D2-4C49-ADFE-44D9B229B435}" srcOrd="0" destOrd="0" presId="urn:microsoft.com/office/officeart/2008/layout/LinedList"/>
    <dgm:cxn modelId="{1A13E87D-C3CE-4DBF-BF71-B2123E7C9013}" type="presParOf" srcId="{45227A52-37CB-434C-B16F-D8C67005C860}" destId="{3DBC629B-48CD-43B0-8C4E-4460087AFA25}" srcOrd="1" destOrd="0" presId="urn:microsoft.com/office/officeart/2008/layout/LinedList"/>
    <dgm:cxn modelId="{B5B46357-B66D-477A-8BA0-F44A675C95AF}" type="presParOf" srcId="{3DBC629B-48CD-43B0-8C4E-4460087AFA25}" destId="{A4083BDA-3152-4B2B-B3D1-5168D9604F2F}" srcOrd="0" destOrd="0" presId="urn:microsoft.com/office/officeart/2008/layout/LinedList"/>
    <dgm:cxn modelId="{C4A063E5-DDFC-4C28-8EA8-2554964C581C}" type="presParOf" srcId="{3DBC629B-48CD-43B0-8C4E-4460087AFA25}" destId="{2634CF4E-31CE-40B2-BFCC-3F1524EC958A}" srcOrd="1" destOrd="0" presId="urn:microsoft.com/office/officeart/2008/layout/LinedList"/>
    <dgm:cxn modelId="{053C24DA-16C7-4F8A-98F8-174BDE5946E1}" type="presParOf" srcId="{45227A52-37CB-434C-B16F-D8C67005C860}" destId="{164D423A-5397-4F06-B458-9DB899F0E73B}" srcOrd="2" destOrd="0" presId="urn:microsoft.com/office/officeart/2008/layout/LinedList"/>
    <dgm:cxn modelId="{B194330C-95F6-4406-83F1-BF6BE6B3E553}" type="presParOf" srcId="{45227A52-37CB-434C-B16F-D8C67005C860}" destId="{8AA8212B-00B5-4F50-8E88-75BAD45BC4BC}" srcOrd="3" destOrd="0" presId="urn:microsoft.com/office/officeart/2008/layout/LinedList"/>
    <dgm:cxn modelId="{F737A400-22A6-40C7-AFE9-7162BEF34BAF}" type="presParOf" srcId="{8AA8212B-00B5-4F50-8E88-75BAD45BC4BC}" destId="{13999426-549A-4DB1-979D-1259DCF22060}" srcOrd="0" destOrd="0" presId="urn:microsoft.com/office/officeart/2008/layout/LinedList"/>
    <dgm:cxn modelId="{3437C30D-72B5-43FF-8766-F97EEB6A9BF4}" type="presParOf" srcId="{8AA8212B-00B5-4F50-8E88-75BAD45BC4BC}" destId="{7CC6D001-5EFF-4ADF-9606-0C478F2C3905}" srcOrd="1" destOrd="0" presId="urn:microsoft.com/office/officeart/2008/layout/LinedList"/>
    <dgm:cxn modelId="{B7C2E438-9991-4C84-9711-E71F7B5BCEBC}" type="presParOf" srcId="{45227A52-37CB-434C-B16F-D8C67005C860}" destId="{D6F124C0-F25F-44E9-9A3C-AB2BA3773D9F}" srcOrd="4" destOrd="0" presId="urn:microsoft.com/office/officeart/2008/layout/LinedList"/>
    <dgm:cxn modelId="{2DD85955-36F9-42D6-BACF-3A3EFF540C96}" type="presParOf" srcId="{45227A52-37CB-434C-B16F-D8C67005C860}" destId="{F065672C-7FF0-464A-8303-092F418BC614}" srcOrd="5" destOrd="0" presId="urn:microsoft.com/office/officeart/2008/layout/LinedList"/>
    <dgm:cxn modelId="{20B06F35-0B60-4D84-8253-4ABBB657B425}" type="presParOf" srcId="{F065672C-7FF0-464A-8303-092F418BC614}" destId="{F2C9246C-0A75-49A1-9B36-EFBD08A3B827}" srcOrd="0" destOrd="0" presId="urn:microsoft.com/office/officeart/2008/layout/LinedList"/>
    <dgm:cxn modelId="{76151934-2680-4566-BE4E-6FE9D698A4F2}" type="presParOf" srcId="{F065672C-7FF0-464A-8303-092F418BC614}" destId="{45E372DF-1991-4952-B78A-E1822B6DC527}" srcOrd="1" destOrd="0" presId="urn:microsoft.com/office/officeart/2008/layout/LinedList"/>
    <dgm:cxn modelId="{DE2ECB3C-B4E9-4815-ACB8-45E16636B1D1}" type="presParOf" srcId="{45227A52-37CB-434C-B16F-D8C67005C860}" destId="{D7A12F92-4072-4DD3-B792-9D0BAF2EF018}" srcOrd="6" destOrd="0" presId="urn:microsoft.com/office/officeart/2008/layout/LinedList"/>
    <dgm:cxn modelId="{DD248DED-3970-4047-AC25-FB6B32E73AF9}" type="presParOf" srcId="{45227A52-37CB-434C-B16F-D8C67005C860}" destId="{8E250B93-7F55-4E07-8B23-6B6201239C52}" srcOrd="7" destOrd="0" presId="urn:microsoft.com/office/officeart/2008/layout/LinedList"/>
    <dgm:cxn modelId="{FB6ED44D-0E2B-4AF3-B7DA-14ACC1504ABF}" type="presParOf" srcId="{8E250B93-7F55-4E07-8B23-6B6201239C52}" destId="{26A8D6DD-8B1B-4A36-AA04-168A88591794}" srcOrd="0" destOrd="0" presId="urn:microsoft.com/office/officeart/2008/layout/LinedList"/>
    <dgm:cxn modelId="{4DB98762-8C16-43FE-BB85-F9FD1C6CE11F}" type="presParOf" srcId="{8E250B93-7F55-4E07-8B23-6B6201239C52}" destId="{5683ABF5-590D-4B8E-BF40-BAA45391060C}" srcOrd="1" destOrd="0" presId="urn:microsoft.com/office/officeart/2008/layout/LinedList"/>
    <dgm:cxn modelId="{1A3FCF6B-ADBF-4A7F-859C-FEA643179B96}" type="presParOf" srcId="{45227A52-37CB-434C-B16F-D8C67005C860}" destId="{60074021-3316-41F9-9C31-1C54F3ED0647}" srcOrd="8" destOrd="0" presId="urn:microsoft.com/office/officeart/2008/layout/LinedList"/>
    <dgm:cxn modelId="{D956FF55-B29C-48AF-AC99-2B790A5ABF47}" type="presParOf" srcId="{45227A52-37CB-434C-B16F-D8C67005C860}" destId="{8FCBB13D-2F31-4998-8825-4DF817D790B9}" srcOrd="9" destOrd="0" presId="urn:microsoft.com/office/officeart/2008/layout/LinedList"/>
    <dgm:cxn modelId="{C953A202-2638-4473-B5F7-BE4F045748ED}" type="presParOf" srcId="{8FCBB13D-2F31-4998-8825-4DF817D790B9}" destId="{A4A2BB7E-C929-45A1-8D9B-10FF65D970C4}" srcOrd="0" destOrd="0" presId="urn:microsoft.com/office/officeart/2008/layout/LinedList"/>
    <dgm:cxn modelId="{3B795E4B-2A72-4B60-91E3-47ECD5372A78}" type="presParOf" srcId="{8FCBB13D-2F31-4998-8825-4DF817D790B9}" destId="{8FC83A22-2AF3-445C-BA95-8EF83AF5900A}" srcOrd="1" destOrd="0" presId="urn:microsoft.com/office/officeart/2008/layout/LinedList"/>
    <dgm:cxn modelId="{C4AC11D0-2C76-4ED3-A065-37501CA9C290}" type="presParOf" srcId="{45227A52-37CB-434C-B16F-D8C67005C860}" destId="{BF482E04-81E8-41CE-89CB-E6C046C0D933}" srcOrd="10" destOrd="0" presId="urn:microsoft.com/office/officeart/2008/layout/LinedList"/>
    <dgm:cxn modelId="{71389AB4-5FC8-45C0-9482-FA5E73C8EB73}" type="presParOf" srcId="{45227A52-37CB-434C-B16F-D8C67005C860}" destId="{83B82B93-19E7-4F1D-85D2-589500B25C72}" srcOrd="11" destOrd="0" presId="urn:microsoft.com/office/officeart/2008/layout/LinedList"/>
    <dgm:cxn modelId="{03B18DAB-ADC8-41BC-8D6D-9B49A518D7E9}" type="presParOf" srcId="{83B82B93-19E7-4F1D-85D2-589500B25C72}" destId="{2A286261-463C-4616-9BF9-8833DB107152}" srcOrd="0" destOrd="0" presId="urn:microsoft.com/office/officeart/2008/layout/LinedList"/>
    <dgm:cxn modelId="{4321B2E9-1E81-48D9-BB00-0FA1444E72BD}" type="presParOf" srcId="{83B82B93-19E7-4F1D-85D2-589500B25C72}" destId="{810E9608-6FFC-40FD-9840-0A6D079F53C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88091-9D89-4F58-9FF9-162D11794C2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942AD18-D67B-4D17-9DED-C419627AD416}">
      <dgm:prSet/>
      <dgm:spPr/>
      <dgm:t>
        <a:bodyPr/>
        <a:lstStyle/>
        <a:p>
          <a:pPr>
            <a:defRPr cap="all"/>
          </a:pPr>
          <a:r>
            <a:rPr lang="en-US"/>
            <a:t>Consumer interface layer</a:t>
          </a:r>
        </a:p>
      </dgm:t>
    </dgm:pt>
    <dgm:pt modelId="{E14DFAB7-72C4-4A2F-B998-09A916758C9D}" type="parTrans" cxnId="{55D4D278-EE47-4699-8708-CE395037FE14}">
      <dgm:prSet/>
      <dgm:spPr/>
      <dgm:t>
        <a:bodyPr/>
        <a:lstStyle/>
        <a:p>
          <a:endParaRPr lang="en-US"/>
        </a:p>
      </dgm:t>
    </dgm:pt>
    <dgm:pt modelId="{196CDFB9-4541-44AA-8584-2995D18BF1FE}" type="sibTrans" cxnId="{55D4D278-EE47-4699-8708-CE395037FE14}">
      <dgm:prSet/>
      <dgm:spPr/>
      <dgm:t>
        <a:bodyPr/>
        <a:lstStyle/>
        <a:p>
          <a:endParaRPr lang="en-US"/>
        </a:p>
      </dgm:t>
    </dgm:pt>
    <dgm:pt modelId="{6DF735FF-C9BB-4DCF-9646-E266EF0DA642}">
      <dgm:prSet/>
      <dgm:spPr/>
      <dgm:t>
        <a:bodyPr/>
        <a:lstStyle/>
        <a:p>
          <a:pPr>
            <a:defRPr cap="all"/>
          </a:pPr>
          <a:r>
            <a:rPr lang="en-US"/>
            <a:t>Business process layer</a:t>
          </a:r>
        </a:p>
      </dgm:t>
    </dgm:pt>
    <dgm:pt modelId="{A2C78A4C-F589-433E-B275-E5D176BE592E}" type="parTrans" cxnId="{3FEBE63C-6A4A-40A9-B2B1-C043C51F3FCC}">
      <dgm:prSet/>
      <dgm:spPr/>
      <dgm:t>
        <a:bodyPr/>
        <a:lstStyle/>
        <a:p>
          <a:endParaRPr lang="en-US"/>
        </a:p>
      </dgm:t>
    </dgm:pt>
    <dgm:pt modelId="{99206137-3622-46C6-A80C-1AE91D8DD9A6}" type="sibTrans" cxnId="{3FEBE63C-6A4A-40A9-B2B1-C043C51F3FCC}">
      <dgm:prSet/>
      <dgm:spPr/>
      <dgm:t>
        <a:bodyPr/>
        <a:lstStyle/>
        <a:p>
          <a:endParaRPr lang="en-US"/>
        </a:p>
      </dgm:t>
    </dgm:pt>
    <dgm:pt modelId="{ECA9FAFB-D48A-4841-89D1-782FA6EC7659}">
      <dgm:prSet/>
      <dgm:spPr/>
      <dgm:t>
        <a:bodyPr/>
        <a:lstStyle/>
        <a:p>
          <a:pPr>
            <a:defRPr cap="all"/>
          </a:pPr>
          <a:r>
            <a:rPr lang="en-US"/>
            <a:t>Services</a:t>
          </a:r>
        </a:p>
      </dgm:t>
    </dgm:pt>
    <dgm:pt modelId="{00A56DAC-87A2-4CF4-A884-18E830638F7D}" type="parTrans" cxnId="{99DFD1C9-CB4B-42D3-BFBA-B2234CCC5345}">
      <dgm:prSet/>
      <dgm:spPr/>
      <dgm:t>
        <a:bodyPr/>
        <a:lstStyle/>
        <a:p>
          <a:endParaRPr lang="en-US"/>
        </a:p>
      </dgm:t>
    </dgm:pt>
    <dgm:pt modelId="{FFC211B7-4F14-4B84-BEDA-DE684FFE5524}" type="sibTrans" cxnId="{99DFD1C9-CB4B-42D3-BFBA-B2234CCC5345}">
      <dgm:prSet/>
      <dgm:spPr/>
      <dgm:t>
        <a:bodyPr/>
        <a:lstStyle/>
        <a:p>
          <a:endParaRPr lang="en-US"/>
        </a:p>
      </dgm:t>
    </dgm:pt>
    <dgm:pt modelId="{DEEC3673-E016-4561-BF2D-B11A527EF2F9}">
      <dgm:prSet/>
      <dgm:spPr/>
      <dgm:t>
        <a:bodyPr/>
        <a:lstStyle/>
        <a:p>
          <a:pPr>
            <a:defRPr cap="all"/>
          </a:pPr>
          <a:r>
            <a:rPr lang="en-US"/>
            <a:t>Operational systems</a:t>
          </a:r>
        </a:p>
      </dgm:t>
    </dgm:pt>
    <dgm:pt modelId="{688DCF9D-EDCF-4595-9CB7-74FBCBB077DA}" type="parTrans" cxnId="{22A16D5A-7718-4B63-A721-CB8CAA072E64}">
      <dgm:prSet/>
      <dgm:spPr/>
      <dgm:t>
        <a:bodyPr/>
        <a:lstStyle/>
        <a:p>
          <a:endParaRPr lang="en-US"/>
        </a:p>
      </dgm:t>
    </dgm:pt>
    <dgm:pt modelId="{84BB44A8-A162-489C-9628-4E92078B4F3A}" type="sibTrans" cxnId="{22A16D5A-7718-4B63-A721-CB8CAA072E64}">
      <dgm:prSet/>
      <dgm:spPr/>
      <dgm:t>
        <a:bodyPr/>
        <a:lstStyle/>
        <a:p>
          <a:endParaRPr lang="en-US"/>
        </a:p>
      </dgm:t>
    </dgm:pt>
    <dgm:pt modelId="{258C9C43-F3AD-49C4-BDD9-B19B86C88F9F}">
      <dgm:prSet/>
      <dgm:spPr/>
      <dgm:t>
        <a:bodyPr/>
        <a:lstStyle/>
        <a:p>
          <a:pPr>
            <a:defRPr cap="all"/>
          </a:pPr>
          <a:r>
            <a:rPr lang="en-US"/>
            <a:t>Integration layer</a:t>
          </a:r>
        </a:p>
      </dgm:t>
    </dgm:pt>
    <dgm:pt modelId="{2542EB87-3E74-48CE-8F69-221993C0A60C}" type="parTrans" cxnId="{174814FC-836F-40F7-8F9D-F9C85D2535E4}">
      <dgm:prSet/>
      <dgm:spPr/>
      <dgm:t>
        <a:bodyPr/>
        <a:lstStyle/>
        <a:p>
          <a:endParaRPr lang="en-US"/>
        </a:p>
      </dgm:t>
    </dgm:pt>
    <dgm:pt modelId="{A3441163-D662-4AC7-907B-B920B0CE0035}" type="sibTrans" cxnId="{174814FC-836F-40F7-8F9D-F9C85D2535E4}">
      <dgm:prSet/>
      <dgm:spPr/>
      <dgm:t>
        <a:bodyPr/>
        <a:lstStyle/>
        <a:p>
          <a:endParaRPr lang="en-US"/>
        </a:p>
      </dgm:t>
    </dgm:pt>
    <dgm:pt modelId="{0D803513-D59D-4107-8433-070028E0C3AB}">
      <dgm:prSet/>
      <dgm:spPr/>
      <dgm:t>
        <a:bodyPr/>
        <a:lstStyle/>
        <a:p>
          <a:pPr>
            <a:defRPr cap="all"/>
          </a:pPr>
          <a:r>
            <a:rPr lang="en-US"/>
            <a:t>Quality of service</a:t>
          </a:r>
        </a:p>
      </dgm:t>
    </dgm:pt>
    <dgm:pt modelId="{02329078-10C6-442F-A523-C8B1D82107C7}" type="parTrans" cxnId="{7487A90C-0F69-406F-9F32-C62DF68BB0A0}">
      <dgm:prSet/>
      <dgm:spPr/>
      <dgm:t>
        <a:bodyPr/>
        <a:lstStyle/>
        <a:p>
          <a:endParaRPr lang="en-US"/>
        </a:p>
      </dgm:t>
    </dgm:pt>
    <dgm:pt modelId="{65D5495D-8213-4B32-B831-A3928888E44B}" type="sibTrans" cxnId="{7487A90C-0F69-406F-9F32-C62DF68BB0A0}">
      <dgm:prSet/>
      <dgm:spPr/>
      <dgm:t>
        <a:bodyPr/>
        <a:lstStyle/>
        <a:p>
          <a:endParaRPr lang="en-US"/>
        </a:p>
      </dgm:t>
    </dgm:pt>
    <dgm:pt modelId="{C19F4E78-5ED6-47A6-B235-FAD6BCB26EEB}">
      <dgm:prSet/>
      <dgm:spPr/>
      <dgm:t>
        <a:bodyPr/>
        <a:lstStyle/>
        <a:p>
          <a:pPr>
            <a:defRPr cap="all"/>
          </a:pPr>
          <a:r>
            <a:rPr lang="en-US"/>
            <a:t>Informational</a:t>
          </a:r>
        </a:p>
      </dgm:t>
    </dgm:pt>
    <dgm:pt modelId="{7EEE1DBE-4CFD-4FD1-B30F-3BBE9C5439B5}" type="parTrans" cxnId="{B7FD5082-EC9E-4AF4-882E-94BBA64F6952}">
      <dgm:prSet/>
      <dgm:spPr/>
      <dgm:t>
        <a:bodyPr/>
        <a:lstStyle/>
        <a:p>
          <a:endParaRPr lang="en-US"/>
        </a:p>
      </dgm:t>
    </dgm:pt>
    <dgm:pt modelId="{15392676-CA27-4283-813D-54D14DA1D921}" type="sibTrans" cxnId="{B7FD5082-EC9E-4AF4-882E-94BBA64F6952}">
      <dgm:prSet/>
      <dgm:spPr/>
      <dgm:t>
        <a:bodyPr/>
        <a:lstStyle/>
        <a:p>
          <a:endParaRPr lang="en-US"/>
        </a:p>
      </dgm:t>
    </dgm:pt>
    <dgm:pt modelId="{CFE6069B-87A7-4F29-A5E3-2737517F9116}">
      <dgm:prSet/>
      <dgm:spPr/>
      <dgm:t>
        <a:bodyPr/>
        <a:lstStyle/>
        <a:p>
          <a:pPr>
            <a:defRPr cap="all"/>
          </a:pPr>
          <a:r>
            <a:rPr lang="en-US"/>
            <a:t>Governance</a:t>
          </a:r>
        </a:p>
      </dgm:t>
    </dgm:pt>
    <dgm:pt modelId="{3CD6E3F6-974C-4162-B398-F50EA04E7770}" type="parTrans" cxnId="{C98B56D0-F255-4FD9-998E-B7525E173CC2}">
      <dgm:prSet/>
      <dgm:spPr/>
      <dgm:t>
        <a:bodyPr/>
        <a:lstStyle/>
        <a:p>
          <a:endParaRPr lang="en-US"/>
        </a:p>
      </dgm:t>
    </dgm:pt>
    <dgm:pt modelId="{8EDB1A2F-BDD9-409E-AAAE-627D08FC15C8}" type="sibTrans" cxnId="{C98B56D0-F255-4FD9-998E-B7525E173CC2}">
      <dgm:prSet/>
      <dgm:spPr/>
      <dgm:t>
        <a:bodyPr/>
        <a:lstStyle/>
        <a:p>
          <a:endParaRPr lang="en-US"/>
        </a:p>
      </dgm:t>
    </dgm:pt>
    <dgm:pt modelId="{08AE875A-1A5E-4034-AD04-CF3B3BFA7A8B}" type="pres">
      <dgm:prSet presAssocID="{97288091-9D89-4F58-9FF9-162D11794C2D}" presName="root" presStyleCnt="0">
        <dgm:presLayoutVars>
          <dgm:dir/>
          <dgm:resizeHandles val="exact"/>
        </dgm:presLayoutVars>
      </dgm:prSet>
      <dgm:spPr/>
    </dgm:pt>
    <dgm:pt modelId="{186FC53F-4F19-4D43-BE1E-080A59416DCF}" type="pres">
      <dgm:prSet presAssocID="{A942AD18-D67B-4D17-9DED-C419627AD416}" presName="compNode" presStyleCnt="0"/>
      <dgm:spPr/>
    </dgm:pt>
    <dgm:pt modelId="{68B9294F-E6AE-4FB8-AAA4-52FCEE7CB367}" type="pres">
      <dgm:prSet presAssocID="{A942AD18-D67B-4D17-9DED-C419627AD416}" presName="iconBgRect" presStyleLbl="bgShp" presStyleIdx="0" presStyleCnt="8"/>
      <dgm:spPr/>
    </dgm:pt>
    <dgm:pt modelId="{D29DD814-E663-45B8-A300-710CB1DA3816}" type="pres">
      <dgm:prSet presAssocID="{A942AD18-D67B-4D17-9DED-C419627AD41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2C0112B4-C0D5-4B7C-B7B7-35A6AAF34941}" type="pres">
      <dgm:prSet presAssocID="{A942AD18-D67B-4D17-9DED-C419627AD416}" presName="spaceRect" presStyleCnt="0"/>
      <dgm:spPr/>
    </dgm:pt>
    <dgm:pt modelId="{CC48F389-EBB2-48C1-93A2-416690423391}" type="pres">
      <dgm:prSet presAssocID="{A942AD18-D67B-4D17-9DED-C419627AD416}" presName="textRect" presStyleLbl="revTx" presStyleIdx="0" presStyleCnt="8">
        <dgm:presLayoutVars>
          <dgm:chMax val="1"/>
          <dgm:chPref val="1"/>
        </dgm:presLayoutVars>
      </dgm:prSet>
      <dgm:spPr/>
    </dgm:pt>
    <dgm:pt modelId="{1C95E044-2E28-4E51-82BB-36BCA623CC4A}" type="pres">
      <dgm:prSet presAssocID="{196CDFB9-4541-44AA-8584-2995D18BF1FE}" presName="sibTrans" presStyleCnt="0"/>
      <dgm:spPr/>
    </dgm:pt>
    <dgm:pt modelId="{5C1BF97C-8B27-4C18-99A1-221AD596134C}" type="pres">
      <dgm:prSet presAssocID="{6DF735FF-C9BB-4DCF-9646-E266EF0DA642}" presName="compNode" presStyleCnt="0"/>
      <dgm:spPr/>
    </dgm:pt>
    <dgm:pt modelId="{8497A433-BAD6-4C98-B505-295C59ED94AA}" type="pres">
      <dgm:prSet presAssocID="{6DF735FF-C9BB-4DCF-9646-E266EF0DA642}" presName="iconBgRect" presStyleLbl="bgShp" presStyleIdx="1" presStyleCnt="8"/>
      <dgm:spPr/>
    </dgm:pt>
    <dgm:pt modelId="{DF23504E-0680-4CDF-8C92-312E570E37A0}" type="pres">
      <dgm:prSet presAssocID="{6DF735FF-C9BB-4DCF-9646-E266EF0DA64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2F56BAD5-A177-44CC-AC34-9A34274C21F7}" type="pres">
      <dgm:prSet presAssocID="{6DF735FF-C9BB-4DCF-9646-E266EF0DA642}" presName="spaceRect" presStyleCnt="0"/>
      <dgm:spPr/>
    </dgm:pt>
    <dgm:pt modelId="{ADC9B922-4BD2-4A3F-A7D0-3305C9847685}" type="pres">
      <dgm:prSet presAssocID="{6DF735FF-C9BB-4DCF-9646-E266EF0DA642}" presName="textRect" presStyleLbl="revTx" presStyleIdx="1" presStyleCnt="8">
        <dgm:presLayoutVars>
          <dgm:chMax val="1"/>
          <dgm:chPref val="1"/>
        </dgm:presLayoutVars>
      </dgm:prSet>
      <dgm:spPr/>
    </dgm:pt>
    <dgm:pt modelId="{228A5E3E-5C3E-4320-BB89-5884B9DA1F3C}" type="pres">
      <dgm:prSet presAssocID="{99206137-3622-46C6-A80C-1AE91D8DD9A6}" presName="sibTrans" presStyleCnt="0"/>
      <dgm:spPr/>
    </dgm:pt>
    <dgm:pt modelId="{203B18B6-2D27-47F5-977D-5DA49C3630F5}" type="pres">
      <dgm:prSet presAssocID="{ECA9FAFB-D48A-4841-89D1-782FA6EC7659}" presName="compNode" presStyleCnt="0"/>
      <dgm:spPr/>
    </dgm:pt>
    <dgm:pt modelId="{F7CAA283-9963-4ECE-B076-C33FDA50879B}" type="pres">
      <dgm:prSet presAssocID="{ECA9FAFB-D48A-4841-89D1-782FA6EC7659}" presName="iconBgRect" presStyleLbl="bgShp" presStyleIdx="2" presStyleCnt="8"/>
      <dgm:spPr/>
    </dgm:pt>
    <dgm:pt modelId="{5E9780D7-8137-4DB4-8785-2B509B13F8A7}" type="pres">
      <dgm:prSet presAssocID="{ECA9FAFB-D48A-4841-89D1-782FA6EC765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4B45FC6-E443-485B-9A3B-1DAB797285A7}" type="pres">
      <dgm:prSet presAssocID="{ECA9FAFB-D48A-4841-89D1-782FA6EC7659}" presName="spaceRect" presStyleCnt="0"/>
      <dgm:spPr/>
    </dgm:pt>
    <dgm:pt modelId="{1A70BDDC-5386-4265-B525-214ECE1CBB92}" type="pres">
      <dgm:prSet presAssocID="{ECA9FAFB-D48A-4841-89D1-782FA6EC7659}" presName="textRect" presStyleLbl="revTx" presStyleIdx="2" presStyleCnt="8">
        <dgm:presLayoutVars>
          <dgm:chMax val="1"/>
          <dgm:chPref val="1"/>
        </dgm:presLayoutVars>
      </dgm:prSet>
      <dgm:spPr/>
    </dgm:pt>
    <dgm:pt modelId="{2B57D9B8-15A3-408A-A7C9-E5F0020AEEB3}" type="pres">
      <dgm:prSet presAssocID="{FFC211B7-4F14-4B84-BEDA-DE684FFE5524}" presName="sibTrans" presStyleCnt="0"/>
      <dgm:spPr/>
    </dgm:pt>
    <dgm:pt modelId="{83AFB5E2-AAE5-4C19-ADFA-62817F39CD80}" type="pres">
      <dgm:prSet presAssocID="{DEEC3673-E016-4561-BF2D-B11A527EF2F9}" presName="compNode" presStyleCnt="0"/>
      <dgm:spPr/>
    </dgm:pt>
    <dgm:pt modelId="{1C3214F3-79C8-4667-80BA-6C218AAA535B}" type="pres">
      <dgm:prSet presAssocID="{DEEC3673-E016-4561-BF2D-B11A527EF2F9}" presName="iconBgRect" presStyleLbl="bgShp" presStyleIdx="3" presStyleCnt="8"/>
      <dgm:spPr/>
    </dgm:pt>
    <dgm:pt modelId="{9DF77C63-DB47-4440-B9CB-C4ECF459BCBC}" type="pres">
      <dgm:prSet presAssocID="{DEEC3673-E016-4561-BF2D-B11A527EF2F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0279C3A-6D04-4CC3-A41D-698286CDF0AE}" type="pres">
      <dgm:prSet presAssocID="{DEEC3673-E016-4561-BF2D-B11A527EF2F9}" presName="spaceRect" presStyleCnt="0"/>
      <dgm:spPr/>
    </dgm:pt>
    <dgm:pt modelId="{89EB963E-8D5D-4455-9C03-5540799E8D2A}" type="pres">
      <dgm:prSet presAssocID="{DEEC3673-E016-4561-BF2D-B11A527EF2F9}" presName="textRect" presStyleLbl="revTx" presStyleIdx="3" presStyleCnt="8">
        <dgm:presLayoutVars>
          <dgm:chMax val="1"/>
          <dgm:chPref val="1"/>
        </dgm:presLayoutVars>
      </dgm:prSet>
      <dgm:spPr/>
    </dgm:pt>
    <dgm:pt modelId="{7D11A331-0D35-4389-98FD-CC85371FF590}" type="pres">
      <dgm:prSet presAssocID="{84BB44A8-A162-489C-9628-4E92078B4F3A}" presName="sibTrans" presStyleCnt="0"/>
      <dgm:spPr/>
    </dgm:pt>
    <dgm:pt modelId="{B294DEBD-3188-40E4-8258-32EF390ACCD5}" type="pres">
      <dgm:prSet presAssocID="{258C9C43-F3AD-49C4-BDD9-B19B86C88F9F}" presName="compNode" presStyleCnt="0"/>
      <dgm:spPr/>
    </dgm:pt>
    <dgm:pt modelId="{D17D4F42-ABAC-4DA1-A2B4-2159EFB377E4}" type="pres">
      <dgm:prSet presAssocID="{258C9C43-F3AD-49C4-BDD9-B19B86C88F9F}" presName="iconBgRect" presStyleLbl="bgShp" presStyleIdx="4" presStyleCnt="8"/>
      <dgm:spPr/>
    </dgm:pt>
    <dgm:pt modelId="{6BF1F484-E3CE-46F9-8336-F92CF283A3C0}" type="pres">
      <dgm:prSet presAssocID="{258C9C43-F3AD-49C4-BDD9-B19B86C88F9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6B0F327A-4C9A-422B-869F-0C61499AD8A5}" type="pres">
      <dgm:prSet presAssocID="{258C9C43-F3AD-49C4-BDD9-B19B86C88F9F}" presName="spaceRect" presStyleCnt="0"/>
      <dgm:spPr/>
    </dgm:pt>
    <dgm:pt modelId="{48C2DD93-94F8-414E-9B4F-6C2094BB293F}" type="pres">
      <dgm:prSet presAssocID="{258C9C43-F3AD-49C4-BDD9-B19B86C88F9F}" presName="textRect" presStyleLbl="revTx" presStyleIdx="4" presStyleCnt="8">
        <dgm:presLayoutVars>
          <dgm:chMax val="1"/>
          <dgm:chPref val="1"/>
        </dgm:presLayoutVars>
      </dgm:prSet>
      <dgm:spPr/>
    </dgm:pt>
    <dgm:pt modelId="{84F76466-CDB7-433D-BB7F-3E5B9EB127B9}" type="pres">
      <dgm:prSet presAssocID="{A3441163-D662-4AC7-907B-B920B0CE0035}" presName="sibTrans" presStyleCnt="0"/>
      <dgm:spPr/>
    </dgm:pt>
    <dgm:pt modelId="{196867A7-DDCD-4E3A-886F-0154F5064F6B}" type="pres">
      <dgm:prSet presAssocID="{0D803513-D59D-4107-8433-070028E0C3AB}" presName="compNode" presStyleCnt="0"/>
      <dgm:spPr/>
    </dgm:pt>
    <dgm:pt modelId="{3626126D-9524-4C8E-ABAE-C0C25F7FB099}" type="pres">
      <dgm:prSet presAssocID="{0D803513-D59D-4107-8433-070028E0C3AB}" presName="iconBgRect" presStyleLbl="bgShp" presStyleIdx="5" presStyleCnt="8"/>
      <dgm:spPr/>
    </dgm:pt>
    <dgm:pt modelId="{E4A3F080-D73A-4899-AD02-6988A4BE895F}" type="pres">
      <dgm:prSet presAssocID="{0D803513-D59D-4107-8433-070028E0C3A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bbon"/>
        </a:ext>
      </dgm:extLst>
    </dgm:pt>
    <dgm:pt modelId="{7E29F894-69D2-40B1-BDB4-B20DFD178D7E}" type="pres">
      <dgm:prSet presAssocID="{0D803513-D59D-4107-8433-070028E0C3AB}" presName="spaceRect" presStyleCnt="0"/>
      <dgm:spPr/>
    </dgm:pt>
    <dgm:pt modelId="{E5063F4A-95B0-4A9E-B534-DC3B31278060}" type="pres">
      <dgm:prSet presAssocID="{0D803513-D59D-4107-8433-070028E0C3AB}" presName="textRect" presStyleLbl="revTx" presStyleIdx="5" presStyleCnt="8">
        <dgm:presLayoutVars>
          <dgm:chMax val="1"/>
          <dgm:chPref val="1"/>
        </dgm:presLayoutVars>
      </dgm:prSet>
      <dgm:spPr/>
    </dgm:pt>
    <dgm:pt modelId="{BC3CF7BE-3E35-4DAF-8E5F-CD3D0B870B24}" type="pres">
      <dgm:prSet presAssocID="{65D5495D-8213-4B32-B831-A3928888E44B}" presName="sibTrans" presStyleCnt="0"/>
      <dgm:spPr/>
    </dgm:pt>
    <dgm:pt modelId="{0A2DD206-476E-4422-9A95-C46AF8E90E1E}" type="pres">
      <dgm:prSet presAssocID="{C19F4E78-5ED6-47A6-B235-FAD6BCB26EEB}" presName="compNode" presStyleCnt="0"/>
      <dgm:spPr/>
    </dgm:pt>
    <dgm:pt modelId="{2E4EE9F6-3F82-4671-93DE-14DEB40A86DE}" type="pres">
      <dgm:prSet presAssocID="{C19F4E78-5ED6-47A6-B235-FAD6BCB26EEB}" presName="iconBgRect" presStyleLbl="bgShp" presStyleIdx="6" presStyleCnt="8"/>
      <dgm:spPr/>
    </dgm:pt>
    <dgm:pt modelId="{7E7E76AC-6913-42A8-B4FD-3C6F621944A9}" type="pres">
      <dgm:prSet presAssocID="{C19F4E78-5ED6-47A6-B235-FAD6BCB26EE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0C9EE93C-D2DE-4FA5-A929-D9BE1D22F7D9}" type="pres">
      <dgm:prSet presAssocID="{C19F4E78-5ED6-47A6-B235-FAD6BCB26EEB}" presName="spaceRect" presStyleCnt="0"/>
      <dgm:spPr/>
    </dgm:pt>
    <dgm:pt modelId="{11F6E768-D51C-4FE3-B2C7-C31DC9167457}" type="pres">
      <dgm:prSet presAssocID="{C19F4E78-5ED6-47A6-B235-FAD6BCB26EEB}" presName="textRect" presStyleLbl="revTx" presStyleIdx="6" presStyleCnt="8">
        <dgm:presLayoutVars>
          <dgm:chMax val="1"/>
          <dgm:chPref val="1"/>
        </dgm:presLayoutVars>
      </dgm:prSet>
      <dgm:spPr/>
    </dgm:pt>
    <dgm:pt modelId="{E6A96204-69D3-4382-829C-F637BDFADA02}" type="pres">
      <dgm:prSet presAssocID="{15392676-CA27-4283-813D-54D14DA1D921}" presName="sibTrans" presStyleCnt="0"/>
      <dgm:spPr/>
    </dgm:pt>
    <dgm:pt modelId="{FF84CEF1-1D46-43A7-8CEF-A04C636C484D}" type="pres">
      <dgm:prSet presAssocID="{CFE6069B-87A7-4F29-A5E3-2737517F9116}" presName="compNode" presStyleCnt="0"/>
      <dgm:spPr/>
    </dgm:pt>
    <dgm:pt modelId="{4A6F6993-E49C-492C-A3B1-FD15E1657E94}" type="pres">
      <dgm:prSet presAssocID="{CFE6069B-87A7-4F29-A5E3-2737517F9116}" presName="iconBgRect" presStyleLbl="bgShp" presStyleIdx="7" presStyleCnt="8"/>
      <dgm:spPr/>
    </dgm:pt>
    <dgm:pt modelId="{A7F66A90-D617-4D82-AE3A-9C29AA315BEF}" type="pres">
      <dgm:prSet presAssocID="{CFE6069B-87A7-4F29-A5E3-2737517F911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eeting"/>
        </a:ext>
      </dgm:extLst>
    </dgm:pt>
    <dgm:pt modelId="{0C691A84-0DB3-4BE0-AF1A-1A9A3B6D5B73}" type="pres">
      <dgm:prSet presAssocID="{CFE6069B-87A7-4F29-A5E3-2737517F9116}" presName="spaceRect" presStyleCnt="0"/>
      <dgm:spPr/>
    </dgm:pt>
    <dgm:pt modelId="{ACD46158-365A-45EE-902F-4C95DD083425}" type="pres">
      <dgm:prSet presAssocID="{CFE6069B-87A7-4F29-A5E3-2737517F9116}" presName="textRect" presStyleLbl="revTx" presStyleIdx="7" presStyleCnt="8">
        <dgm:presLayoutVars>
          <dgm:chMax val="1"/>
          <dgm:chPref val="1"/>
        </dgm:presLayoutVars>
      </dgm:prSet>
      <dgm:spPr/>
    </dgm:pt>
  </dgm:ptLst>
  <dgm:cxnLst>
    <dgm:cxn modelId="{7487A90C-0F69-406F-9F32-C62DF68BB0A0}" srcId="{97288091-9D89-4F58-9FF9-162D11794C2D}" destId="{0D803513-D59D-4107-8433-070028E0C3AB}" srcOrd="5" destOrd="0" parTransId="{02329078-10C6-442F-A523-C8B1D82107C7}" sibTransId="{65D5495D-8213-4B32-B831-A3928888E44B}"/>
    <dgm:cxn modelId="{3FEBE63C-6A4A-40A9-B2B1-C043C51F3FCC}" srcId="{97288091-9D89-4F58-9FF9-162D11794C2D}" destId="{6DF735FF-C9BB-4DCF-9646-E266EF0DA642}" srcOrd="1" destOrd="0" parTransId="{A2C78A4C-F589-433E-B275-E5D176BE592E}" sibTransId="{99206137-3622-46C6-A80C-1AE91D8DD9A6}"/>
    <dgm:cxn modelId="{CA20A06A-610D-4624-9980-C86C00F927A4}" type="presOf" srcId="{ECA9FAFB-D48A-4841-89D1-782FA6EC7659}" destId="{1A70BDDC-5386-4265-B525-214ECE1CBB92}" srcOrd="0" destOrd="0" presId="urn:microsoft.com/office/officeart/2018/5/layout/IconCircleLabelList"/>
    <dgm:cxn modelId="{55D4D278-EE47-4699-8708-CE395037FE14}" srcId="{97288091-9D89-4F58-9FF9-162D11794C2D}" destId="{A942AD18-D67B-4D17-9DED-C419627AD416}" srcOrd="0" destOrd="0" parTransId="{E14DFAB7-72C4-4A2F-B998-09A916758C9D}" sibTransId="{196CDFB9-4541-44AA-8584-2995D18BF1FE}"/>
    <dgm:cxn modelId="{22A16D5A-7718-4B63-A721-CB8CAA072E64}" srcId="{97288091-9D89-4F58-9FF9-162D11794C2D}" destId="{DEEC3673-E016-4561-BF2D-B11A527EF2F9}" srcOrd="3" destOrd="0" parTransId="{688DCF9D-EDCF-4595-9CB7-74FBCBB077DA}" sibTransId="{84BB44A8-A162-489C-9628-4E92078B4F3A}"/>
    <dgm:cxn modelId="{2A70A05A-0EB7-4B7A-B606-63E7F8647064}" type="presOf" srcId="{CFE6069B-87A7-4F29-A5E3-2737517F9116}" destId="{ACD46158-365A-45EE-902F-4C95DD083425}" srcOrd="0" destOrd="0" presId="urn:microsoft.com/office/officeart/2018/5/layout/IconCircleLabelList"/>
    <dgm:cxn modelId="{B7FD5082-EC9E-4AF4-882E-94BBA64F6952}" srcId="{97288091-9D89-4F58-9FF9-162D11794C2D}" destId="{C19F4E78-5ED6-47A6-B235-FAD6BCB26EEB}" srcOrd="6" destOrd="0" parTransId="{7EEE1DBE-4CFD-4FD1-B30F-3BBE9C5439B5}" sibTransId="{15392676-CA27-4283-813D-54D14DA1D921}"/>
    <dgm:cxn modelId="{E898A097-3C5F-4FA1-A006-D1C087789D7F}" type="presOf" srcId="{97288091-9D89-4F58-9FF9-162D11794C2D}" destId="{08AE875A-1A5E-4034-AD04-CF3B3BFA7A8B}" srcOrd="0" destOrd="0" presId="urn:microsoft.com/office/officeart/2018/5/layout/IconCircleLabelList"/>
    <dgm:cxn modelId="{DDF16499-A4E6-4A77-9E73-9B532D4464B2}" type="presOf" srcId="{6DF735FF-C9BB-4DCF-9646-E266EF0DA642}" destId="{ADC9B922-4BD2-4A3F-A7D0-3305C9847685}" srcOrd="0" destOrd="0" presId="urn:microsoft.com/office/officeart/2018/5/layout/IconCircleLabelList"/>
    <dgm:cxn modelId="{38063FB6-F474-4571-9021-AF8EFC6324CA}" type="presOf" srcId="{A942AD18-D67B-4D17-9DED-C419627AD416}" destId="{CC48F389-EBB2-48C1-93A2-416690423391}" srcOrd="0" destOrd="0" presId="urn:microsoft.com/office/officeart/2018/5/layout/IconCircleLabelList"/>
    <dgm:cxn modelId="{5EA529B9-C88B-4038-B589-21DE083E532E}" type="presOf" srcId="{258C9C43-F3AD-49C4-BDD9-B19B86C88F9F}" destId="{48C2DD93-94F8-414E-9B4F-6C2094BB293F}" srcOrd="0" destOrd="0" presId="urn:microsoft.com/office/officeart/2018/5/layout/IconCircleLabelList"/>
    <dgm:cxn modelId="{A50108BD-20A4-4C37-AE74-6EBE0E7270DB}" type="presOf" srcId="{DEEC3673-E016-4561-BF2D-B11A527EF2F9}" destId="{89EB963E-8D5D-4455-9C03-5540799E8D2A}" srcOrd="0" destOrd="0" presId="urn:microsoft.com/office/officeart/2018/5/layout/IconCircleLabelList"/>
    <dgm:cxn modelId="{99DFD1C9-CB4B-42D3-BFBA-B2234CCC5345}" srcId="{97288091-9D89-4F58-9FF9-162D11794C2D}" destId="{ECA9FAFB-D48A-4841-89D1-782FA6EC7659}" srcOrd="2" destOrd="0" parTransId="{00A56DAC-87A2-4CF4-A884-18E830638F7D}" sibTransId="{FFC211B7-4F14-4B84-BEDA-DE684FFE5524}"/>
    <dgm:cxn modelId="{C98B56D0-F255-4FD9-998E-B7525E173CC2}" srcId="{97288091-9D89-4F58-9FF9-162D11794C2D}" destId="{CFE6069B-87A7-4F29-A5E3-2737517F9116}" srcOrd="7" destOrd="0" parTransId="{3CD6E3F6-974C-4162-B398-F50EA04E7770}" sibTransId="{8EDB1A2F-BDD9-409E-AAAE-627D08FC15C8}"/>
    <dgm:cxn modelId="{463FE6E5-DED0-4742-BC3E-084AA285C0BE}" type="presOf" srcId="{0D803513-D59D-4107-8433-070028E0C3AB}" destId="{E5063F4A-95B0-4A9E-B534-DC3B31278060}" srcOrd="0" destOrd="0" presId="urn:microsoft.com/office/officeart/2018/5/layout/IconCircleLabelList"/>
    <dgm:cxn modelId="{174814FC-836F-40F7-8F9D-F9C85D2535E4}" srcId="{97288091-9D89-4F58-9FF9-162D11794C2D}" destId="{258C9C43-F3AD-49C4-BDD9-B19B86C88F9F}" srcOrd="4" destOrd="0" parTransId="{2542EB87-3E74-48CE-8F69-221993C0A60C}" sibTransId="{A3441163-D662-4AC7-907B-B920B0CE0035}"/>
    <dgm:cxn modelId="{088AF4FF-8C4A-4451-AED2-C99FFBDC03F4}" type="presOf" srcId="{C19F4E78-5ED6-47A6-B235-FAD6BCB26EEB}" destId="{11F6E768-D51C-4FE3-B2C7-C31DC9167457}" srcOrd="0" destOrd="0" presId="urn:microsoft.com/office/officeart/2018/5/layout/IconCircleLabelList"/>
    <dgm:cxn modelId="{0435767F-B7E2-4B3E-B33B-AFD59D51712F}" type="presParOf" srcId="{08AE875A-1A5E-4034-AD04-CF3B3BFA7A8B}" destId="{186FC53F-4F19-4D43-BE1E-080A59416DCF}" srcOrd="0" destOrd="0" presId="urn:microsoft.com/office/officeart/2018/5/layout/IconCircleLabelList"/>
    <dgm:cxn modelId="{029548F3-7EC3-42B8-B8AD-9CAAD5680F8B}" type="presParOf" srcId="{186FC53F-4F19-4D43-BE1E-080A59416DCF}" destId="{68B9294F-E6AE-4FB8-AAA4-52FCEE7CB367}" srcOrd="0" destOrd="0" presId="urn:microsoft.com/office/officeart/2018/5/layout/IconCircleLabelList"/>
    <dgm:cxn modelId="{B9154F5A-A30F-4469-B672-ECAECB30C2E8}" type="presParOf" srcId="{186FC53F-4F19-4D43-BE1E-080A59416DCF}" destId="{D29DD814-E663-45B8-A300-710CB1DA3816}" srcOrd="1" destOrd="0" presId="urn:microsoft.com/office/officeart/2018/5/layout/IconCircleLabelList"/>
    <dgm:cxn modelId="{B0E47CA0-B769-43C8-8128-3A812F429E6F}" type="presParOf" srcId="{186FC53F-4F19-4D43-BE1E-080A59416DCF}" destId="{2C0112B4-C0D5-4B7C-B7B7-35A6AAF34941}" srcOrd="2" destOrd="0" presId="urn:microsoft.com/office/officeart/2018/5/layout/IconCircleLabelList"/>
    <dgm:cxn modelId="{4FE43371-7373-4892-844D-1DE36CCFD59D}" type="presParOf" srcId="{186FC53F-4F19-4D43-BE1E-080A59416DCF}" destId="{CC48F389-EBB2-48C1-93A2-416690423391}" srcOrd="3" destOrd="0" presId="urn:microsoft.com/office/officeart/2018/5/layout/IconCircleLabelList"/>
    <dgm:cxn modelId="{FC4DB295-845E-40F6-A0ED-025A4D125CA1}" type="presParOf" srcId="{08AE875A-1A5E-4034-AD04-CF3B3BFA7A8B}" destId="{1C95E044-2E28-4E51-82BB-36BCA623CC4A}" srcOrd="1" destOrd="0" presId="urn:microsoft.com/office/officeart/2018/5/layout/IconCircleLabelList"/>
    <dgm:cxn modelId="{F1F533E3-E3CE-4532-9773-BC2A05E58933}" type="presParOf" srcId="{08AE875A-1A5E-4034-AD04-CF3B3BFA7A8B}" destId="{5C1BF97C-8B27-4C18-99A1-221AD596134C}" srcOrd="2" destOrd="0" presId="urn:microsoft.com/office/officeart/2018/5/layout/IconCircleLabelList"/>
    <dgm:cxn modelId="{97032895-AD1D-4359-AEE2-8572D9D22591}" type="presParOf" srcId="{5C1BF97C-8B27-4C18-99A1-221AD596134C}" destId="{8497A433-BAD6-4C98-B505-295C59ED94AA}" srcOrd="0" destOrd="0" presId="urn:microsoft.com/office/officeart/2018/5/layout/IconCircleLabelList"/>
    <dgm:cxn modelId="{4467162E-FC4B-4FF5-9D29-E8C1E50012AF}" type="presParOf" srcId="{5C1BF97C-8B27-4C18-99A1-221AD596134C}" destId="{DF23504E-0680-4CDF-8C92-312E570E37A0}" srcOrd="1" destOrd="0" presId="urn:microsoft.com/office/officeart/2018/5/layout/IconCircleLabelList"/>
    <dgm:cxn modelId="{C3B05392-7711-4B6D-9757-CC04983644C9}" type="presParOf" srcId="{5C1BF97C-8B27-4C18-99A1-221AD596134C}" destId="{2F56BAD5-A177-44CC-AC34-9A34274C21F7}" srcOrd="2" destOrd="0" presId="urn:microsoft.com/office/officeart/2018/5/layout/IconCircleLabelList"/>
    <dgm:cxn modelId="{FC997561-0152-4E97-96C3-FE1479C50D14}" type="presParOf" srcId="{5C1BF97C-8B27-4C18-99A1-221AD596134C}" destId="{ADC9B922-4BD2-4A3F-A7D0-3305C9847685}" srcOrd="3" destOrd="0" presId="urn:microsoft.com/office/officeart/2018/5/layout/IconCircleLabelList"/>
    <dgm:cxn modelId="{F82BF7E8-0903-484C-B2D3-916BF727A3AA}" type="presParOf" srcId="{08AE875A-1A5E-4034-AD04-CF3B3BFA7A8B}" destId="{228A5E3E-5C3E-4320-BB89-5884B9DA1F3C}" srcOrd="3" destOrd="0" presId="urn:microsoft.com/office/officeart/2018/5/layout/IconCircleLabelList"/>
    <dgm:cxn modelId="{751A2CFF-53A0-423F-816C-430766D5F57F}" type="presParOf" srcId="{08AE875A-1A5E-4034-AD04-CF3B3BFA7A8B}" destId="{203B18B6-2D27-47F5-977D-5DA49C3630F5}" srcOrd="4" destOrd="0" presId="urn:microsoft.com/office/officeart/2018/5/layout/IconCircleLabelList"/>
    <dgm:cxn modelId="{1DE679F2-C1D7-4F6D-9C38-27C4E9113A6C}" type="presParOf" srcId="{203B18B6-2D27-47F5-977D-5DA49C3630F5}" destId="{F7CAA283-9963-4ECE-B076-C33FDA50879B}" srcOrd="0" destOrd="0" presId="urn:microsoft.com/office/officeart/2018/5/layout/IconCircleLabelList"/>
    <dgm:cxn modelId="{EC462BF3-0A7C-48AD-826E-EF434ED6D157}" type="presParOf" srcId="{203B18B6-2D27-47F5-977D-5DA49C3630F5}" destId="{5E9780D7-8137-4DB4-8785-2B509B13F8A7}" srcOrd="1" destOrd="0" presId="urn:microsoft.com/office/officeart/2018/5/layout/IconCircleLabelList"/>
    <dgm:cxn modelId="{6DBFA5F9-940B-4A53-AD90-520279407D70}" type="presParOf" srcId="{203B18B6-2D27-47F5-977D-5DA49C3630F5}" destId="{74B45FC6-E443-485B-9A3B-1DAB797285A7}" srcOrd="2" destOrd="0" presId="urn:microsoft.com/office/officeart/2018/5/layout/IconCircleLabelList"/>
    <dgm:cxn modelId="{0F298AF8-C5BA-487A-B4A6-B0BEB69B2F0A}" type="presParOf" srcId="{203B18B6-2D27-47F5-977D-5DA49C3630F5}" destId="{1A70BDDC-5386-4265-B525-214ECE1CBB92}" srcOrd="3" destOrd="0" presId="urn:microsoft.com/office/officeart/2018/5/layout/IconCircleLabelList"/>
    <dgm:cxn modelId="{C13278B8-B2CA-499B-9822-CB73AFD6DA8C}" type="presParOf" srcId="{08AE875A-1A5E-4034-AD04-CF3B3BFA7A8B}" destId="{2B57D9B8-15A3-408A-A7C9-E5F0020AEEB3}" srcOrd="5" destOrd="0" presId="urn:microsoft.com/office/officeart/2018/5/layout/IconCircleLabelList"/>
    <dgm:cxn modelId="{EB5670B8-CD95-4B69-BCDE-27F7CB984E6E}" type="presParOf" srcId="{08AE875A-1A5E-4034-AD04-CF3B3BFA7A8B}" destId="{83AFB5E2-AAE5-4C19-ADFA-62817F39CD80}" srcOrd="6" destOrd="0" presId="urn:microsoft.com/office/officeart/2018/5/layout/IconCircleLabelList"/>
    <dgm:cxn modelId="{F36F0830-445E-4299-ABD2-F64BD737C0DB}" type="presParOf" srcId="{83AFB5E2-AAE5-4C19-ADFA-62817F39CD80}" destId="{1C3214F3-79C8-4667-80BA-6C218AAA535B}" srcOrd="0" destOrd="0" presId="urn:microsoft.com/office/officeart/2018/5/layout/IconCircleLabelList"/>
    <dgm:cxn modelId="{D26DC54B-2F1C-45DE-A12A-503DED7BB6D5}" type="presParOf" srcId="{83AFB5E2-AAE5-4C19-ADFA-62817F39CD80}" destId="{9DF77C63-DB47-4440-B9CB-C4ECF459BCBC}" srcOrd="1" destOrd="0" presId="urn:microsoft.com/office/officeart/2018/5/layout/IconCircleLabelList"/>
    <dgm:cxn modelId="{7E58D5BD-5B8C-4A72-A5DA-0C7B21ECE5EF}" type="presParOf" srcId="{83AFB5E2-AAE5-4C19-ADFA-62817F39CD80}" destId="{F0279C3A-6D04-4CC3-A41D-698286CDF0AE}" srcOrd="2" destOrd="0" presId="urn:microsoft.com/office/officeart/2018/5/layout/IconCircleLabelList"/>
    <dgm:cxn modelId="{BEC16229-E776-4912-9999-5B510AE8F05D}" type="presParOf" srcId="{83AFB5E2-AAE5-4C19-ADFA-62817F39CD80}" destId="{89EB963E-8D5D-4455-9C03-5540799E8D2A}" srcOrd="3" destOrd="0" presId="urn:microsoft.com/office/officeart/2018/5/layout/IconCircleLabelList"/>
    <dgm:cxn modelId="{5289AE26-0C2F-4C40-87D6-3428AF76A84E}" type="presParOf" srcId="{08AE875A-1A5E-4034-AD04-CF3B3BFA7A8B}" destId="{7D11A331-0D35-4389-98FD-CC85371FF590}" srcOrd="7" destOrd="0" presId="urn:microsoft.com/office/officeart/2018/5/layout/IconCircleLabelList"/>
    <dgm:cxn modelId="{4A83EB50-B3A4-4DF1-A814-10F4C6C1B39D}" type="presParOf" srcId="{08AE875A-1A5E-4034-AD04-CF3B3BFA7A8B}" destId="{B294DEBD-3188-40E4-8258-32EF390ACCD5}" srcOrd="8" destOrd="0" presId="urn:microsoft.com/office/officeart/2018/5/layout/IconCircleLabelList"/>
    <dgm:cxn modelId="{FADBF589-D4AC-4610-B637-6F19FF2D132F}" type="presParOf" srcId="{B294DEBD-3188-40E4-8258-32EF390ACCD5}" destId="{D17D4F42-ABAC-4DA1-A2B4-2159EFB377E4}" srcOrd="0" destOrd="0" presId="urn:microsoft.com/office/officeart/2018/5/layout/IconCircleLabelList"/>
    <dgm:cxn modelId="{3E820429-2882-4097-B7C4-BEC22575A87D}" type="presParOf" srcId="{B294DEBD-3188-40E4-8258-32EF390ACCD5}" destId="{6BF1F484-E3CE-46F9-8336-F92CF283A3C0}" srcOrd="1" destOrd="0" presId="urn:microsoft.com/office/officeart/2018/5/layout/IconCircleLabelList"/>
    <dgm:cxn modelId="{60F6085A-7CBA-4021-9B4C-8DD679F92077}" type="presParOf" srcId="{B294DEBD-3188-40E4-8258-32EF390ACCD5}" destId="{6B0F327A-4C9A-422B-869F-0C61499AD8A5}" srcOrd="2" destOrd="0" presId="urn:microsoft.com/office/officeart/2018/5/layout/IconCircleLabelList"/>
    <dgm:cxn modelId="{4A28A309-428E-46B8-A59F-FBFD0E90571E}" type="presParOf" srcId="{B294DEBD-3188-40E4-8258-32EF390ACCD5}" destId="{48C2DD93-94F8-414E-9B4F-6C2094BB293F}" srcOrd="3" destOrd="0" presId="urn:microsoft.com/office/officeart/2018/5/layout/IconCircleLabelList"/>
    <dgm:cxn modelId="{A8314343-5989-489B-856F-47D40439B626}" type="presParOf" srcId="{08AE875A-1A5E-4034-AD04-CF3B3BFA7A8B}" destId="{84F76466-CDB7-433D-BB7F-3E5B9EB127B9}" srcOrd="9" destOrd="0" presId="urn:microsoft.com/office/officeart/2018/5/layout/IconCircleLabelList"/>
    <dgm:cxn modelId="{55FD8A5E-CA51-4D12-B3FE-DAD055C61611}" type="presParOf" srcId="{08AE875A-1A5E-4034-AD04-CF3B3BFA7A8B}" destId="{196867A7-DDCD-4E3A-886F-0154F5064F6B}" srcOrd="10" destOrd="0" presId="urn:microsoft.com/office/officeart/2018/5/layout/IconCircleLabelList"/>
    <dgm:cxn modelId="{C6D5024C-6F2F-4FB3-9BF4-216CC78B490C}" type="presParOf" srcId="{196867A7-DDCD-4E3A-886F-0154F5064F6B}" destId="{3626126D-9524-4C8E-ABAE-C0C25F7FB099}" srcOrd="0" destOrd="0" presId="urn:microsoft.com/office/officeart/2018/5/layout/IconCircleLabelList"/>
    <dgm:cxn modelId="{89ACB7FB-9193-4DAC-AB10-FB288F918F5D}" type="presParOf" srcId="{196867A7-DDCD-4E3A-886F-0154F5064F6B}" destId="{E4A3F080-D73A-4899-AD02-6988A4BE895F}" srcOrd="1" destOrd="0" presId="urn:microsoft.com/office/officeart/2018/5/layout/IconCircleLabelList"/>
    <dgm:cxn modelId="{DCAD5C50-8E6C-420B-827C-488A174630E5}" type="presParOf" srcId="{196867A7-DDCD-4E3A-886F-0154F5064F6B}" destId="{7E29F894-69D2-40B1-BDB4-B20DFD178D7E}" srcOrd="2" destOrd="0" presId="urn:microsoft.com/office/officeart/2018/5/layout/IconCircleLabelList"/>
    <dgm:cxn modelId="{C4C125FC-A920-4177-B6E8-A358C583464C}" type="presParOf" srcId="{196867A7-DDCD-4E3A-886F-0154F5064F6B}" destId="{E5063F4A-95B0-4A9E-B534-DC3B31278060}" srcOrd="3" destOrd="0" presId="urn:microsoft.com/office/officeart/2018/5/layout/IconCircleLabelList"/>
    <dgm:cxn modelId="{D31A8F93-B323-489E-92DE-AEF60CA4C698}" type="presParOf" srcId="{08AE875A-1A5E-4034-AD04-CF3B3BFA7A8B}" destId="{BC3CF7BE-3E35-4DAF-8E5F-CD3D0B870B24}" srcOrd="11" destOrd="0" presId="urn:microsoft.com/office/officeart/2018/5/layout/IconCircleLabelList"/>
    <dgm:cxn modelId="{639FBD8E-1368-4681-A00D-E8858744EFFF}" type="presParOf" srcId="{08AE875A-1A5E-4034-AD04-CF3B3BFA7A8B}" destId="{0A2DD206-476E-4422-9A95-C46AF8E90E1E}" srcOrd="12" destOrd="0" presId="urn:microsoft.com/office/officeart/2018/5/layout/IconCircleLabelList"/>
    <dgm:cxn modelId="{D15F5D3A-441C-4BA5-B2AB-DCB8E4C226F1}" type="presParOf" srcId="{0A2DD206-476E-4422-9A95-C46AF8E90E1E}" destId="{2E4EE9F6-3F82-4671-93DE-14DEB40A86DE}" srcOrd="0" destOrd="0" presId="urn:microsoft.com/office/officeart/2018/5/layout/IconCircleLabelList"/>
    <dgm:cxn modelId="{78C3721B-CF05-4576-8A58-823F1DB5A7DF}" type="presParOf" srcId="{0A2DD206-476E-4422-9A95-C46AF8E90E1E}" destId="{7E7E76AC-6913-42A8-B4FD-3C6F621944A9}" srcOrd="1" destOrd="0" presId="urn:microsoft.com/office/officeart/2018/5/layout/IconCircleLabelList"/>
    <dgm:cxn modelId="{CC5B1860-AD61-4CB1-8A9D-7A088FFDE187}" type="presParOf" srcId="{0A2DD206-476E-4422-9A95-C46AF8E90E1E}" destId="{0C9EE93C-D2DE-4FA5-A929-D9BE1D22F7D9}" srcOrd="2" destOrd="0" presId="urn:microsoft.com/office/officeart/2018/5/layout/IconCircleLabelList"/>
    <dgm:cxn modelId="{17859E85-7C0A-4858-95A0-CD96278D2BC9}" type="presParOf" srcId="{0A2DD206-476E-4422-9A95-C46AF8E90E1E}" destId="{11F6E768-D51C-4FE3-B2C7-C31DC9167457}" srcOrd="3" destOrd="0" presId="urn:microsoft.com/office/officeart/2018/5/layout/IconCircleLabelList"/>
    <dgm:cxn modelId="{2E9F2221-2FB4-4B51-84CA-0A513329EA8C}" type="presParOf" srcId="{08AE875A-1A5E-4034-AD04-CF3B3BFA7A8B}" destId="{E6A96204-69D3-4382-829C-F637BDFADA02}" srcOrd="13" destOrd="0" presId="urn:microsoft.com/office/officeart/2018/5/layout/IconCircleLabelList"/>
    <dgm:cxn modelId="{A5E4EB4C-B31F-427E-B76A-4274B979D4F1}" type="presParOf" srcId="{08AE875A-1A5E-4034-AD04-CF3B3BFA7A8B}" destId="{FF84CEF1-1D46-43A7-8CEF-A04C636C484D}" srcOrd="14" destOrd="0" presId="urn:microsoft.com/office/officeart/2018/5/layout/IconCircleLabelList"/>
    <dgm:cxn modelId="{45669939-76DE-4F35-B6D3-F871C1EA3F0B}" type="presParOf" srcId="{FF84CEF1-1D46-43A7-8CEF-A04C636C484D}" destId="{4A6F6993-E49C-492C-A3B1-FD15E1657E94}" srcOrd="0" destOrd="0" presId="urn:microsoft.com/office/officeart/2018/5/layout/IconCircleLabelList"/>
    <dgm:cxn modelId="{CA3F9F62-1CCE-474E-8AA8-A26DC4736F2D}" type="presParOf" srcId="{FF84CEF1-1D46-43A7-8CEF-A04C636C484D}" destId="{A7F66A90-D617-4D82-AE3A-9C29AA315BEF}" srcOrd="1" destOrd="0" presId="urn:microsoft.com/office/officeart/2018/5/layout/IconCircleLabelList"/>
    <dgm:cxn modelId="{EF8D03BC-CB67-42A6-BBF7-11F3BE256444}" type="presParOf" srcId="{FF84CEF1-1D46-43A7-8CEF-A04C636C484D}" destId="{0C691A84-0DB3-4BE0-AF1A-1A9A3B6D5B73}" srcOrd="2" destOrd="0" presId="urn:microsoft.com/office/officeart/2018/5/layout/IconCircleLabelList"/>
    <dgm:cxn modelId="{6CDAC475-CD74-4CBC-85BC-7BCE4A5CC9FF}" type="presParOf" srcId="{FF84CEF1-1D46-43A7-8CEF-A04C636C484D}" destId="{ACD46158-365A-45EE-902F-4C95DD08342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B8EA6B-F78A-4F4B-B943-B2AD9CCA13A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6172E4F-F5E0-461B-B1DF-DA6E6B7E5121}">
      <dgm:prSet/>
      <dgm:spPr/>
      <dgm:t>
        <a:bodyPr/>
        <a:lstStyle/>
        <a:p>
          <a:r>
            <a:rPr lang="en-US"/>
            <a:t>Properly estimating usage patterns.</a:t>
          </a:r>
        </a:p>
      </dgm:t>
    </dgm:pt>
    <dgm:pt modelId="{BA9E6AE6-6878-4334-868C-E22C30D9B8BB}" type="parTrans" cxnId="{71AB58F3-34C9-4745-B7BF-7E1B39B2B4B8}">
      <dgm:prSet/>
      <dgm:spPr/>
      <dgm:t>
        <a:bodyPr/>
        <a:lstStyle/>
        <a:p>
          <a:endParaRPr lang="en-US"/>
        </a:p>
      </dgm:t>
    </dgm:pt>
    <dgm:pt modelId="{4DA5633C-2E25-4041-B6DE-2F3055E6CD61}" type="sibTrans" cxnId="{71AB58F3-34C9-4745-B7BF-7E1B39B2B4B8}">
      <dgm:prSet/>
      <dgm:spPr/>
      <dgm:t>
        <a:bodyPr/>
        <a:lstStyle/>
        <a:p>
          <a:endParaRPr lang="en-US"/>
        </a:p>
      </dgm:t>
    </dgm:pt>
    <dgm:pt modelId="{736CC515-2B94-4110-90D7-819D3855498C}">
      <dgm:prSet/>
      <dgm:spPr/>
      <dgm:t>
        <a:bodyPr/>
        <a:lstStyle/>
        <a:p>
          <a:r>
            <a:rPr lang="en-US"/>
            <a:t>Managing user authentication/authorization.</a:t>
          </a:r>
        </a:p>
      </dgm:t>
    </dgm:pt>
    <dgm:pt modelId="{D2613E86-A6A5-47FD-A3C1-DEB5FD63974A}" type="parTrans" cxnId="{46CDB6DB-E649-4B61-8189-59F109913AAC}">
      <dgm:prSet/>
      <dgm:spPr/>
      <dgm:t>
        <a:bodyPr/>
        <a:lstStyle/>
        <a:p>
          <a:endParaRPr lang="en-US"/>
        </a:p>
      </dgm:t>
    </dgm:pt>
    <dgm:pt modelId="{34C4A413-850F-4D2F-B4E5-59B14D6E427F}" type="sibTrans" cxnId="{46CDB6DB-E649-4B61-8189-59F109913AAC}">
      <dgm:prSet/>
      <dgm:spPr/>
      <dgm:t>
        <a:bodyPr/>
        <a:lstStyle/>
        <a:p>
          <a:endParaRPr lang="en-US"/>
        </a:p>
      </dgm:t>
    </dgm:pt>
    <dgm:pt modelId="{F159BA2E-2112-4B48-8DE3-126E001E5B37}">
      <dgm:prSet/>
      <dgm:spPr/>
      <dgm:t>
        <a:bodyPr/>
        <a:lstStyle/>
        <a:p>
          <a:r>
            <a:rPr lang="en-US"/>
            <a:t>Managing session state (where applicable). </a:t>
          </a:r>
        </a:p>
      </dgm:t>
    </dgm:pt>
    <dgm:pt modelId="{36A11E1A-36BF-4F95-9D32-B1B8F60AC9CA}" type="parTrans" cxnId="{E8577711-D5C5-49FE-BFC0-35E719DF4E3C}">
      <dgm:prSet/>
      <dgm:spPr/>
      <dgm:t>
        <a:bodyPr/>
        <a:lstStyle/>
        <a:p>
          <a:endParaRPr lang="en-US"/>
        </a:p>
      </dgm:t>
    </dgm:pt>
    <dgm:pt modelId="{C698BA17-D70D-47F4-AE44-E51EEEE7A823}" type="sibTrans" cxnId="{E8577711-D5C5-49FE-BFC0-35E719DF4E3C}">
      <dgm:prSet/>
      <dgm:spPr/>
      <dgm:t>
        <a:bodyPr/>
        <a:lstStyle/>
        <a:p>
          <a:endParaRPr lang="en-US"/>
        </a:p>
      </dgm:t>
    </dgm:pt>
    <dgm:pt modelId="{EB534B18-BC90-4320-A530-3ADD35434F3D}">
      <dgm:prSet/>
      <dgm:spPr/>
      <dgm:t>
        <a:bodyPr/>
        <a:lstStyle/>
        <a:p>
          <a:r>
            <a:rPr lang="en-US"/>
            <a:t>Scaling customer or internal-facing web sites.</a:t>
          </a:r>
        </a:p>
      </dgm:t>
    </dgm:pt>
    <dgm:pt modelId="{551157E9-F48A-4052-B265-466C85F25DBA}" type="parTrans" cxnId="{F6C228EB-67E0-49F7-9D06-EE5ADF253A4E}">
      <dgm:prSet/>
      <dgm:spPr/>
      <dgm:t>
        <a:bodyPr/>
        <a:lstStyle/>
        <a:p>
          <a:endParaRPr lang="en-US"/>
        </a:p>
      </dgm:t>
    </dgm:pt>
    <dgm:pt modelId="{55B22BAE-CDE3-47DD-AA26-69E75A15ED79}" type="sibTrans" cxnId="{F6C228EB-67E0-49F7-9D06-EE5ADF253A4E}">
      <dgm:prSet/>
      <dgm:spPr/>
      <dgm:t>
        <a:bodyPr/>
        <a:lstStyle/>
        <a:p>
          <a:endParaRPr lang="en-US"/>
        </a:p>
      </dgm:t>
    </dgm:pt>
    <dgm:pt modelId="{E2B93820-9C32-479E-BF85-B58283BD34F1}">
      <dgm:prSet/>
      <dgm:spPr/>
      <dgm:t>
        <a:bodyPr/>
        <a:lstStyle/>
        <a:p>
          <a:r>
            <a:rPr lang="en-US"/>
            <a:t>Scaling data resources.</a:t>
          </a:r>
        </a:p>
      </dgm:t>
    </dgm:pt>
    <dgm:pt modelId="{AC32B54E-DCF3-4C33-B872-E6B4A74E1449}" type="parTrans" cxnId="{38C1F185-9251-4E87-91A0-6C52DC5600BC}">
      <dgm:prSet/>
      <dgm:spPr/>
      <dgm:t>
        <a:bodyPr/>
        <a:lstStyle/>
        <a:p>
          <a:endParaRPr lang="en-US"/>
        </a:p>
      </dgm:t>
    </dgm:pt>
    <dgm:pt modelId="{EA60BC51-A428-41E6-B292-CB43E7DF7CD7}" type="sibTrans" cxnId="{38C1F185-9251-4E87-91A0-6C52DC5600BC}">
      <dgm:prSet/>
      <dgm:spPr/>
      <dgm:t>
        <a:bodyPr/>
        <a:lstStyle/>
        <a:p>
          <a:endParaRPr lang="en-US"/>
        </a:p>
      </dgm:t>
    </dgm:pt>
    <dgm:pt modelId="{944B4381-518A-4AD6-9C3B-0D7CD0B69332}">
      <dgm:prSet/>
      <dgm:spPr/>
      <dgm:t>
        <a:bodyPr/>
        <a:lstStyle/>
        <a:p>
          <a:r>
            <a:rPr lang="en-US"/>
            <a:t>Scaling CPU load.</a:t>
          </a:r>
        </a:p>
      </dgm:t>
    </dgm:pt>
    <dgm:pt modelId="{F6025DC3-5332-4570-AFFA-5A0D45FC41C8}" type="parTrans" cxnId="{B89C3F3E-3B90-44E7-AF87-4177CE18984C}">
      <dgm:prSet/>
      <dgm:spPr/>
      <dgm:t>
        <a:bodyPr/>
        <a:lstStyle/>
        <a:p>
          <a:endParaRPr lang="en-US"/>
        </a:p>
      </dgm:t>
    </dgm:pt>
    <dgm:pt modelId="{1550D776-BEA1-4038-8B50-FA914B47CA5D}" type="sibTrans" cxnId="{B89C3F3E-3B90-44E7-AF87-4177CE18984C}">
      <dgm:prSet/>
      <dgm:spPr/>
      <dgm:t>
        <a:bodyPr/>
        <a:lstStyle/>
        <a:p>
          <a:endParaRPr lang="en-US"/>
        </a:p>
      </dgm:t>
    </dgm:pt>
    <dgm:pt modelId="{85BD44A4-EB3E-4EDA-A717-ABE892563395}" type="pres">
      <dgm:prSet presAssocID="{42B8EA6B-F78A-4F4B-B943-B2AD9CCA13A5}" presName="vert0" presStyleCnt="0">
        <dgm:presLayoutVars>
          <dgm:dir/>
          <dgm:animOne val="branch"/>
          <dgm:animLvl val="lvl"/>
        </dgm:presLayoutVars>
      </dgm:prSet>
      <dgm:spPr/>
    </dgm:pt>
    <dgm:pt modelId="{2FC9AE4E-FB28-440D-8CB5-02E98C5BEE1F}" type="pres">
      <dgm:prSet presAssocID="{C6172E4F-F5E0-461B-B1DF-DA6E6B7E5121}" presName="thickLine" presStyleLbl="alignNode1" presStyleIdx="0" presStyleCnt="6"/>
      <dgm:spPr/>
    </dgm:pt>
    <dgm:pt modelId="{AC1B8A2A-9368-46AA-857B-48D5C12CE724}" type="pres">
      <dgm:prSet presAssocID="{C6172E4F-F5E0-461B-B1DF-DA6E6B7E5121}" presName="horz1" presStyleCnt="0"/>
      <dgm:spPr/>
    </dgm:pt>
    <dgm:pt modelId="{8D102DF8-31B8-41BE-BD07-5C6EB55D48CF}" type="pres">
      <dgm:prSet presAssocID="{C6172E4F-F5E0-461B-B1DF-DA6E6B7E5121}" presName="tx1" presStyleLbl="revTx" presStyleIdx="0" presStyleCnt="6"/>
      <dgm:spPr/>
    </dgm:pt>
    <dgm:pt modelId="{99CA3426-A2F3-4FE4-BC51-7F877E436D9B}" type="pres">
      <dgm:prSet presAssocID="{C6172E4F-F5E0-461B-B1DF-DA6E6B7E5121}" presName="vert1" presStyleCnt="0"/>
      <dgm:spPr/>
    </dgm:pt>
    <dgm:pt modelId="{02580679-AE48-43F9-B74E-31B5CCC92CB7}" type="pres">
      <dgm:prSet presAssocID="{736CC515-2B94-4110-90D7-819D3855498C}" presName="thickLine" presStyleLbl="alignNode1" presStyleIdx="1" presStyleCnt="6"/>
      <dgm:spPr/>
    </dgm:pt>
    <dgm:pt modelId="{3BB580C2-324A-4D76-96BD-ABEF326C95AF}" type="pres">
      <dgm:prSet presAssocID="{736CC515-2B94-4110-90D7-819D3855498C}" presName="horz1" presStyleCnt="0"/>
      <dgm:spPr/>
    </dgm:pt>
    <dgm:pt modelId="{545559E8-8DEB-4EEE-B99F-B535B78799B5}" type="pres">
      <dgm:prSet presAssocID="{736CC515-2B94-4110-90D7-819D3855498C}" presName="tx1" presStyleLbl="revTx" presStyleIdx="1" presStyleCnt="6"/>
      <dgm:spPr/>
    </dgm:pt>
    <dgm:pt modelId="{A124BA6C-4898-4956-933F-B7865A898702}" type="pres">
      <dgm:prSet presAssocID="{736CC515-2B94-4110-90D7-819D3855498C}" presName="vert1" presStyleCnt="0"/>
      <dgm:spPr/>
    </dgm:pt>
    <dgm:pt modelId="{2A142219-1C1E-41CA-B294-C87125A3D336}" type="pres">
      <dgm:prSet presAssocID="{F159BA2E-2112-4B48-8DE3-126E001E5B37}" presName="thickLine" presStyleLbl="alignNode1" presStyleIdx="2" presStyleCnt="6"/>
      <dgm:spPr/>
    </dgm:pt>
    <dgm:pt modelId="{CC6D44BE-BF61-4DAE-B288-A8A0AD698AEF}" type="pres">
      <dgm:prSet presAssocID="{F159BA2E-2112-4B48-8DE3-126E001E5B37}" presName="horz1" presStyleCnt="0"/>
      <dgm:spPr/>
    </dgm:pt>
    <dgm:pt modelId="{E05AF069-7798-47F0-B26D-041527340177}" type="pres">
      <dgm:prSet presAssocID="{F159BA2E-2112-4B48-8DE3-126E001E5B37}" presName="tx1" presStyleLbl="revTx" presStyleIdx="2" presStyleCnt="6"/>
      <dgm:spPr/>
    </dgm:pt>
    <dgm:pt modelId="{586D89CE-325F-475F-B7C7-74B75305805B}" type="pres">
      <dgm:prSet presAssocID="{F159BA2E-2112-4B48-8DE3-126E001E5B37}" presName="vert1" presStyleCnt="0"/>
      <dgm:spPr/>
    </dgm:pt>
    <dgm:pt modelId="{31DB6262-B81E-4A95-BAD3-272977601EDC}" type="pres">
      <dgm:prSet presAssocID="{EB534B18-BC90-4320-A530-3ADD35434F3D}" presName="thickLine" presStyleLbl="alignNode1" presStyleIdx="3" presStyleCnt="6"/>
      <dgm:spPr/>
    </dgm:pt>
    <dgm:pt modelId="{287C0F95-8A35-4260-AB39-4A434A65B844}" type="pres">
      <dgm:prSet presAssocID="{EB534B18-BC90-4320-A530-3ADD35434F3D}" presName="horz1" presStyleCnt="0"/>
      <dgm:spPr/>
    </dgm:pt>
    <dgm:pt modelId="{83938FDF-A43D-4B40-A383-4F45742F24F4}" type="pres">
      <dgm:prSet presAssocID="{EB534B18-BC90-4320-A530-3ADD35434F3D}" presName="tx1" presStyleLbl="revTx" presStyleIdx="3" presStyleCnt="6"/>
      <dgm:spPr/>
    </dgm:pt>
    <dgm:pt modelId="{9A7E0864-A11E-440C-97AD-AC30CFD2CA8A}" type="pres">
      <dgm:prSet presAssocID="{EB534B18-BC90-4320-A530-3ADD35434F3D}" presName="vert1" presStyleCnt="0"/>
      <dgm:spPr/>
    </dgm:pt>
    <dgm:pt modelId="{494CFC64-EE95-4EC4-B60F-168FD03574BE}" type="pres">
      <dgm:prSet presAssocID="{E2B93820-9C32-479E-BF85-B58283BD34F1}" presName="thickLine" presStyleLbl="alignNode1" presStyleIdx="4" presStyleCnt="6"/>
      <dgm:spPr/>
    </dgm:pt>
    <dgm:pt modelId="{148AB152-6455-4290-AD3D-B485513F80C2}" type="pres">
      <dgm:prSet presAssocID="{E2B93820-9C32-479E-BF85-B58283BD34F1}" presName="horz1" presStyleCnt="0"/>
      <dgm:spPr/>
    </dgm:pt>
    <dgm:pt modelId="{4D5AB474-CFA3-48B5-8558-6AB978F18FBB}" type="pres">
      <dgm:prSet presAssocID="{E2B93820-9C32-479E-BF85-B58283BD34F1}" presName="tx1" presStyleLbl="revTx" presStyleIdx="4" presStyleCnt="6"/>
      <dgm:spPr/>
    </dgm:pt>
    <dgm:pt modelId="{3F0F274A-ABB4-4668-9A59-D55865DB4FE4}" type="pres">
      <dgm:prSet presAssocID="{E2B93820-9C32-479E-BF85-B58283BD34F1}" presName="vert1" presStyleCnt="0"/>
      <dgm:spPr/>
    </dgm:pt>
    <dgm:pt modelId="{B321FD47-52C6-43D3-B8F7-A6151D204FF2}" type="pres">
      <dgm:prSet presAssocID="{944B4381-518A-4AD6-9C3B-0D7CD0B69332}" presName="thickLine" presStyleLbl="alignNode1" presStyleIdx="5" presStyleCnt="6"/>
      <dgm:spPr/>
    </dgm:pt>
    <dgm:pt modelId="{F644A95D-A0B4-43E4-860E-C51212F9D871}" type="pres">
      <dgm:prSet presAssocID="{944B4381-518A-4AD6-9C3B-0D7CD0B69332}" presName="horz1" presStyleCnt="0"/>
      <dgm:spPr/>
    </dgm:pt>
    <dgm:pt modelId="{6B7AC0C8-80B6-4666-8716-7BB855FE673C}" type="pres">
      <dgm:prSet presAssocID="{944B4381-518A-4AD6-9C3B-0D7CD0B69332}" presName="tx1" presStyleLbl="revTx" presStyleIdx="5" presStyleCnt="6"/>
      <dgm:spPr/>
    </dgm:pt>
    <dgm:pt modelId="{CEF267BC-9555-41A1-80E6-B7704145225D}" type="pres">
      <dgm:prSet presAssocID="{944B4381-518A-4AD6-9C3B-0D7CD0B69332}" presName="vert1" presStyleCnt="0"/>
      <dgm:spPr/>
    </dgm:pt>
  </dgm:ptLst>
  <dgm:cxnLst>
    <dgm:cxn modelId="{E8577711-D5C5-49FE-BFC0-35E719DF4E3C}" srcId="{42B8EA6B-F78A-4F4B-B943-B2AD9CCA13A5}" destId="{F159BA2E-2112-4B48-8DE3-126E001E5B37}" srcOrd="2" destOrd="0" parTransId="{36A11E1A-36BF-4F95-9D32-B1B8F60AC9CA}" sibTransId="{C698BA17-D70D-47F4-AE44-E51EEEE7A823}"/>
    <dgm:cxn modelId="{B17FB813-6ED3-4A5A-9BC5-38C566774873}" type="presOf" srcId="{42B8EA6B-F78A-4F4B-B943-B2AD9CCA13A5}" destId="{85BD44A4-EB3E-4EDA-A717-ABE892563395}" srcOrd="0" destOrd="0" presId="urn:microsoft.com/office/officeart/2008/layout/LinedList"/>
    <dgm:cxn modelId="{B89C3F3E-3B90-44E7-AF87-4177CE18984C}" srcId="{42B8EA6B-F78A-4F4B-B943-B2AD9CCA13A5}" destId="{944B4381-518A-4AD6-9C3B-0D7CD0B69332}" srcOrd="5" destOrd="0" parTransId="{F6025DC3-5332-4570-AFFA-5A0D45FC41C8}" sibTransId="{1550D776-BEA1-4038-8B50-FA914B47CA5D}"/>
    <dgm:cxn modelId="{E819153F-49EA-4737-85AD-3CCA8BF1BAF4}" type="presOf" srcId="{EB534B18-BC90-4320-A530-3ADD35434F3D}" destId="{83938FDF-A43D-4B40-A383-4F45742F24F4}" srcOrd="0" destOrd="0" presId="urn:microsoft.com/office/officeart/2008/layout/LinedList"/>
    <dgm:cxn modelId="{DB969D5C-7218-4981-853F-600DC39BC6A2}" type="presOf" srcId="{E2B93820-9C32-479E-BF85-B58283BD34F1}" destId="{4D5AB474-CFA3-48B5-8558-6AB978F18FBB}" srcOrd="0" destOrd="0" presId="urn:microsoft.com/office/officeart/2008/layout/LinedList"/>
    <dgm:cxn modelId="{8D534643-442F-4649-B356-C6457757C5E8}" type="presOf" srcId="{944B4381-518A-4AD6-9C3B-0D7CD0B69332}" destId="{6B7AC0C8-80B6-4666-8716-7BB855FE673C}" srcOrd="0" destOrd="0" presId="urn:microsoft.com/office/officeart/2008/layout/LinedList"/>
    <dgm:cxn modelId="{EA69496D-E686-4B68-B35D-84F1C5641277}" type="presOf" srcId="{736CC515-2B94-4110-90D7-819D3855498C}" destId="{545559E8-8DEB-4EEE-B99F-B535B78799B5}" srcOrd="0" destOrd="0" presId="urn:microsoft.com/office/officeart/2008/layout/LinedList"/>
    <dgm:cxn modelId="{B5A7D055-875C-410B-A987-065F62DD6676}" type="presOf" srcId="{F159BA2E-2112-4B48-8DE3-126E001E5B37}" destId="{E05AF069-7798-47F0-B26D-041527340177}" srcOrd="0" destOrd="0" presId="urn:microsoft.com/office/officeart/2008/layout/LinedList"/>
    <dgm:cxn modelId="{9941F558-F7FE-46F2-ABF2-49AE94882474}" type="presOf" srcId="{C6172E4F-F5E0-461B-B1DF-DA6E6B7E5121}" destId="{8D102DF8-31B8-41BE-BD07-5C6EB55D48CF}" srcOrd="0" destOrd="0" presId="urn:microsoft.com/office/officeart/2008/layout/LinedList"/>
    <dgm:cxn modelId="{38C1F185-9251-4E87-91A0-6C52DC5600BC}" srcId="{42B8EA6B-F78A-4F4B-B943-B2AD9CCA13A5}" destId="{E2B93820-9C32-479E-BF85-B58283BD34F1}" srcOrd="4" destOrd="0" parTransId="{AC32B54E-DCF3-4C33-B872-E6B4A74E1449}" sibTransId="{EA60BC51-A428-41E6-B292-CB43E7DF7CD7}"/>
    <dgm:cxn modelId="{46CDB6DB-E649-4B61-8189-59F109913AAC}" srcId="{42B8EA6B-F78A-4F4B-B943-B2AD9CCA13A5}" destId="{736CC515-2B94-4110-90D7-819D3855498C}" srcOrd="1" destOrd="0" parTransId="{D2613E86-A6A5-47FD-A3C1-DEB5FD63974A}" sibTransId="{34C4A413-850F-4D2F-B4E5-59B14D6E427F}"/>
    <dgm:cxn modelId="{F6C228EB-67E0-49F7-9D06-EE5ADF253A4E}" srcId="{42B8EA6B-F78A-4F4B-B943-B2AD9CCA13A5}" destId="{EB534B18-BC90-4320-A530-3ADD35434F3D}" srcOrd="3" destOrd="0" parTransId="{551157E9-F48A-4052-B265-466C85F25DBA}" sibTransId="{55B22BAE-CDE3-47DD-AA26-69E75A15ED79}"/>
    <dgm:cxn modelId="{71AB58F3-34C9-4745-B7BF-7E1B39B2B4B8}" srcId="{42B8EA6B-F78A-4F4B-B943-B2AD9CCA13A5}" destId="{C6172E4F-F5E0-461B-B1DF-DA6E6B7E5121}" srcOrd="0" destOrd="0" parTransId="{BA9E6AE6-6878-4334-868C-E22C30D9B8BB}" sibTransId="{4DA5633C-2E25-4041-B6DE-2F3055E6CD61}"/>
    <dgm:cxn modelId="{9A7A236F-0ECD-469F-954E-5593688701E4}" type="presParOf" srcId="{85BD44A4-EB3E-4EDA-A717-ABE892563395}" destId="{2FC9AE4E-FB28-440D-8CB5-02E98C5BEE1F}" srcOrd="0" destOrd="0" presId="urn:microsoft.com/office/officeart/2008/layout/LinedList"/>
    <dgm:cxn modelId="{B70C4D00-A1FF-49C0-BF63-EE328B9A4DBF}" type="presParOf" srcId="{85BD44A4-EB3E-4EDA-A717-ABE892563395}" destId="{AC1B8A2A-9368-46AA-857B-48D5C12CE724}" srcOrd="1" destOrd="0" presId="urn:microsoft.com/office/officeart/2008/layout/LinedList"/>
    <dgm:cxn modelId="{E9A671D8-D294-48C5-81F3-259A710F64E5}" type="presParOf" srcId="{AC1B8A2A-9368-46AA-857B-48D5C12CE724}" destId="{8D102DF8-31B8-41BE-BD07-5C6EB55D48CF}" srcOrd="0" destOrd="0" presId="urn:microsoft.com/office/officeart/2008/layout/LinedList"/>
    <dgm:cxn modelId="{E34D8F63-A718-4C5A-B06E-859D6361A13F}" type="presParOf" srcId="{AC1B8A2A-9368-46AA-857B-48D5C12CE724}" destId="{99CA3426-A2F3-4FE4-BC51-7F877E436D9B}" srcOrd="1" destOrd="0" presId="urn:microsoft.com/office/officeart/2008/layout/LinedList"/>
    <dgm:cxn modelId="{C28C89A9-0B7B-4B15-8302-E361FEA9A13F}" type="presParOf" srcId="{85BD44A4-EB3E-4EDA-A717-ABE892563395}" destId="{02580679-AE48-43F9-B74E-31B5CCC92CB7}" srcOrd="2" destOrd="0" presId="urn:microsoft.com/office/officeart/2008/layout/LinedList"/>
    <dgm:cxn modelId="{4BD250DC-D2B4-4DA1-AF3B-8E87A099E65F}" type="presParOf" srcId="{85BD44A4-EB3E-4EDA-A717-ABE892563395}" destId="{3BB580C2-324A-4D76-96BD-ABEF326C95AF}" srcOrd="3" destOrd="0" presId="urn:microsoft.com/office/officeart/2008/layout/LinedList"/>
    <dgm:cxn modelId="{F26224AC-53DF-4D0A-ACD4-BF57B4E0AD63}" type="presParOf" srcId="{3BB580C2-324A-4D76-96BD-ABEF326C95AF}" destId="{545559E8-8DEB-4EEE-B99F-B535B78799B5}" srcOrd="0" destOrd="0" presId="urn:microsoft.com/office/officeart/2008/layout/LinedList"/>
    <dgm:cxn modelId="{AA792C0F-2DAF-41CA-83B1-A97FA05701A2}" type="presParOf" srcId="{3BB580C2-324A-4D76-96BD-ABEF326C95AF}" destId="{A124BA6C-4898-4956-933F-B7865A898702}" srcOrd="1" destOrd="0" presId="urn:microsoft.com/office/officeart/2008/layout/LinedList"/>
    <dgm:cxn modelId="{CE0B78CE-B42C-4B9D-B08F-28A428BAE57A}" type="presParOf" srcId="{85BD44A4-EB3E-4EDA-A717-ABE892563395}" destId="{2A142219-1C1E-41CA-B294-C87125A3D336}" srcOrd="4" destOrd="0" presId="urn:microsoft.com/office/officeart/2008/layout/LinedList"/>
    <dgm:cxn modelId="{EBA3F858-80F2-4C41-ACE9-F079F10E60CC}" type="presParOf" srcId="{85BD44A4-EB3E-4EDA-A717-ABE892563395}" destId="{CC6D44BE-BF61-4DAE-B288-A8A0AD698AEF}" srcOrd="5" destOrd="0" presId="urn:microsoft.com/office/officeart/2008/layout/LinedList"/>
    <dgm:cxn modelId="{25A34798-1306-430B-9E5C-D22298150B19}" type="presParOf" srcId="{CC6D44BE-BF61-4DAE-B288-A8A0AD698AEF}" destId="{E05AF069-7798-47F0-B26D-041527340177}" srcOrd="0" destOrd="0" presId="urn:microsoft.com/office/officeart/2008/layout/LinedList"/>
    <dgm:cxn modelId="{CB5C1DC9-1D6E-41E3-9B1E-013C7B964CB0}" type="presParOf" srcId="{CC6D44BE-BF61-4DAE-B288-A8A0AD698AEF}" destId="{586D89CE-325F-475F-B7C7-74B75305805B}" srcOrd="1" destOrd="0" presId="urn:microsoft.com/office/officeart/2008/layout/LinedList"/>
    <dgm:cxn modelId="{2A15758C-210C-4576-B0D1-1E129B694D87}" type="presParOf" srcId="{85BD44A4-EB3E-4EDA-A717-ABE892563395}" destId="{31DB6262-B81E-4A95-BAD3-272977601EDC}" srcOrd="6" destOrd="0" presId="urn:microsoft.com/office/officeart/2008/layout/LinedList"/>
    <dgm:cxn modelId="{00A3DF86-C49D-47FC-9D8E-40CDC8C97DC0}" type="presParOf" srcId="{85BD44A4-EB3E-4EDA-A717-ABE892563395}" destId="{287C0F95-8A35-4260-AB39-4A434A65B844}" srcOrd="7" destOrd="0" presId="urn:microsoft.com/office/officeart/2008/layout/LinedList"/>
    <dgm:cxn modelId="{E9CB6CDF-8431-44CD-B561-B336FF8101EF}" type="presParOf" srcId="{287C0F95-8A35-4260-AB39-4A434A65B844}" destId="{83938FDF-A43D-4B40-A383-4F45742F24F4}" srcOrd="0" destOrd="0" presId="urn:microsoft.com/office/officeart/2008/layout/LinedList"/>
    <dgm:cxn modelId="{9BD8E343-3B0B-4F26-ADAC-0FD2D48BD469}" type="presParOf" srcId="{287C0F95-8A35-4260-AB39-4A434A65B844}" destId="{9A7E0864-A11E-440C-97AD-AC30CFD2CA8A}" srcOrd="1" destOrd="0" presId="urn:microsoft.com/office/officeart/2008/layout/LinedList"/>
    <dgm:cxn modelId="{00A03358-55F0-4471-9DF3-64A4B798D2C2}" type="presParOf" srcId="{85BD44A4-EB3E-4EDA-A717-ABE892563395}" destId="{494CFC64-EE95-4EC4-B60F-168FD03574BE}" srcOrd="8" destOrd="0" presId="urn:microsoft.com/office/officeart/2008/layout/LinedList"/>
    <dgm:cxn modelId="{420E1174-7EB6-4076-8CF8-1D0534AEFF4B}" type="presParOf" srcId="{85BD44A4-EB3E-4EDA-A717-ABE892563395}" destId="{148AB152-6455-4290-AD3D-B485513F80C2}" srcOrd="9" destOrd="0" presId="urn:microsoft.com/office/officeart/2008/layout/LinedList"/>
    <dgm:cxn modelId="{9AA35E24-D061-4866-9473-64CABAAABF00}" type="presParOf" srcId="{148AB152-6455-4290-AD3D-B485513F80C2}" destId="{4D5AB474-CFA3-48B5-8558-6AB978F18FBB}" srcOrd="0" destOrd="0" presId="urn:microsoft.com/office/officeart/2008/layout/LinedList"/>
    <dgm:cxn modelId="{24C7944C-EE51-42AF-A508-9AEE0820C9A6}" type="presParOf" srcId="{148AB152-6455-4290-AD3D-B485513F80C2}" destId="{3F0F274A-ABB4-4668-9A59-D55865DB4FE4}" srcOrd="1" destOrd="0" presId="urn:microsoft.com/office/officeart/2008/layout/LinedList"/>
    <dgm:cxn modelId="{D6A165A8-4FF8-47E2-965B-496512DA0B95}" type="presParOf" srcId="{85BD44A4-EB3E-4EDA-A717-ABE892563395}" destId="{B321FD47-52C6-43D3-B8F7-A6151D204FF2}" srcOrd="10" destOrd="0" presId="urn:microsoft.com/office/officeart/2008/layout/LinedList"/>
    <dgm:cxn modelId="{6322BCED-E801-4B84-B9B0-5A17C6237429}" type="presParOf" srcId="{85BD44A4-EB3E-4EDA-A717-ABE892563395}" destId="{F644A95D-A0B4-43E4-860E-C51212F9D871}" srcOrd="11" destOrd="0" presId="urn:microsoft.com/office/officeart/2008/layout/LinedList"/>
    <dgm:cxn modelId="{5F15FB14-3BCC-4872-87FE-4FCF4CBE5F11}" type="presParOf" srcId="{F644A95D-A0B4-43E4-860E-C51212F9D871}" destId="{6B7AC0C8-80B6-4666-8716-7BB855FE673C}" srcOrd="0" destOrd="0" presId="urn:microsoft.com/office/officeart/2008/layout/LinedList"/>
    <dgm:cxn modelId="{D70FE96F-6150-4480-B9D5-B83C66F9A6D4}" type="presParOf" srcId="{F644A95D-A0B4-43E4-860E-C51212F9D871}" destId="{CEF267BC-9555-41A1-80E6-B770414522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E868F-646A-490E-9890-302E5A34BD97}">
      <dsp:nvSpPr>
        <dsp:cNvPr id="0" name=""/>
        <dsp:cNvSpPr/>
      </dsp:nvSpPr>
      <dsp:spPr>
        <a:xfrm>
          <a:off x="0" y="0"/>
          <a:ext cx="5346700" cy="1013523"/>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Service-Oriented Architecture (SOA) is an architectural approach in which applications make use of services available in the network. In this architecture, services are provided to form applications, through a communication call over the internet.</a:t>
          </a:r>
        </a:p>
      </dsp:txBody>
      <dsp:txXfrm>
        <a:off x="29685" y="29685"/>
        <a:ext cx="4167386" cy="954153"/>
      </dsp:txXfrm>
    </dsp:sp>
    <dsp:sp modelId="{6C7F7A03-787F-4FBD-BF48-08D3C236BE1D}">
      <dsp:nvSpPr>
        <dsp:cNvPr id="0" name=""/>
        <dsp:cNvSpPr/>
      </dsp:nvSpPr>
      <dsp:spPr>
        <a:xfrm>
          <a:off x="447786" y="1197800"/>
          <a:ext cx="5346700" cy="1013523"/>
        </a:xfrm>
        <a:prstGeom prst="roundRect">
          <a:avLst>
            <a:gd name="adj" fmla="val 10000"/>
          </a:avLst>
        </a:prstGeom>
        <a:gradFill rotWithShape="0">
          <a:gsLst>
            <a:gs pos="0">
              <a:schemeClr val="accent2">
                <a:hueOff val="729760"/>
                <a:satOff val="6639"/>
                <a:lumOff val="1961"/>
                <a:alphaOff val="0"/>
                <a:tint val="94000"/>
                <a:satMod val="100000"/>
                <a:lumMod val="108000"/>
              </a:schemeClr>
            </a:gs>
            <a:gs pos="50000">
              <a:schemeClr val="accent2">
                <a:hueOff val="729760"/>
                <a:satOff val="6639"/>
                <a:lumOff val="1961"/>
                <a:alphaOff val="0"/>
                <a:tint val="98000"/>
                <a:shade val="100000"/>
                <a:satMod val="100000"/>
                <a:lumMod val="100000"/>
              </a:schemeClr>
            </a:gs>
            <a:gs pos="100000">
              <a:schemeClr val="accent2">
                <a:hueOff val="729760"/>
                <a:satOff val="6639"/>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SOA allows users to combine a large number of facilities from existing services to form applications.</a:t>
          </a:r>
        </a:p>
      </dsp:txBody>
      <dsp:txXfrm>
        <a:off x="477471" y="1227485"/>
        <a:ext cx="4180753" cy="954153"/>
      </dsp:txXfrm>
    </dsp:sp>
    <dsp:sp modelId="{B0500873-74C5-44F0-8AEC-EBA4E9F89580}">
      <dsp:nvSpPr>
        <dsp:cNvPr id="0" name=""/>
        <dsp:cNvSpPr/>
      </dsp:nvSpPr>
      <dsp:spPr>
        <a:xfrm>
          <a:off x="888888" y="2395601"/>
          <a:ext cx="5346700" cy="1013523"/>
        </a:xfrm>
        <a:prstGeom prst="roundRect">
          <a:avLst>
            <a:gd name="adj" fmla="val 10000"/>
          </a:avLst>
        </a:prstGeom>
        <a:gradFill rotWithShape="0">
          <a:gsLst>
            <a:gs pos="0">
              <a:schemeClr val="accent2">
                <a:hueOff val="1459520"/>
                <a:satOff val="13277"/>
                <a:lumOff val="3921"/>
                <a:alphaOff val="0"/>
                <a:tint val="94000"/>
                <a:satMod val="100000"/>
                <a:lumMod val="108000"/>
              </a:schemeClr>
            </a:gs>
            <a:gs pos="50000">
              <a:schemeClr val="accent2">
                <a:hueOff val="1459520"/>
                <a:satOff val="13277"/>
                <a:lumOff val="3921"/>
                <a:alphaOff val="0"/>
                <a:tint val="98000"/>
                <a:shade val="100000"/>
                <a:satMod val="100000"/>
                <a:lumMod val="100000"/>
              </a:schemeClr>
            </a:gs>
            <a:gs pos="100000">
              <a:schemeClr val="accent2">
                <a:hueOff val="1459520"/>
                <a:satOff val="13277"/>
                <a:lumOff val="392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SOA encompasses a set of design principles that structure system development and provide means for integrating components into a coherent and decentralized system.</a:t>
          </a:r>
        </a:p>
      </dsp:txBody>
      <dsp:txXfrm>
        <a:off x="918573" y="2425286"/>
        <a:ext cx="4187436" cy="954153"/>
      </dsp:txXfrm>
    </dsp:sp>
    <dsp:sp modelId="{0910CFB6-D434-45CA-BA41-3B73F14A5502}">
      <dsp:nvSpPr>
        <dsp:cNvPr id="0" name=""/>
        <dsp:cNvSpPr/>
      </dsp:nvSpPr>
      <dsp:spPr>
        <a:xfrm>
          <a:off x="1336674" y="3593401"/>
          <a:ext cx="5346700" cy="1013523"/>
        </a:xfrm>
        <a:prstGeom prst="roundRect">
          <a:avLst>
            <a:gd name="adj" fmla="val 10000"/>
          </a:avLst>
        </a:prstGeom>
        <a:gradFill rotWithShape="0">
          <a:gsLst>
            <a:gs pos="0">
              <a:schemeClr val="accent2">
                <a:hueOff val="2189280"/>
                <a:satOff val="19916"/>
                <a:lumOff val="5882"/>
                <a:alphaOff val="0"/>
                <a:tint val="94000"/>
                <a:satMod val="100000"/>
                <a:lumMod val="108000"/>
              </a:schemeClr>
            </a:gs>
            <a:gs pos="50000">
              <a:schemeClr val="accent2">
                <a:hueOff val="2189280"/>
                <a:satOff val="19916"/>
                <a:lumOff val="5882"/>
                <a:alphaOff val="0"/>
                <a:tint val="98000"/>
                <a:shade val="100000"/>
                <a:satMod val="100000"/>
                <a:lumMod val="100000"/>
              </a:schemeClr>
            </a:gs>
            <a:gs pos="100000">
              <a:schemeClr val="accent2">
                <a:hueOff val="2189280"/>
                <a:satOff val="19916"/>
                <a:lumOff val="588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SOA based computing packages functionalities into a set of interoperable services, which can be integrated into different software systems belonging to separate business domains.</a:t>
          </a:r>
        </a:p>
      </dsp:txBody>
      <dsp:txXfrm>
        <a:off x="1366359" y="3623086"/>
        <a:ext cx="4180753" cy="954153"/>
      </dsp:txXfrm>
    </dsp:sp>
    <dsp:sp modelId="{4556D863-0697-456C-95F2-EDE4ACE204A6}">
      <dsp:nvSpPr>
        <dsp:cNvPr id="0" name=""/>
        <dsp:cNvSpPr/>
      </dsp:nvSpPr>
      <dsp:spPr>
        <a:xfrm>
          <a:off x="4687909" y="776266"/>
          <a:ext cx="658790" cy="65879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836137" y="776266"/>
        <a:ext cx="362334" cy="495739"/>
      </dsp:txXfrm>
    </dsp:sp>
    <dsp:sp modelId="{6C04DB98-3A38-4816-A1FC-49D1F56F1BF3}">
      <dsp:nvSpPr>
        <dsp:cNvPr id="0" name=""/>
        <dsp:cNvSpPr/>
      </dsp:nvSpPr>
      <dsp:spPr>
        <a:xfrm>
          <a:off x="5135695" y="1974067"/>
          <a:ext cx="658790" cy="658790"/>
        </a:xfrm>
        <a:prstGeom prst="downArrow">
          <a:avLst>
            <a:gd name="adj1" fmla="val 55000"/>
            <a:gd name="adj2" fmla="val 45000"/>
          </a:avLst>
        </a:prstGeom>
        <a:solidFill>
          <a:schemeClr val="accent2">
            <a:tint val="40000"/>
            <a:alpha val="90000"/>
            <a:hueOff val="1499025"/>
            <a:satOff val="10782"/>
            <a:lumOff val="980"/>
            <a:alphaOff val="0"/>
          </a:schemeClr>
        </a:solidFill>
        <a:ln w="9525" cap="flat" cmpd="sng" algn="ctr">
          <a:solidFill>
            <a:schemeClr val="accent2">
              <a:tint val="40000"/>
              <a:alpha val="90000"/>
              <a:hueOff val="1499025"/>
              <a:satOff val="10782"/>
              <a:lumOff val="9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283923" y="1974067"/>
        <a:ext cx="362334" cy="495739"/>
      </dsp:txXfrm>
    </dsp:sp>
    <dsp:sp modelId="{8C97379B-586B-4A43-B2F4-760D455001FA}">
      <dsp:nvSpPr>
        <dsp:cNvPr id="0" name=""/>
        <dsp:cNvSpPr/>
      </dsp:nvSpPr>
      <dsp:spPr>
        <a:xfrm>
          <a:off x="5576798" y="3171867"/>
          <a:ext cx="658790" cy="658790"/>
        </a:xfrm>
        <a:prstGeom prst="downArrow">
          <a:avLst>
            <a:gd name="adj1" fmla="val 55000"/>
            <a:gd name="adj2" fmla="val 45000"/>
          </a:avLst>
        </a:prstGeom>
        <a:solidFill>
          <a:schemeClr val="accent2">
            <a:tint val="40000"/>
            <a:alpha val="90000"/>
            <a:hueOff val="2998050"/>
            <a:satOff val="21565"/>
            <a:lumOff val="1960"/>
            <a:alphaOff val="0"/>
          </a:schemeClr>
        </a:solidFill>
        <a:ln w="9525" cap="flat" cmpd="sng" algn="ctr">
          <a:solidFill>
            <a:schemeClr val="accent2">
              <a:tint val="40000"/>
              <a:alpha val="90000"/>
              <a:hueOff val="2998050"/>
              <a:satOff val="21565"/>
              <a:lumOff val="19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725026" y="3171867"/>
        <a:ext cx="362334" cy="495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AE1B9-17D2-4C49-ADFE-44D9B229B435}">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4083BDA-3152-4B2B-B3D1-5168D9604F2F}">
      <dsp:nvSpPr>
        <dsp:cNvPr id="0" name=""/>
        <dsp:cNvSpPr/>
      </dsp:nvSpPr>
      <dsp:spPr>
        <a:xfrm>
          <a:off x="0" y="2249"/>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Service reusability:</a:t>
          </a:r>
          <a:r>
            <a:rPr lang="en-US" sz="1700" kern="1200"/>
            <a:t> In SOA, applications are made from existing services.Thus, services can be reused to make many applications.</a:t>
          </a:r>
        </a:p>
      </dsp:txBody>
      <dsp:txXfrm>
        <a:off x="0" y="2249"/>
        <a:ext cx="6683374" cy="767071"/>
      </dsp:txXfrm>
    </dsp:sp>
    <dsp:sp modelId="{164D423A-5397-4F06-B458-9DB899F0E73B}">
      <dsp:nvSpPr>
        <dsp:cNvPr id="0" name=""/>
        <dsp:cNvSpPr/>
      </dsp:nvSpPr>
      <dsp:spPr>
        <a:xfrm>
          <a:off x="0" y="769320"/>
          <a:ext cx="6683374" cy="0"/>
        </a:xfrm>
        <a:prstGeom prst="line">
          <a:avLst/>
        </a:prstGeom>
        <a:gradFill rotWithShape="0">
          <a:gsLst>
            <a:gs pos="0">
              <a:schemeClr val="accent2">
                <a:hueOff val="437856"/>
                <a:satOff val="3983"/>
                <a:lumOff val="1176"/>
                <a:alphaOff val="0"/>
                <a:tint val="94000"/>
                <a:satMod val="100000"/>
                <a:lumMod val="108000"/>
              </a:schemeClr>
            </a:gs>
            <a:gs pos="50000">
              <a:schemeClr val="accent2">
                <a:hueOff val="437856"/>
                <a:satOff val="3983"/>
                <a:lumOff val="1176"/>
                <a:alphaOff val="0"/>
                <a:tint val="98000"/>
                <a:shade val="100000"/>
                <a:satMod val="100000"/>
                <a:lumMod val="100000"/>
              </a:schemeClr>
            </a:gs>
            <a:gs pos="100000">
              <a:schemeClr val="accent2">
                <a:hueOff val="437856"/>
                <a:satOff val="3983"/>
                <a:lumOff val="1176"/>
                <a:alphaOff val="0"/>
                <a:shade val="72000"/>
                <a:satMod val="120000"/>
                <a:lumMod val="100000"/>
              </a:schemeClr>
            </a:gs>
          </a:gsLst>
          <a:lin ang="5400000" scaled="0"/>
        </a:gradFill>
        <a:ln w="9525" cap="flat" cmpd="sng" algn="ctr">
          <a:solidFill>
            <a:schemeClr val="accent2">
              <a:hueOff val="437856"/>
              <a:satOff val="3983"/>
              <a:lumOff val="117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3999426-549A-4DB1-979D-1259DCF22060}">
      <dsp:nvSpPr>
        <dsp:cNvPr id="0" name=""/>
        <dsp:cNvSpPr/>
      </dsp:nvSpPr>
      <dsp:spPr>
        <a:xfrm>
          <a:off x="0" y="769320"/>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Easy maintenance:</a:t>
          </a:r>
          <a:r>
            <a:rPr lang="en-US" sz="1700" kern="1200"/>
            <a:t> As services are independent of each other they can be updated and modified easily without affecting other services.</a:t>
          </a:r>
        </a:p>
      </dsp:txBody>
      <dsp:txXfrm>
        <a:off x="0" y="769320"/>
        <a:ext cx="6683374" cy="767071"/>
      </dsp:txXfrm>
    </dsp:sp>
    <dsp:sp modelId="{D6F124C0-F25F-44E9-9A3C-AB2BA3773D9F}">
      <dsp:nvSpPr>
        <dsp:cNvPr id="0" name=""/>
        <dsp:cNvSpPr/>
      </dsp:nvSpPr>
      <dsp:spPr>
        <a:xfrm>
          <a:off x="0" y="1536391"/>
          <a:ext cx="6683374" cy="0"/>
        </a:xfrm>
        <a:prstGeom prst="line">
          <a:avLst/>
        </a:prstGeom>
        <a:gradFill rotWithShape="0">
          <a:gsLst>
            <a:gs pos="0">
              <a:schemeClr val="accent2">
                <a:hueOff val="875712"/>
                <a:satOff val="7966"/>
                <a:lumOff val="2353"/>
                <a:alphaOff val="0"/>
                <a:tint val="94000"/>
                <a:satMod val="100000"/>
                <a:lumMod val="108000"/>
              </a:schemeClr>
            </a:gs>
            <a:gs pos="50000">
              <a:schemeClr val="accent2">
                <a:hueOff val="875712"/>
                <a:satOff val="7966"/>
                <a:lumOff val="2353"/>
                <a:alphaOff val="0"/>
                <a:tint val="98000"/>
                <a:shade val="100000"/>
                <a:satMod val="100000"/>
                <a:lumMod val="100000"/>
              </a:schemeClr>
            </a:gs>
            <a:gs pos="100000">
              <a:schemeClr val="accent2">
                <a:hueOff val="875712"/>
                <a:satOff val="7966"/>
                <a:lumOff val="2353"/>
                <a:alphaOff val="0"/>
                <a:shade val="72000"/>
                <a:satMod val="120000"/>
                <a:lumMod val="100000"/>
              </a:schemeClr>
            </a:gs>
          </a:gsLst>
          <a:lin ang="5400000" scaled="0"/>
        </a:gradFill>
        <a:ln w="9525" cap="flat" cmpd="sng" algn="ctr">
          <a:solidFill>
            <a:schemeClr val="accent2">
              <a:hueOff val="875712"/>
              <a:satOff val="7966"/>
              <a:lumOff val="2353"/>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2C9246C-0A75-49A1-9B36-EFBD08A3B827}">
      <dsp:nvSpPr>
        <dsp:cNvPr id="0" name=""/>
        <dsp:cNvSpPr/>
      </dsp:nvSpPr>
      <dsp:spPr>
        <a:xfrm>
          <a:off x="0" y="1536391"/>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Platform independent:</a:t>
          </a:r>
          <a:r>
            <a:rPr lang="en-US" sz="1700" kern="1200"/>
            <a:t> SOA allows making a complex application by combining services picked from different sources, independent of the platform.</a:t>
          </a:r>
        </a:p>
      </dsp:txBody>
      <dsp:txXfrm>
        <a:off x="0" y="1536391"/>
        <a:ext cx="6683374" cy="767071"/>
      </dsp:txXfrm>
    </dsp:sp>
    <dsp:sp modelId="{D7A12F92-4072-4DD3-B792-9D0BAF2EF018}">
      <dsp:nvSpPr>
        <dsp:cNvPr id="0" name=""/>
        <dsp:cNvSpPr/>
      </dsp:nvSpPr>
      <dsp:spPr>
        <a:xfrm>
          <a:off x="0" y="2303462"/>
          <a:ext cx="6683374" cy="0"/>
        </a:xfrm>
        <a:prstGeom prst="line">
          <a:avLst/>
        </a:prstGeom>
        <a:gradFill rotWithShape="0">
          <a:gsLst>
            <a:gs pos="0">
              <a:schemeClr val="accent2">
                <a:hueOff val="1313568"/>
                <a:satOff val="11950"/>
                <a:lumOff val="3529"/>
                <a:alphaOff val="0"/>
                <a:tint val="94000"/>
                <a:satMod val="100000"/>
                <a:lumMod val="108000"/>
              </a:schemeClr>
            </a:gs>
            <a:gs pos="50000">
              <a:schemeClr val="accent2">
                <a:hueOff val="1313568"/>
                <a:satOff val="11950"/>
                <a:lumOff val="3529"/>
                <a:alphaOff val="0"/>
                <a:tint val="98000"/>
                <a:shade val="100000"/>
                <a:satMod val="100000"/>
                <a:lumMod val="100000"/>
              </a:schemeClr>
            </a:gs>
            <a:gs pos="100000">
              <a:schemeClr val="accent2">
                <a:hueOff val="1313568"/>
                <a:satOff val="11950"/>
                <a:lumOff val="3529"/>
                <a:alphaOff val="0"/>
                <a:shade val="72000"/>
                <a:satMod val="120000"/>
                <a:lumMod val="100000"/>
              </a:schemeClr>
            </a:gs>
          </a:gsLst>
          <a:lin ang="5400000" scaled="0"/>
        </a:gradFill>
        <a:ln w="9525" cap="flat" cmpd="sng" algn="ctr">
          <a:solidFill>
            <a:schemeClr val="accent2">
              <a:hueOff val="1313568"/>
              <a:satOff val="11950"/>
              <a:lumOff val="3529"/>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6A8D6DD-8B1B-4A36-AA04-168A88591794}">
      <dsp:nvSpPr>
        <dsp:cNvPr id="0" name=""/>
        <dsp:cNvSpPr/>
      </dsp:nvSpPr>
      <dsp:spPr>
        <a:xfrm>
          <a:off x="0" y="2303462"/>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Availability:</a:t>
          </a:r>
          <a:r>
            <a:rPr lang="en-US" sz="1700" kern="1200"/>
            <a:t> SOA facilities are easily available to anyone on request.</a:t>
          </a:r>
        </a:p>
      </dsp:txBody>
      <dsp:txXfrm>
        <a:off x="0" y="2303462"/>
        <a:ext cx="6683374" cy="767071"/>
      </dsp:txXfrm>
    </dsp:sp>
    <dsp:sp modelId="{60074021-3316-41F9-9C31-1C54F3ED0647}">
      <dsp:nvSpPr>
        <dsp:cNvPr id="0" name=""/>
        <dsp:cNvSpPr/>
      </dsp:nvSpPr>
      <dsp:spPr>
        <a:xfrm>
          <a:off x="0" y="3070533"/>
          <a:ext cx="6683374" cy="0"/>
        </a:xfrm>
        <a:prstGeom prst="line">
          <a:avLst/>
        </a:prstGeom>
        <a:gradFill rotWithShape="0">
          <a:gsLst>
            <a:gs pos="0">
              <a:schemeClr val="accent2">
                <a:hueOff val="1751424"/>
                <a:satOff val="15933"/>
                <a:lumOff val="4706"/>
                <a:alphaOff val="0"/>
                <a:tint val="94000"/>
                <a:satMod val="100000"/>
                <a:lumMod val="108000"/>
              </a:schemeClr>
            </a:gs>
            <a:gs pos="50000">
              <a:schemeClr val="accent2">
                <a:hueOff val="1751424"/>
                <a:satOff val="15933"/>
                <a:lumOff val="4706"/>
                <a:alphaOff val="0"/>
                <a:tint val="98000"/>
                <a:shade val="100000"/>
                <a:satMod val="100000"/>
                <a:lumMod val="100000"/>
              </a:schemeClr>
            </a:gs>
            <a:gs pos="100000">
              <a:schemeClr val="accent2">
                <a:hueOff val="1751424"/>
                <a:satOff val="15933"/>
                <a:lumOff val="4706"/>
                <a:alphaOff val="0"/>
                <a:shade val="72000"/>
                <a:satMod val="120000"/>
                <a:lumMod val="100000"/>
              </a:schemeClr>
            </a:gs>
          </a:gsLst>
          <a:lin ang="5400000" scaled="0"/>
        </a:gradFill>
        <a:ln w="9525" cap="flat" cmpd="sng" algn="ctr">
          <a:solidFill>
            <a:schemeClr val="accent2">
              <a:hueOff val="1751424"/>
              <a:satOff val="15933"/>
              <a:lumOff val="470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4A2BB7E-C929-45A1-8D9B-10FF65D970C4}">
      <dsp:nvSpPr>
        <dsp:cNvPr id="0" name=""/>
        <dsp:cNvSpPr/>
      </dsp:nvSpPr>
      <dsp:spPr>
        <a:xfrm>
          <a:off x="0" y="3070533"/>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Reliability:</a:t>
          </a:r>
          <a:r>
            <a:rPr lang="en-US" sz="1700" kern="1200"/>
            <a:t> SOA applications are more reliable because it is easy to debug small services rather than huge codes</a:t>
          </a:r>
        </a:p>
      </dsp:txBody>
      <dsp:txXfrm>
        <a:off x="0" y="3070533"/>
        <a:ext cx="6683374" cy="767071"/>
      </dsp:txXfrm>
    </dsp:sp>
    <dsp:sp modelId="{BF482E04-81E8-41CE-89CB-E6C046C0D933}">
      <dsp:nvSpPr>
        <dsp:cNvPr id="0" name=""/>
        <dsp:cNvSpPr/>
      </dsp:nvSpPr>
      <dsp:spPr>
        <a:xfrm>
          <a:off x="0" y="3837604"/>
          <a:ext cx="6683374" cy="0"/>
        </a:xfrm>
        <a:prstGeom prst="line">
          <a:avLst/>
        </a:prstGeom>
        <a:gradFill rotWithShape="0">
          <a:gsLst>
            <a:gs pos="0">
              <a:schemeClr val="accent2">
                <a:hueOff val="2189280"/>
                <a:satOff val="19916"/>
                <a:lumOff val="5882"/>
                <a:alphaOff val="0"/>
                <a:tint val="94000"/>
                <a:satMod val="100000"/>
                <a:lumMod val="108000"/>
              </a:schemeClr>
            </a:gs>
            <a:gs pos="50000">
              <a:schemeClr val="accent2">
                <a:hueOff val="2189280"/>
                <a:satOff val="19916"/>
                <a:lumOff val="5882"/>
                <a:alphaOff val="0"/>
                <a:tint val="98000"/>
                <a:shade val="100000"/>
                <a:satMod val="100000"/>
                <a:lumMod val="100000"/>
              </a:schemeClr>
            </a:gs>
            <a:gs pos="100000">
              <a:schemeClr val="accent2">
                <a:hueOff val="2189280"/>
                <a:satOff val="19916"/>
                <a:lumOff val="5882"/>
                <a:alphaOff val="0"/>
                <a:shade val="72000"/>
                <a:satMod val="120000"/>
                <a:lumMod val="100000"/>
              </a:schemeClr>
            </a:gs>
          </a:gsLst>
          <a:lin ang="5400000" scaled="0"/>
        </a:gradFill>
        <a:ln w="9525" cap="flat" cmpd="sng" algn="ctr">
          <a:solidFill>
            <a:schemeClr val="accent2">
              <a:hueOff val="2189280"/>
              <a:satOff val="19916"/>
              <a:lumOff val="588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2A286261-463C-4616-9BF9-8833DB107152}">
      <dsp:nvSpPr>
        <dsp:cNvPr id="0" name=""/>
        <dsp:cNvSpPr/>
      </dsp:nvSpPr>
      <dsp:spPr>
        <a:xfrm>
          <a:off x="0" y="3837604"/>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Scalability: </a:t>
          </a:r>
          <a:r>
            <a:rPr lang="en-US" sz="1700" kern="1200"/>
            <a:t>Services can run on different servers within an environment, this increases scalability</a:t>
          </a:r>
        </a:p>
      </dsp:txBody>
      <dsp:txXfrm>
        <a:off x="0" y="3837604"/>
        <a:ext cx="6683374" cy="767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9294F-E6AE-4FB8-AAA4-52FCEE7CB367}">
      <dsp:nvSpPr>
        <dsp:cNvPr id="0" name=""/>
        <dsp:cNvSpPr/>
      </dsp:nvSpPr>
      <dsp:spPr>
        <a:xfrm>
          <a:off x="805525" y="617"/>
          <a:ext cx="696972" cy="6969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DD814-E663-45B8-A300-710CB1DA3816}">
      <dsp:nvSpPr>
        <dsp:cNvPr id="0" name=""/>
        <dsp:cNvSpPr/>
      </dsp:nvSpPr>
      <dsp:spPr>
        <a:xfrm>
          <a:off x="954060" y="149152"/>
          <a:ext cx="399902" cy="399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48F389-EBB2-48C1-93A2-416690423391}">
      <dsp:nvSpPr>
        <dsp:cNvPr id="0" name=""/>
        <dsp:cNvSpPr/>
      </dsp:nvSpPr>
      <dsp:spPr>
        <a:xfrm>
          <a:off x="582723"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Consumer interface layer</a:t>
          </a:r>
        </a:p>
      </dsp:txBody>
      <dsp:txXfrm>
        <a:off x="582723" y="914679"/>
        <a:ext cx="1142578" cy="457031"/>
      </dsp:txXfrm>
    </dsp:sp>
    <dsp:sp modelId="{8497A433-BAD6-4C98-B505-295C59ED94AA}">
      <dsp:nvSpPr>
        <dsp:cNvPr id="0" name=""/>
        <dsp:cNvSpPr/>
      </dsp:nvSpPr>
      <dsp:spPr>
        <a:xfrm>
          <a:off x="2148055" y="617"/>
          <a:ext cx="696972" cy="6969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3504E-0680-4CDF-8C92-312E570E37A0}">
      <dsp:nvSpPr>
        <dsp:cNvPr id="0" name=""/>
        <dsp:cNvSpPr/>
      </dsp:nvSpPr>
      <dsp:spPr>
        <a:xfrm>
          <a:off x="2296590" y="149152"/>
          <a:ext cx="399902" cy="3999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C9B922-4BD2-4A3F-A7D0-3305C9847685}">
      <dsp:nvSpPr>
        <dsp:cNvPr id="0" name=""/>
        <dsp:cNvSpPr/>
      </dsp:nvSpPr>
      <dsp:spPr>
        <a:xfrm>
          <a:off x="1925252"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Business process layer</a:t>
          </a:r>
        </a:p>
      </dsp:txBody>
      <dsp:txXfrm>
        <a:off x="1925252" y="914679"/>
        <a:ext cx="1142578" cy="457031"/>
      </dsp:txXfrm>
    </dsp:sp>
    <dsp:sp modelId="{F7CAA283-9963-4ECE-B076-C33FDA50879B}">
      <dsp:nvSpPr>
        <dsp:cNvPr id="0" name=""/>
        <dsp:cNvSpPr/>
      </dsp:nvSpPr>
      <dsp:spPr>
        <a:xfrm>
          <a:off x="3490584" y="617"/>
          <a:ext cx="696972" cy="6969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9780D7-8137-4DB4-8785-2B509B13F8A7}">
      <dsp:nvSpPr>
        <dsp:cNvPr id="0" name=""/>
        <dsp:cNvSpPr/>
      </dsp:nvSpPr>
      <dsp:spPr>
        <a:xfrm>
          <a:off x="3639119" y="149152"/>
          <a:ext cx="399902" cy="399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70BDDC-5386-4265-B525-214ECE1CBB92}">
      <dsp:nvSpPr>
        <dsp:cNvPr id="0" name=""/>
        <dsp:cNvSpPr/>
      </dsp:nvSpPr>
      <dsp:spPr>
        <a:xfrm>
          <a:off x="3267781"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Services</a:t>
          </a:r>
        </a:p>
      </dsp:txBody>
      <dsp:txXfrm>
        <a:off x="3267781" y="914679"/>
        <a:ext cx="1142578" cy="457031"/>
      </dsp:txXfrm>
    </dsp:sp>
    <dsp:sp modelId="{1C3214F3-79C8-4667-80BA-6C218AAA535B}">
      <dsp:nvSpPr>
        <dsp:cNvPr id="0" name=""/>
        <dsp:cNvSpPr/>
      </dsp:nvSpPr>
      <dsp:spPr>
        <a:xfrm>
          <a:off x="4833113" y="617"/>
          <a:ext cx="696972" cy="6969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77C63-DB47-4440-B9CB-C4ECF459BCBC}">
      <dsp:nvSpPr>
        <dsp:cNvPr id="0" name=""/>
        <dsp:cNvSpPr/>
      </dsp:nvSpPr>
      <dsp:spPr>
        <a:xfrm>
          <a:off x="4981648" y="149152"/>
          <a:ext cx="399902" cy="399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EB963E-8D5D-4455-9C03-5540799E8D2A}">
      <dsp:nvSpPr>
        <dsp:cNvPr id="0" name=""/>
        <dsp:cNvSpPr/>
      </dsp:nvSpPr>
      <dsp:spPr>
        <a:xfrm>
          <a:off x="4610310"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Operational systems</a:t>
          </a:r>
        </a:p>
      </dsp:txBody>
      <dsp:txXfrm>
        <a:off x="4610310" y="914679"/>
        <a:ext cx="1142578" cy="457031"/>
      </dsp:txXfrm>
    </dsp:sp>
    <dsp:sp modelId="{D17D4F42-ABAC-4DA1-A2B4-2159EFB377E4}">
      <dsp:nvSpPr>
        <dsp:cNvPr id="0" name=""/>
        <dsp:cNvSpPr/>
      </dsp:nvSpPr>
      <dsp:spPr>
        <a:xfrm>
          <a:off x="6175642" y="617"/>
          <a:ext cx="696972" cy="6969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1F484-E3CE-46F9-8336-F92CF283A3C0}">
      <dsp:nvSpPr>
        <dsp:cNvPr id="0" name=""/>
        <dsp:cNvSpPr/>
      </dsp:nvSpPr>
      <dsp:spPr>
        <a:xfrm>
          <a:off x="6324178" y="149152"/>
          <a:ext cx="399902" cy="3999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2DD93-94F8-414E-9B4F-6C2094BB293F}">
      <dsp:nvSpPr>
        <dsp:cNvPr id="0" name=""/>
        <dsp:cNvSpPr/>
      </dsp:nvSpPr>
      <dsp:spPr>
        <a:xfrm>
          <a:off x="5952840"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Integration layer</a:t>
          </a:r>
        </a:p>
      </dsp:txBody>
      <dsp:txXfrm>
        <a:off x="5952840" y="914679"/>
        <a:ext cx="1142578" cy="457031"/>
      </dsp:txXfrm>
    </dsp:sp>
    <dsp:sp modelId="{3626126D-9524-4C8E-ABAE-C0C25F7FB099}">
      <dsp:nvSpPr>
        <dsp:cNvPr id="0" name=""/>
        <dsp:cNvSpPr/>
      </dsp:nvSpPr>
      <dsp:spPr>
        <a:xfrm>
          <a:off x="7518172" y="617"/>
          <a:ext cx="696972" cy="6969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3F080-D73A-4899-AD02-6988A4BE895F}">
      <dsp:nvSpPr>
        <dsp:cNvPr id="0" name=""/>
        <dsp:cNvSpPr/>
      </dsp:nvSpPr>
      <dsp:spPr>
        <a:xfrm>
          <a:off x="7666707" y="149152"/>
          <a:ext cx="399902" cy="3999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063F4A-95B0-4A9E-B534-DC3B31278060}">
      <dsp:nvSpPr>
        <dsp:cNvPr id="0" name=""/>
        <dsp:cNvSpPr/>
      </dsp:nvSpPr>
      <dsp:spPr>
        <a:xfrm>
          <a:off x="7295369"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Quality of service</a:t>
          </a:r>
        </a:p>
      </dsp:txBody>
      <dsp:txXfrm>
        <a:off x="7295369" y="914679"/>
        <a:ext cx="1142578" cy="457031"/>
      </dsp:txXfrm>
    </dsp:sp>
    <dsp:sp modelId="{2E4EE9F6-3F82-4671-93DE-14DEB40A86DE}">
      <dsp:nvSpPr>
        <dsp:cNvPr id="0" name=""/>
        <dsp:cNvSpPr/>
      </dsp:nvSpPr>
      <dsp:spPr>
        <a:xfrm>
          <a:off x="8860701" y="617"/>
          <a:ext cx="696972" cy="6969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E76AC-6913-42A8-B4FD-3C6F621944A9}">
      <dsp:nvSpPr>
        <dsp:cNvPr id="0" name=""/>
        <dsp:cNvSpPr/>
      </dsp:nvSpPr>
      <dsp:spPr>
        <a:xfrm>
          <a:off x="9009236" y="149152"/>
          <a:ext cx="399902" cy="3999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F6E768-D51C-4FE3-B2C7-C31DC9167457}">
      <dsp:nvSpPr>
        <dsp:cNvPr id="0" name=""/>
        <dsp:cNvSpPr/>
      </dsp:nvSpPr>
      <dsp:spPr>
        <a:xfrm>
          <a:off x="8637898" y="914679"/>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Informational</a:t>
          </a:r>
        </a:p>
      </dsp:txBody>
      <dsp:txXfrm>
        <a:off x="8637898" y="914679"/>
        <a:ext cx="1142578" cy="457031"/>
      </dsp:txXfrm>
    </dsp:sp>
    <dsp:sp modelId="{4A6F6993-E49C-492C-A3B1-FD15E1657E94}">
      <dsp:nvSpPr>
        <dsp:cNvPr id="0" name=""/>
        <dsp:cNvSpPr/>
      </dsp:nvSpPr>
      <dsp:spPr>
        <a:xfrm>
          <a:off x="4833113" y="1657355"/>
          <a:ext cx="696972" cy="6969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66A90-D617-4D82-AE3A-9C29AA315BEF}">
      <dsp:nvSpPr>
        <dsp:cNvPr id="0" name=""/>
        <dsp:cNvSpPr/>
      </dsp:nvSpPr>
      <dsp:spPr>
        <a:xfrm>
          <a:off x="4981648" y="1805890"/>
          <a:ext cx="399902" cy="3999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D46158-365A-45EE-902F-4C95DD083425}">
      <dsp:nvSpPr>
        <dsp:cNvPr id="0" name=""/>
        <dsp:cNvSpPr/>
      </dsp:nvSpPr>
      <dsp:spPr>
        <a:xfrm>
          <a:off x="4610310" y="2571418"/>
          <a:ext cx="1142578" cy="4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Governance</a:t>
          </a:r>
        </a:p>
      </dsp:txBody>
      <dsp:txXfrm>
        <a:off x="4610310" y="2571418"/>
        <a:ext cx="1142578" cy="457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9AE4E-FB28-440D-8CB5-02E98C5BEE1F}">
      <dsp:nvSpPr>
        <dsp:cNvPr id="0" name=""/>
        <dsp:cNvSpPr/>
      </dsp:nvSpPr>
      <dsp:spPr>
        <a:xfrm>
          <a:off x="0" y="2249"/>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D102DF8-31B8-41BE-BD07-5C6EB55D48CF}">
      <dsp:nvSpPr>
        <dsp:cNvPr id="0" name=""/>
        <dsp:cNvSpPr/>
      </dsp:nvSpPr>
      <dsp:spPr>
        <a:xfrm>
          <a:off x="0" y="2249"/>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Properly estimating usage patterns.</a:t>
          </a:r>
        </a:p>
      </dsp:txBody>
      <dsp:txXfrm>
        <a:off x="0" y="2249"/>
        <a:ext cx="6683374" cy="767071"/>
      </dsp:txXfrm>
    </dsp:sp>
    <dsp:sp modelId="{02580679-AE48-43F9-B74E-31B5CCC92CB7}">
      <dsp:nvSpPr>
        <dsp:cNvPr id="0" name=""/>
        <dsp:cNvSpPr/>
      </dsp:nvSpPr>
      <dsp:spPr>
        <a:xfrm>
          <a:off x="0" y="769320"/>
          <a:ext cx="6683374" cy="0"/>
        </a:xfrm>
        <a:prstGeom prst="line">
          <a:avLst/>
        </a:prstGeom>
        <a:gradFill rotWithShape="0">
          <a:gsLst>
            <a:gs pos="0">
              <a:schemeClr val="accent2">
                <a:hueOff val="437856"/>
                <a:satOff val="3983"/>
                <a:lumOff val="1176"/>
                <a:alphaOff val="0"/>
                <a:tint val="94000"/>
                <a:satMod val="100000"/>
                <a:lumMod val="108000"/>
              </a:schemeClr>
            </a:gs>
            <a:gs pos="50000">
              <a:schemeClr val="accent2">
                <a:hueOff val="437856"/>
                <a:satOff val="3983"/>
                <a:lumOff val="1176"/>
                <a:alphaOff val="0"/>
                <a:tint val="98000"/>
                <a:shade val="100000"/>
                <a:satMod val="100000"/>
                <a:lumMod val="100000"/>
              </a:schemeClr>
            </a:gs>
            <a:gs pos="100000">
              <a:schemeClr val="accent2">
                <a:hueOff val="437856"/>
                <a:satOff val="3983"/>
                <a:lumOff val="1176"/>
                <a:alphaOff val="0"/>
                <a:shade val="72000"/>
                <a:satMod val="120000"/>
                <a:lumMod val="100000"/>
              </a:schemeClr>
            </a:gs>
          </a:gsLst>
          <a:lin ang="5400000" scaled="0"/>
        </a:gradFill>
        <a:ln w="9525" cap="flat" cmpd="sng" algn="ctr">
          <a:solidFill>
            <a:schemeClr val="accent2">
              <a:hueOff val="437856"/>
              <a:satOff val="3983"/>
              <a:lumOff val="117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545559E8-8DEB-4EEE-B99F-B535B78799B5}">
      <dsp:nvSpPr>
        <dsp:cNvPr id="0" name=""/>
        <dsp:cNvSpPr/>
      </dsp:nvSpPr>
      <dsp:spPr>
        <a:xfrm>
          <a:off x="0" y="769320"/>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Managing user authentication/authorization.</a:t>
          </a:r>
        </a:p>
      </dsp:txBody>
      <dsp:txXfrm>
        <a:off x="0" y="769320"/>
        <a:ext cx="6683374" cy="767071"/>
      </dsp:txXfrm>
    </dsp:sp>
    <dsp:sp modelId="{2A142219-1C1E-41CA-B294-C87125A3D336}">
      <dsp:nvSpPr>
        <dsp:cNvPr id="0" name=""/>
        <dsp:cNvSpPr/>
      </dsp:nvSpPr>
      <dsp:spPr>
        <a:xfrm>
          <a:off x="0" y="1536391"/>
          <a:ext cx="6683374" cy="0"/>
        </a:xfrm>
        <a:prstGeom prst="line">
          <a:avLst/>
        </a:prstGeom>
        <a:gradFill rotWithShape="0">
          <a:gsLst>
            <a:gs pos="0">
              <a:schemeClr val="accent2">
                <a:hueOff val="875712"/>
                <a:satOff val="7966"/>
                <a:lumOff val="2353"/>
                <a:alphaOff val="0"/>
                <a:tint val="94000"/>
                <a:satMod val="100000"/>
                <a:lumMod val="108000"/>
              </a:schemeClr>
            </a:gs>
            <a:gs pos="50000">
              <a:schemeClr val="accent2">
                <a:hueOff val="875712"/>
                <a:satOff val="7966"/>
                <a:lumOff val="2353"/>
                <a:alphaOff val="0"/>
                <a:tint val="98000"/>
                <a:shade val="100000"/>
                <a:satMod val="100000"/>
                <a:lumMod val="100000"/>
              </a:schemeClr>
            </a:gs>
            <a:gs pos="100000">
              <a:schemeClr val="accent2">
                <a:hueOff val="875712"/>
                <a:satOff val="7966"/>
                <a:lumOff val="2353"/>
                <a:alphaOff val="0"/>
                <a:shade val="72000"/>
                <a:satMod val="120000"/>
                <a:lumMod val="100000"/>
              </a:schemeClr>
            </a:gs>
          </a:gsLst>
          <a:lin ang="5400000" scaled="0"/>
        </a:gradFill>
        <a:ln w="9525" cap="flat" cmpd="sng" algn="ctr">
          <a:solidFill>
            <a:schemeClr val="accent2">
              <a:hueOff val="875712"/>
              <a:satOff val="7966"/>
              <a:lumOff val="2353"/>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05AF069-7798-47F0-B26D-041527340177}">
      <dsp:nvSpPr>
        <dsp:cNvPr id="0" name=""/>
        <dsp:cNvSpPr/>
      </dsp:nvSpPr>
      <dsp:spPr>
        <a:xfrm>
          <a:off x="0" y="1536391"/>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Managing session state (where applicable). </a:t>
          </a:r>
        </a:p>
      </dsp:txBody>
      <dsp:txXfrm>
        <a:off x="0" y="1536391"/>
        <a:ext cx="6683374" cy="767071"/>
      </dsp:txXfrm>
    </dsp:sp>
    <dsp:sp modelId="{31DB6262-B81E-4A95-BAD3-272977601EDC}">
      <dsp:nvSpPr>
        <dsp:cNvPr id="0" name=""/>
        <dsp:cNvSpPr/>
      </dsp:nvSpPr>
      <dsp:spPr>
        <a:xfrm>
          <a:off x="0" y="2303462"/>
          <a:ext cx="6683374" cy="0"/>
        </a:xfrm>
        <a:prstGeom prst="line">
          <a:avLst/>
        </a:prstGeom>
        <a:gradFill rotWithShape="0">
          <a:gsLst>
            <a:gs pos="0">
              <a:schemeClr val="accent2">
                <a:hueOff val="1313568"/>
                <a:satOff val="11950"/>
                <a:lumOff val="3529"/>
                <a:alphaOff val="0"/>
                <a:tint val="94000"/>
                <a:satMod val="100000"/>
                <a:lumMod val="108000"/>
              </a:schemeClr>
            </a:gs>
            <a:gs pos="50000">
              <a:schemeClr val="accent2">
                <a:hueOff val="1313568"/>
                <a:satOff val="11950"/>
                <a:lumOff val="3529"/>
                <a:alphaOff val="0"/>
                <a:tint val="98000"/>
                <a:shade val="100000"/>
                <a:satMod val="100000"/>
                <a:lumMod val="100000"/>
              </a:schemeClr>
            </a:gs>
            <a:gs pos="100000">
              <a:schemeClr val="accent2">
                <a:hueOff val="1313568"/>
                <a:satOff val="11950"/>
                <a:lumOff val="3529"/>
                <a:alphaOff val="0"/>
                <a:shade val="72000"/>
                <a:satMod val="120000"/>
                <a:lumMod val="100000"/>
              </a:schemeClr>
            </a:gs>
          </a:gsLst>
          <a:lin ang="5400000" scaled="0"/>
        </a:gradFill>
        <a:ln w="9525" cap="flat" cmpd="sng" algn="ctr">
          <a:solidFill>
            <a:schemeClr val="accent2">
              <a:hueOff val="1313568"/>
              <a:satOff val="11950"/>
              <a:lumOff val="3529"/>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3938FDF-A43D-4B40-A383-4F45742F24F4}">
      <dsp:nvSpPr>
        <dsp:cNvPr id="0" name=""/>
        <dsp:cNvSpPr/>
      </dsp:nvSpPr>
      <dsp:spPr>
        <a:xfrm>
          <a:off x="0" y="2303462"/>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Scaling customer or internal-facing web sites.</a:t>
          </a:r>
        </a:p>
      </dsp:txBody>
      <dsp:txXfrm>
        <a:off x="0" y="2303462"/>
        <a:ext cx="6683374" cy="767071"/>
      </dsp:txXfrm>
    </dsp:sp>
    <dsp:sp modelId="{494CFC64-EE95-4EC4-B60F-168FD03574BE}">
      <dsp:nvSpPr>
        <dsp:cNvPr id="0" name=""/>
        <dsp:cNvSpPr/>
      </dsp:nvSpPr>
      <dsp:spPr>
        <a:xfrm>
          <a:off x="0" y="3070533"/>
          <a:ext cx="6683374" cy="0"/>
        </a:xfrm>
        <a:prstGeom prst="line">
          <a:avLst/>
        </a:prstGeom>
        <a:gradFill rotWithShape="0">
          <a:gsLst>
            <a:gs pos="0">
              <a:schemeClr val="accent2">
                <a:hueOff val="1751424"/>
                <a:satOff val="15933"/>
                <a:lumOff val="4706"/>
                <a:alphaOff val="0"/>
                <a:tint val="94000"/>
                <a:satMod val="100000"/>
                <a:lumMod val="108000"/>
              </a:schemeClr>
            </a:gs>
            <a:gs pos="50000">
              <a:schemeClr val="accent2">
                <a:hueOff val="1751424"/>
                <a:satOff val="15933"/>
                <a:lumOff val="4706"/>
                <a:alphaOff val="0"/>
                <a:tint val="98000"/>
                <a:shade val="100000"/>
                <a:satMod val="100000"/>
                <a:lumMod val="100000"/>
              </a:schemeClr>
            </a:gs>
            <a:gs pos="100000">
              <a:schemeClr val="accent2">
                <a:hueOff val="1751424"/>
                <a:satOff val="15933"/>
                <a:lumOff val="4706"/>
                <a:alphaOff val="0"/>
                <a:shade val="72000"/>
                <a:satMod val="120000"/>
                <a:lumMod val="100000"/>
              </a:schemeClr>
            </a:gs>
          </a:gsLst>
          <a:lin ang="5400000" scaled="0"/>
        </a:gradFill>
        <a:ln w="9525" cap="flat" cmpd="sng" algn="ctr">
          <a:solidFill>
            <a:schemeClr val="accent2">
              <a:hueOff val="1751424"/>
              <a:satOff val="15933"/>
              <a:lumOff val="470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4D5AB474-CFA3-48B5-8558-6AB978F18FBB}">
      <dsp:nvSpPr>
        <dsp:cNvPr id="0" name=""/>
        <dsp:cNvSpPr/>
      </dsp:nvSpPr>
      <dsp:spPr>
        <a:xfrm>
          <a:off x="0" y="3070533"/>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Scaling data resources.</a:t>
          </a:r>
        </a:p>
      </dsp:txBody>
      <dsp:txXfrm>
        <a:off x="0" y="3070533"/>
        <a:ext cx="6683374" cy="767071"/>
      </dsp:txXfrm>
    </dsp:sp>
    <dsp:sp modelId="{B321FD47-52C6-43D3-B8F7-A6151D204FF2}">
      <dsp:nvSpPr>
        <dsp:cNvPr id="0" name=""/>
        <dsp:cNvSpPr/>
      </dsp:nvSpPr>
      <dsp:spPr>
        <a:xfrm>
          <a:off x="0" y="3837604"/>
          <a:ext cx="6683374" cy="0"/>
        </a:xfrm>
        <a:prstGeom prst="line">
          <a:avLst/>
        </a:prstGeom>
        <a:gradFill rotWithShape="0">
          <a:gsLst>
            <a:gs pos="0">
              <a:schemeClr val="accent2">
                <a:hueOff val="2189280"/>
                <a:satOff val="19916"/>
                <a:lumOff val="5882"/>
                <a:alphaOff val="0"/>
                <a:tint val="94000"/>
                <a:satMod val="100000"/>
                <a:lumMod val="108000"/>
              </a:schemeClr>
            </a:gs>
            <a:gs pos="50000">
              <a:schemeClr val="accent2">
                <a:hueOff val="2189280"/>
                <a:satOff val="19916"/>
                <a:lumOff val="5882"/>
                <a:alphaOff val="0"/>
                <a:tint val="98000"/>
                <a:shade val="100000"/>
                <a:satMod val="100000"/>
                <a:lumMod val="100000"/>
              </a:schemeClr>
            </a:gs>
            <a:gs pos="100000">
              <a:schemeClr val="accent2">
                <a:hueOff val="2189280"/>
                <a:satOff val="19916"/>
                <a:lumOff val="5882"/>
                <a:alphaOff val="0"/>
                <a:shade val="72000"/>
                <a:satMod val="120000"/>
                <a:lumMod val="100000"/>
              </a:schemeClr>
            </a:gs>
          </a:gsLst>
          <a:lin ang="5400000" scaled="0"/>
        </a:gradFill>
        <a:ln w="9525" cap="flat" cmpd="sng" algn="ctr">
          <a:solidFill>
            <a:schemeClr val="accent2">
              <a:hueOff val="2189280"/>
              <a:satOff val="19916"/>
              <a:lumOff val="588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6B7AC0C8-80B6-4666-8716-7BB855FE673C}">
      <dsp:nvSpPr>
        <dsp:cNvPr id="0" name=""/>
        <dsp:cNvSpPr/>
      </dsp:nvSpPr>
      <dsp:spPr>
        <a:xfrm>
          <a:off x="0" y="3837604"/>
          <a:ext cx="6683374" cy="767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Scaling CPU load.</a:t>
          </a:r>
        </a:p>
      </dsp:txBody>
      <dsp:txXfrm>
        <a:off x="0" y="3837604"/>
        <a:ext cx="6683374" cy="7670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learn/esb" TargetMode="External"/><Relationship Id="rId2" Type="http://schemas.openxmlformats.org/officeDocument/2006/relationships/hyperlink" Target="https://www.geeksforgeeks.org/service-oriented-architecture/" TargetMode="External"/><Relationship Id="rId1" Type="http://schemas.openxmlformats.org/officeDocument/2006/relationships/slideLayout" Target="../slideLayouts/slideLayout2.xml"/><Relationship Id="rId4" Type="http://schemas.openxmlformats.org/officeDocument/2006/relationships/hyperlink" Target="https://www.drdobbs.com/web-development/scaling-soa-with-distributed-computing/193104809"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0D01A9-630F-44FC-ABB7-2AF426E960E8}"/>
              </a:ext>
            </a:extLst>
          </p:cNvPr>
          <p:cNvPicPr>
            <a:picLocks noChangeAspect="1"/>
          </p:cNvPicPr>
          <p:nvPr/>
        </p:nvPicPr>
        <p:blipFill rotWithShape="1">
          <a:blip r:embed="rId2">
            <a:alphaModFix amt="35000"/>
          </a:blip>
          <a:srcRect t="15907" b="9093"/>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797340-00F1-409E-A6E1-046EB3FF27D6}"/>
              </a:ext>
            </a:extLst>
          </p:cNvPr>
          <p:cNvSpPr>
            <a:spLocks noGrp="1"/>
          </p:cNvSpPr>
          <p:nvPr>
            <p:ph type="ctrTitle"/>
          </p:nvPr>
        </p:nvSpPr>
        <p:spPr>
          <a:xfrm>
            <a:off x="1751012" y="1300785"/>
            <a:ext cx="8689976" cy="2509213"/>
          </a:xfrm>
        </p:spPr>
        <p:txBody>
          <a:bodyPr>
            <a:normAutofit/>
          </a:bodyPr>
          <a:lstStyle/>
          <a:p>
            <a:r>
              <a:rPr lang="en-US" dirty="0"/>
              <a:t>SOA &amp; ESB</a:t>
            </a:r>
          </a:p>
        </p:txBody>
      </p:sp>
      <p:sp>
        <p:nvSpPr>
          <p:cNvPr id="3" name="Subtitle 2">
            <a:extLst>
              <a:ext uri="{FF2B5EF4-FFF2-40B4-BE49-F238E27FC236}">
                <a16:creationId xmlns:a16="http://schemas.microsoft.com/office/drawing/2014/main" id="{520D085B-FA69-44CF-93AB-C404358D2DCD}"/>
              </a:ext>
            </a:extLst>
          </p:cNvPr>
          <p:cNvSpPr>
            <a:spLocks noGrp="1"/>
          </p:cNvSpPr>
          <p:nvPr>
            <p:ph type="subTitle" idx="1"/>
          </p:nvPr>
        </p:nvSpPr>
        <p:spPr>
          <a:xfrm>
            <a:off x="1751012" y="3886200"/>
            <a:ext cx="8689976" cy="1371599"/>
          </a:xfrm>
        </p:spPr>
        <p:txBody>
          <a:bodyPr>
            <a:normAutofit/>
          </a:bodyPr>
          <a:lstStyle/>
          <a:p>
            <a:pPr>
              <a:lnSpc>
                <a:spcPct val="110000"/>
              </a:lnSpc>
            </a:pPr>
            <a:r>
              <a:rPr lang="en-US" sz="1900">
                <a:solidFill>
                  <a:schemeClr val="tx1">
                    <a:lumMod val="65000"/>
                    <a:lumOff val="35000"/>
                  </a:schemeClr>
                </a:solidFill>
              </a:rPr>
              <a:t>Laurie Mailloux</a:t>
            </a:r>
          </a:p>
          <a:p>
            <a:pPr>
              <a:lnSpc>
                <a:spcPct val="110000"/>
              </a:lnSpc>
            </a:pPr>
            <a:r>
              <a:rPr lang="en-US" sz="1900">
                <a:solidFill>
                  <a:schemeClr val="tx1">
                    <a:lumMod val="65000"/>
                    <a:lumOff val="35000"/>
                  </a:schemeClr>
                </a:solidFill>
              </a:rPr>
              <a:t>Web 420</a:t>
            </a:r>
          </a:p>
          <a:p>
            <a:pPr>
              <a:lnSpc>
                <a:spcPct val="110000"/>
              </a:lnSpc>
            </a:pPr>
            <a:r>
              <a:rPr lang="en-US" sz="1900">
                <a:solidFill>
                  <a:schemeClr val="tx1">
                    <a:lumMod val="65000"/>
                    <a:lumOff val="35000"/>
                  </a:schemeClr>
                </a:solidFill>
              </a:rPr>
              <a:t>Presentation 7.2 Service-oriented architecture and enterprise service bus</a:t>
            </a:r>
          </a:p>
        </p:txBody>
      </p:sp>
    </p:spTree>
    <p:extLst>
      <p:ext uri="{BB962C8B-B14F-4D97-AF65-F5344CB8AC3E}">
        <p14:creationId xmlns:p14="http://schemas.microsoft.com/office/powerpoint/2010/main" val="409174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D3A9-B74F-4038-AAF9-3BD48A6477E0}"/>
              </a:ext>
            </a:extLst>
          </p:cNvPr>
          <p:cNvSpPr>
            <a:spLocks noGrp="1"/>
          </p:cNvSpPr>
          <p:nvPr>
            <p:ph type="title"/>
          </p:nvPr>
        </p:nvSpPr>
        <p:spPr>
          <a:xfrm>
            <a:off x="641074" y="1314450"/>
            <a:ext cx="2844002" cy="3680244"/>
          </a:xfrm>
        </p:spPr>
        <p:txBody>
          <a:bodyPr>
            <a:normAutofit/>
          </a:bodyPr>
          <a:lstStyle/>
          <a:p>
            <a:pPr algn="l"/>
            <a:r>
              <a:rPr lang="en-US" sz="4100"/>
              <a:t>SOA and Scalability</a:t>
            </a:r>
          </a:p>
        </p:txBody>
      </p:sp>
      <p:sp>
        <p:nvSpPr>
          <p:cNvPr id="9" name="Rectangle 8">
            <a:extLst>
              <a:ext uri="{FF2B5EF4-FFF2-40B4-BE49-F238E27FC236}">
                <a16:creationId xmlns:a16="http://schemas.microsoft.com/office/drawing/2014/main" id="{403E0EB5-E446-4E2E-9AEC-3FEEEE7A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27B3447-0A76-4E57-84A7-364FEBE4A0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A41FB8EA-FF07-4934-8A15-3BA0F4D9DD3E}"/>
              </a:ext>
            </a:extLst>
          </p:cNvPr>
          <p:cNvGraphicFramePr>
            <a:graphicFrameLocks noGrp="1"/>
          </p:cNvGraphicFramePr>
          <p:nvPr>
            <p:ph sz="quarter" idx="13"/>
            <p:extLst>
              <p:ext uri="{D42A27DB-BD31-4B8C-83A1-F6EECF244321}">
                <p14:modId xmlns:p14="http://schemas.microsoft.com/office/powerpoint/2010/main" val="1227804102"/>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81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91FB7-8EBB-4B7D-B4C3-1036220B67DB}"/>
              </a:ext>
            </a:extLst>
          </p:cNvPr>
          <p:cNvSpPr>
            <a:spLocks noGrp="1"/>
          </p:cNvSpPr>
          <p:nvPr>
            <p:ph sz="quarter" idx="13"/>
          </p:nvPr>
        </p:nvSpPr>
        <p:spPr/>
        <p:txBody>
          <a:bodyPr/>
          <a:lstStyle/>
          <a:p>
            <a:pPr marL="0" indent="0">
              <a:buNone/>
            </a:pPr>
            <a:r>
              <a:rPr lang="en-US" dirty="0"/>
              <a:t>References</a:t>
            </a:r>
          </a:p>
          <a:p>
            <a:r>
              <a:rPr lang="en-US" dirty="0"/>
              <a:t> Sarthak, Garg. </a:t>
            </a:r>
            <a:r>
              <a:rPr lang="en-US" dirty="0" err="1"/>
              <a:t>Geeksforgeeks</a:t>
            </a:r>
            <a:r>
              <a:rPr lang="en-US" dirty="0"/>
              <a:t> retrieved on June, 2020 from  </a:t>
            </a:r>
            <a:r>
              <a:rPr lang="en-US" dirty="0">
                <a:hlinkClick r:id="rId2"/>
              </a:rPr>
              <a:t>https://www.geeksforgeeks.org/service-oriented-architecture/</a:t>
            </a:r>
            <a:r>
              <a:rPr lang="en-US" dirty="0"/>
              <a:t> </a:t>
            </a:r>
          </a:p>
          <a:p>
            <a:r>
              <a:rPr lang="en-US" dirty="0"/>
              <a:t>IBM cloud education. July 18, 2019 EBS(enterprise service bus) retrieved on June 14, 2020 from </a:t>
            </a:r>
            <a:r>
              <a:rPr lang="en-US" dirty="0">
                <a:hlinkClick r:id="rId3"/>
              </a:rPr>
              <a:t>https://www.ibm.com/cloud/learn/esb</a:t>
            </a:r>
            <a:r>
              <a:rPr lang="en-US" dirty="0"/>
              <a:t> </a:t>
            </a:r>
          </a:p>
          <a:p>
            <a:r>
              <a:rPr lang="en-US" dirty="0"/>
              <a:t>Anderson, Robert. October 5, 2006 scaling </a:t>
            </a:r>
            <a:r>
              <a:rPr lang="en-US" dirty="0" err="1"/>
              <a:t>soa</a:t>
            </a:r>
            <a:r>
              <a:rPr lang="en-US" dirty="0"/>
              <a:t> with distributed computing. Retrieved on June 14, 2020 from </a:t>
            </a:r>
            <a:r>
              <a:rPr lang="en-US" dirty="0">
                <a:hlinkClick r:id="rId4"/>
              </a:rPr>
              <a:t>https://www.drdobbs.com/web-development/scaling-soa-with-distributed-computing/193104809</a:t>
            </a:r>
            <a:r>
              <a:rPr lang="en-US" dirty="0"/>
              <a:t> </a:t>
            </a:r>
          </a:p>
          <a:p>
            <a:endParaRPr lang="en-US" dirty="0"/>
          </a:p>
        </p:txBody>
      </p:sp>
    </p:spTree>
    <p:extLst>
      <p:ext uri="{BB962C8B-B14F-4D97-AF65-F5344CB8AC3E}">
        <p14:creationId xmlns:p14="http://schemas.microsoft.com/office/powerpoint/2010/main" val="67322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D77-EBEC-424D-AE01-DC67F2EBDF4E}"/>
              </a:ext>
            </a:extLst>
          </p:cNvPr>
          <p:cNvSpPr>
            <a:spLocks noGrp="1"/>
          </p:cNvSpPr>
          <p:nvPr>
            <p:ph type="title"/>
          </p:nvPr>
        </p:nvSpPr>
        <p:spPr>
          <a:xfrm>
            <a:off x="641074" y="1314450"/>
            <a:ext cx="2844002" cy="3680244"/>
          </a:xfrm>
        </p:spPr>
        <p:txBody>
          <a:bodyPr>
            <a:normAutofit/>
          </a:bodyPr>
          <a:lstStyle/>
          <a:p>
            <a:pPr algn="l"/>
            <a:r>
              <a:rPr lang="en-US" sz="3400"/>
              <a:t>What is Service-oriented architecture</a:t>
            </a:r>
          </a:p>
        </p:txBody>
      </p:sp>
      <p:sp>
        <p:nvSpPr>
          <p:cNvPr id="9" name="Rectangle 8">
            <a:extLst>
              <a:ext uri="{FF2B5EF4-FFF2-40B4-BE49-F238E27FC236}">
                <a16:creationId xmlns:a16="http://schemas.microsoft.com/office/drawing/2014/main" id="{403E0EB5-E446-4E2E-9AEC-3FEEEE7A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27B3447-0A76-4E57-84A7-364FEBE4A0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BBCA3944-5890-4A41-A3BC-5020B4D41BD9}"/>
              </a:ext>
            </a:extLst>
          </p:cNvPr>
          <p:cNvGraphicFramePr>
            <a:graphicFrameLocks noGrp="1"/>
          </p:cNvGraphicFramePr>
          <p:nvPr>
            <p:ph sz="quarter" idx="13"/>
            <p:extLst>
              <p:ext uri="{D42A27DB-BD31-4B8C-83A1-F6EECF244321}">
                <p14:modId xmlns:p14="http://schemas.microsoft.com/office/powerpoint/2010/main" val="3435421993"/>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91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03F-FB22-4470-B223-FA482CA3CEBE}"/>
              </a:ext>
            </a:extLst>
          </p:cNvPr>
          <p:cNvSpPr>
            <a:spLocks noGrp="1"/>
          </p:cNvSpPr>
          <p:nvPr>
            <p:ph type="title"/>
          </p:nvPr>
        </p:nvSpPr>
        <p:spPr/>
        <p:txBody>
          <a:bodyPr/>
          <a:lstStyle/>
          <a:p>
            <a:r>
              <a:rPr lang="en-US" dirty="0"/>
              <a:t>Components of </a:t>
            </a:r>
            <a:r>
              <a:rPr lang="en-US" dirty="0" err="1"/>
              <a:t>Soa</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224F3446-6E4B-42F2-9B38-CE07CBB3CDA4}"/>
              </a:ext>
            </a:extLst>
          </p:cNvPr>
          <p:cNvPicPr>
            <a:picLocks noGrp="1" noChangeAspect="1"/>
          </p:cNvPicPr>
          <p:nvPr>
            <p:ph sz="quarter" idx="13"/>
          </p:nvPr>
        </p:nvPicPr>
        <p:blipFill>
          <a:blip r:embed="rId2"/>
          <a:stretch>
            <a:fillRect/>
          </a:stretch>
        </p:blipFill>
        <p:spPr>
          <a:xfrm>
            <a:off x="2873012" y="2366963"/>
            <a:ext cx="6445975" cy="3424237"/>
          </a:xfrm>
        </p:spPr>
      </p:pic>
    </p:spTree>
    <p:extLst>
      <p:ext uri="{BB962C8B-B14F-4D97-AF65-F5344CB8AC3E}">
        <p14:creationId xmlns:p14="http://schemas.microsoft.com/office/powerpoint/2010/main" val="26867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9F6F-9F21-4EDB-BB9D-91FDD2E69BB4}"/>
              </a:ext>
            </a:extLst>
          </p:cNvPr>
          <p:cNvSpPr>
            <a:spLocks noGrp="1"/>
          </p:cNvSpPr>
          <p:nvPr>
            <p:ph type="title"/>
          </p:nvPr>
        </p:nvSpPr>
        <p:spPr>
          <a:xfrm>
            <a:off x="641074" y="1314450"/>
            <a:ext cx="2844002" cy="3680244"/>
          </a:xfrm>
        </p:spPr>
        <p:txBody>
          <a:bodyPr>
            <a:normAutofit/>
          </a:bodyPr>
          <a:lstStyle/>
          <a:p>
            <a:pPr algn="l"/>
            <a:r>
              <a:rPr lang="en-US" sz="3400"/>
              <a:t>Advantages of SOA</a:t>
            </a:r>
          </a:p>
        </p:txBody>
      </p:sp>
      <p:sp>
        <p:nvSpPr>
          <p:cNvPr id="9" name="Rectangle 8">
            <a:extLst>
              <a:ext uri="{FF2B5EF4-FFF2-40B4-BE49-F238E27FC236}">
                <a16:creationId xmlns:a16="http://schemas.microsoft.com/office/drawing/2014/main" id="{403E0EB5-E446-4E2E-9AEC-3FEEEE7A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27B3447-0A76-4E57-84A7-364FEBE4A0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4CEAAF19-53F3-41EC-8F16-5B2DB2BD3514}"/>
              </a:ext>
            </a:extLst>
          </p:cNvPr>
          <p:cNvGraphicFramePr>
            <a:graphicFrameLocks noGrp="1"/>
          </p:cNvGraphicFramePr>
          <p:nvPr>
            <p:ph sz="quarter" idx="13"/>
            <p:extLst>
              <p:ext uri="{D42A27DB-BD31-4B8C-83A1-F6EECF244321}">
                <p14:modId xmlns:p14="http://schemas.microsoft.com/office/powerpoint/2010/main" val="2191754002"/>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890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F33F1BA6-614E-4E61-B44E-07F10CCB432C}"/>
              </a:ext>
            </a:extLst>
          </p:cNvPr>
          <p:cNvSpPr>
            <a:spLocks noGrp="1"/>
          </p:cNvSpPr>
          <p:nvPr>
            <p:ph type="title"/>
          </p:nvPr>
        </p:nvSpPr>
        <p:spPr>
          <a:xfrm>
            <a:off x="641074" y="1419900"/>
            <a:ext cx="2844002" cy="4018201"/>
          </a:xfrm>
        </p:spPr>
        <p:txBody>
          <a:bodyPr>
            <a:normAutofit/>
          </a:bodyPr>
          <a:lstStyle/>
          <a:p>
            <a:pPr algn="l"/>
            <a:r>
              <a:rPr lang="en-US" sz="2800"/>
              <a:t>Disadvantages of soa</a:t>
            </a:r>
          </a:p>
        </p:txBody>
      </p:sp>
      <p:sp>
        <p:nvSpPr>
          <p:cNvPr id="3" name="Content Placeholder 2">
            <a:extLst>
              <a:ext uri="{FF2B5EF4-FFF2-40B4-BE49-F238E27FC236}">
                <a16:creationId xmlns:a16="http://schemas.microsoft.com/office/drawing/2014/main" id="{C036E9DD-CE22-47E5-BF6B-DC1214DB57F9}"/>
              </a:ext>
            </a:extLst>
          </p:cNvPr>
          <p:cNvSpPr>
            <a:spLocks noGrp="1"/>
          </p:cNvSpPr>
          <p:nvPr>
            <p:ph sz="quarter" idx="13"/>
          </p:nvPr>
        </p:nvSpPr>
        <p:spPr>
          <a:xfrm>
            <a:off x="4701008" y="1193576"/>
            <a:ext cx="6576591" cy="4470850"/>
          </a:xfrm>
        </p:spPr>
        <p:txBody>
          <a:bodyPr anchor="ctr">
            <a:normAutofit/>
          </a:bodyPr>
          <a:lstStyle/>
          <a:p>
            <a:r>
              <a:rPr lang="en-US" b="1" dirty="0"/>
              <a:t>High overhead:</a:t>
            </a:r>
            <a:r>
              <a:rPr lang="en-US" dirty="0"/>
              <a:t> A validation of input parameters of services is done whenever services interact this decreases performance as it increases load and response time.</a:t>
            </a:r>
          </a:p>
          <a:p>
            <a:r>
              <a:rPr lang="en-US" b="1" dirty="0"/>
              <a:t>High investment:</a:t>
            </a:r>
            <a:r>
              <a:rPr lang="en-US" dirty="0"/>
              <a:t> A huge initial investment is required for SOA.</a:t>
            </a:r>
          </a:p>
          <a:p>
            <a:r>
              <a:rPr lang="en-US" b="1" dirty="0"/>
              <a:t>Complex service management:</a:t>
            </a:r>
            <a:r>
              <a:rPr lang="en-US" dirty="0"/>
              <a:t> When services interact they exchange messages to tasks. the number of messages may go in millions. It becomes a cumbersome task to handle a large number of messages.</a:t>
            </a:r>
          </a:p>
          <a:p>
            <a:endParaRPr lang="en-US"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01287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6A01D99F-4EBA-4959-9D6C-CD19912B8D99}"/>
              </a:ext>
            </a:extLst>
          </p:cNvPr>
          <p:cNvSpPr>
            <a:spLocks noGrp="1"/>
          </p:cNvSpPr>
          <p:nvPr>
            <p:ph type="title"/>
          </p:nvPr>
        </p:nvSpPr>
        <p:spPr>
          <a:xfrm>
            <a:off x="959896" y="960814"/>
            <a:ext cx="2732249" cy="4912936"/>
          </a:xfrm>
        </p:spPr>
        <p:txBody>
          <a:bodyPr anchor="b">
            <a:normAutofit/>
          </a:bodyPr>
          <a:lstStyle/>
          <a:p>
            <a:pPr algn="r"/>
            <a:r>
              <a:rPr lang="en-US" sz="4000" dirty="0">
                <a:solidFill>
                  <a:schemeClr val="bg1"/>
                </a:solidFill>
              </a:rPr>
              <a:t>What is enterprise service bus	</a:t>
            </a:r>
          </a:p>
        </p:txBody>
      </p:sp>
      <p:sp>
        <p:nvSpPr>
          <p:cNvPr id="3" name="Content Placeholder 2">
            <a:extLst>
              <a:ext uri="{FF2B5EF4-FFF2-40B4-BE49-F238E27FC236}">
                <a16:creationId xmlns:a16="http://schemas.microsoft.com/office/drawing/2014/main" id="{6A7B5A9C-BE8A-40F5-A4D0-7414E3FEF243}"/>
              </a:ext>
            </a:extLst>
          </p:cNvPr>
          <p:cNvSpPr>
            <a:spLocks noGrp="1"/>
          </p:cNvSpPr>
          <p:nvPr>
            <p:ph sz="quarter" idx="13"/>
          </p:nvPr>
        </p:nvSpPr>
        <p:spPr>
          <a:xfrm>
            <a:off x="4979078" y="960814"/>
            <a:ext cx="6247722" cy="4830385"/>
          </a:xfrm>
        </p:spPr>
        <p:txBody>
          <a:bodyPr anchor="ctr">
            <a:normAutofit/>
          </a:bodyPr>
          <a:lstStyle/>
          <a:p>
            <a:pPr marL="0" indent="0">
              <a:buNone/>
            </a:pPr>
            <a:r>
              <a:rPr lang="en-US" sz="1800" dirty="0"/>
              <a:t>An ESB, or enterprise service bus, is a pattern whereby a centralized software component performs integrations to backend systems (and translations of data models, deep connectivity, routing, and requests) and makes those integrations and translations available as service interfaces for reuse by new applications. The ESB pattern is typically implemented using a specially designed integration runtime and toolset that ensure the best possible productivity.</a:t>
            </a:r>
          </a:p>
        </p:txBody>
      </p:sp>
    </p:spTree>
    <p:extLst>
      <p:ext uri="{BB962C8B-B14F-4D97-AF65-F5344CB8AC3E}">
        <p14:creationId xmlns:p14="http://schemas.microsoft.com/office/powerpoint/2010/main" val="24536172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E7A18-5AD8-4009-8747-2F6198658131}"/>
              </a:ext>
            </a:extLst>
          </p:cNvPr>
          <p:cNvSpPr>
            <a:spLocks noGrp="1"/>
          </p:cNvSpPr>
          <p:nvPr>
            <p:ph sz="quarter" idx="13"/>
          </p:nvPr>
        </p:nvSpPr>
        <p:spPr>
          <a:xfrm>
            <a:off x="1028074" y="1066801"/>
            <a:ext cx="4477376" cy="5181600"/>
          </a:xfrm>
        </p:spPr>
        <p:txBody>
          <a:bodyPr>
            <a:normAutofit/>
          </a:bodyPr>
          <a:lstStyle/>
          <a:p>
            <a:pPr marL="0" indent="0">
              <a:buNone/>
            </a:pPr>
            <a:r>
              <a:rPr lang="en-US" sz="2400" b="1" dirty="0"/>
              <a:t>SOA</a:t>
            </a:r>
            <a:r>
              <a:rPr lang="en-US" sz="2400" dirty="0"/>
              <a:t> Service Oriented Architecture</a:t>
            </a:r>
          </a:p>
          <a:p>
            <a:r>
              <a:rPr lang="en-US" sz="1800" dirty="0"/>
              <a:t>Reusability of services in other applications </a:t>
            </a:r>
          </a:p>
          <a:p>
            <a:r>
              <a:rPr lang="en-US" sz="1800" dirty="0"/>
              <a:t>Easy to update and maintain </a:t>
            </a:r>
          </a:p>
          <a:p>
            <a:r>
              <a:rPr lang="en-US" sz="1800" dirty="0"/>
              <a:t>Greater reliability and fewer software errors </a:t>
            </a:r>
          </a:p>
          <a:p>
            <a:r>
              <a:rPr lang="en-US" sz="1800" dirty="0"/>
              <a:t>Location independent </a:t>
            </a:r>
          </a:p>
          <a:p>
            <a:r>
              <a:rPr lang="en-US" sz="1800" dirty="0"/>
              <a:t>Scalable and available </a:t>
            </a:r>
          </a:p>
          <a:p>
            <a:r>
              <a:rPr lang="en-US" sz="1800" dirty="0"/>
              <a:t>Platform independence </a:t>
            </a:r>
          </a:p>
          <a:p>
            <a:endParaRPr lang="en-US" dirty="0"/>
          </a:p>
        </p:txBody>
      </p:sp>
      <p:sp>
        <p:nvSpPr>
          <p:cNvPr id="4" name="Content Placeholder 2">
            <a:extLst>
              <a:ext uri="{FF2B5EF4-FFF2-40B4-BE49-F238E27FC236}">
                <a16:creationId xmlns:a16="http://schemas.microsoft.com/office/drawing/2014/main" id="{F1EDA7F2-19E3-4DB0-AC58-050242F71124}"/>
              </a:ext>
            </a:extLst>
          </p:cNvPr>
          <p:cNvSpPr txBox="1">
            <a:spLocks/>
          </p:cNvSpPr>
          <p:nvPr/>
        </p:nvSpPr>
        <p:spPr>
          <a:xfrm>
            <a:off x="6257299" y="1171576"/>
            <a:ext cx="4477376" cy="51816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pPr marL="0" indent="0">
              <a:buNone/>
            </a:pPr>
            <a:r>
              <a:rPr lang="en-US" sz="2400" b="1" dirty="0"/>
              <a:t>ESB</a:t>
            </a:r>
            <a:r>
              <a:rPr lang="en-US" sz="2400" dirty="0"/>
              <a:t> Enterprise Service Bus</a:t>
            </a:r>
          </a:p>
          <a:p>
            <a:r>
              <a:rPr lang="en-US" sz="1800" dirty="0"/>
              <a:t>Less customization required</a:t>
            </a:r>
          </a:p>
          <a:p>
            <a:r>
              <a:rPr lang="en-US" sz="1800" dirty="0"/>
              <a:t>Consistency and good practice in application integration </a:t>
            </a:r>
          </a:p>
          <a:p>
            <a:r>
              <a:rPr lang="en-US" sz="1800" dirty="0"/>
              <a:t>Boost operational efficiency and agility by consolidating apps </a:t>
            </a:r>
          </a:p>
          <a:p>
            <a:r>
              <a:rPr lang="en-US" sz="1800" dirty="0"/>
              <a:t>Wide selection of tools </a:t>
            </a:r>
          </a:p>
          <a:p>
            <a:r>
              <a:rPr lang="en-US" sz="1800" dirty="0"/>
              <a:t>Easier operational support due to transparency</a:t>
            </a:r>
          </a:p>
          <a:p>
            <a:endParaRPr lang="en-US" dirty="0"/>
          </a:p>
        </p:txBody>
      </p:sp>
    </p:spTree>
    <p:extLst>
      <p:ext uri="{BB962C8B-B14F-4D97-AF65-F5344CB8AC3E}">
        <p14:creationId xmlns:p14="http://schemas.microsoft.com/office/powerpoint/2010/main" val="48654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48EE-6D3B-4015-9857-628AFC27C15D}"/>
              </a:ext>
            </a:extLst>
          </p:cNvPr>
          <p:cNvSpPr>
            <a:spLocks noGrp="1"/>
          </p:cNvSpPr>
          <p:nvPr>
            <p:ph type="title"/>
          </p:nvPr>
        </p:nvSpPr>
        <p:spPr/>
        <p:txBody>
          <a:bodyPr/>
          <a:lstStyle/>
          <a:p>
            <a:r>
              <a:rPr lang="en-US" dirty="0"/>
              <a:t>Deployment and management</a:t>
            </a:r>
          </a:p>
        </p:txBody>
      </p:sp>
      <p:sp>
        <p:nvSpPr>
          <p:cNvPr id="3" name="Content Placeholder 2">
            <a:extLst>
              <a:ext uri="{FF2B5EF4-FFF2-40B4-BE49-F238E27FC236}">
                <a16:creationId xmlns:a16="http://schemas.microsoft.com/office/drawing/2014/main" id="{218AD6F9-8FC9-4BD6-9653-D2B7C98B5A3B}"/>
              </a:ext>
            </a:extLst>
          </p:cNvPr>
          <p:cNvSpPr>
            <a:spLocks noGrp="1"/>
          </p:cNvSpPr>
          <p:nvPr>
            <p:ph sz="quarter" idx="13"/>
          </p:nvPr>
        </p:nvSpPr>
        <p:spPr/>
        <p:txBody>
          <a:bodyPr>
            <a:normAutofit fontScale="92500" lnSpcReduction="10000"/>
          </a:bodyPr>
          <a:lstStyle/>
          <a:p>
            <a:r>
              <a:rPr lang="en-US" dirty="0"/>
              <a:t>Service oriented architecture implementation framework </a:t>
            </a:r>
            <a:r>
              <a:rPr lang="en-US" dirty="0" err="1"/>
              <a:t>inclues</a:t>
            </a:r>
            <a:r>
              <a:rPr lang="en-US" dirty="0"/>
              <a:t> software functionality such as – </a:t>
            </a:r>
          </a:p>
          <a:p>
            <a:r>
              <a:rPr lang="en-US" dirty="0"/>
              <a:t>Modeling </a:t>
            </a:r>
          </a:p>
          <a:p>
            <a:r>
              <a:rPr lang="en-US" dirty="0"/>
              <a:t>Integration</a:t>
            </a:r>
          </a:p>
          <a:p>
            <a:r>
              <a:rPr lang="en-US" dirty="0"/>
              <a:t>Tools </a:t>
            </a:r>
          </a:p>
          <a:p>
            <a:r>
              <a:rPr lang="en-US" dirty="0"/>
              <a:t>Management</a:t>
            </a:r>
          </a:p>
          <a:p>
            <a:r>
              <a:rPr lang="en-US" dirty="0"/>
              <a:t>Security</a:t>
            </a:r>
          </a:p>
          <a:p>
            <a:r>
              <a:rPr lang="en-US" dirty="0"/>
              <a:t>processes</a:t>
            </a:r>
          </a:p>
        </p:txBody>
      </p:sp>
    </p:spTree>
    <p:extLst>
      <p:ext uri="{BB962C8B-B14F-4D97-AF65-F5344CB8AC3E}">
        <p14:creationId xmlns:p14="http://schemas.microsoft.com/office/powerpoint/2010/main" val="29661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AFCF-FC1C-4E7A-9B59-8B402606E151}"/>
              </a:ext>
            </a:extLst>
          </p:cNvPr>
          <p:cNvSpPr>
            <a:spLocks noGrp="1"/>
          </p:cNvSpPr>
          <p:nvPr>
            <p:ph type="title"/>
          </p:nvPr>
        </p:nvSpPr>
        <p:spPr>
          <a:xfrm>
            <a:off x="913775" y="618517"/>
            <a:ext cx="10364451" cy="1596177"/>
          </a:xfrm>
        </p:spPr>
        <p:txBody>
          <a:bodyPr>
            <a:normAutofit/>
          </a:bodyPr>
          <a:lstStyle/>
          <a:p>
            <a:r>
              <a:rPr lang="en-US" dirty="0"/>
              <a:t>How data is transmitted through a </a:t>
            </a:r>
            <a:r>
              <a:rPr lang="en-US" dirty="0" err="1"/>
              <a:t>soa</a:t>
            </a:r>
            <a:r>
              <a:rPr lang="en-US" dirty="0"/>
              <a:t> environment</a:t>
            </a:r>
          </a:p>
        </p:txBody>
      </p:sp>
      <p:graphicFrame>
        <p:nvGraphicFramePr>
          <p:cNvPr id="5" name="Content Placeholder 2">
            <a:extLst>
              <a:ext uri="{FF2B5EF4-FFF2-40B4-BE49-F238E27FC236}">
                <a16:creationId xmlns:a16="http://schemas.microsoft.com/office/drawing/2014/main" id="{9E22D364-E41F-43C7-8B3D-93B289717A18}"/>
              </a:ext>
            </a:extLst>
          </p:cNvPr>
          <p:cNvGraphicFramePr>
            <a:graphicFrameLocks noGrp="1"/>
          </p:cNvGraphicFramePr>
          <p:nvPr>
            <p:ph sz="quarter" idx="13"/>
            <p:extLst>
              <p:ext uri="{D42A27DB-BD31-4B8C-83A1-F6EECF244321}">
                <p14:modId xmlns:p14="http://schemas.microsoft.com/office/powerpoint/2010/main" val="2954443303"/>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958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otalTime>2</TotalTime>
  <Words>631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SOA &amp; ESB</vt:lpstr>
      <vt:lpstr>What is Service-oriented architecture</vt:lpstr>
      <vt:lpstr>Components of Soa</vt:lpstr>
      <vt:lpstr>Advantages of SOA</vt:lpstr>
      <vt:lpstr>Disadvantages of soa</vt:lpstr>
      <vt:lpstr>What is enterprise service bus </vt:lpstr>
      <vt:lpstr>PowerPoint Presentation</vt:lpstr>
      <vt:lpstr>Deployment and management</vt:lpstr>
      <vt:lpstr>How data is transmitted through a soa environment</vt:lpstr>
      <vt:lpstr>SOA and Scalability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&amp; ESB</dc:title>
  <dc:creator>Laurie Mailloux</dc:creator>
  <cp:lastModifiedBy>Laurie Mailloux</cp:lastModifiedBy>
  <cp:revision>2</cp:revision>
  <dcterms:created xsi:type="dcterms:W3CDTF">2020-06-14T21:36:33Z</dcterms:created>
  <dcterms:modified xsi:type="dcterms:W3CDTF">2020-06-14T21:39:31Z</dcterms:modified>
</cp:coreProperties>
</file>