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5" r:id="rId2"/>
    <p:sldId id="256" r:id="rId3"/>
    <p:sldId id="261" r:id="rId4"/>
    <p:sldId id="262" r:id="rId5"/>
    <p:sldId id="257" r:id="rId6"/>
    <p:sldId id="264" r:id="rId7"/>
    <p:sldId id="263" r:id="rId8"/>
    <p:sldId id="260" r:id="rId9"/>
    <p:sldId id="259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08E60D-9BDA-4A17-A272-0E37763903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F4DFEDE-4297-4E77-B224-62D0CFA9DB6E}">
      <dgm:prSet/>
      <dgm:spPr/>
      <dgm:t>
        <a:bodyPr/>
        <a:lstStyle/>
        <a:p>
          <a:r>
            <a:rPr lang="en-US"/>
            <a:t>SOAP is a communication protocol designed to communicate via Internet.</a:t>
          </a:r>
        </a:p>
      </dgm:t>
    </dgm:pt>
    <dgm:pt modelId="{4C6913AB-B151-4A55-95F4-B2872011BB24}" type="parTrans" cxnId="{B7CEB1FC-1E3A-407E-BAB4-BFC0CA315997}">
      <dgm:prSet/>
      <dgm:spPr/>
      <dgm:t>
        <a:bodyPr/>
        <a:lstStyle/>
        <a:p>
          <a:endParaRPr lang="en-US"/>
        </a:p>
      </dgm:t>
    </dgm:pt>
    <dgm:pt modelId="{3CDB83D2-6896-40D8-988B-B954368CADB5}" type="sibTrans" cxnId="{B7CEB1FC-1E3A-407E-BAB4-BFC0CA315997}">
      <dgm:prSet/>
      <dgm:spPr/>
      <dgm:t>
        <a:bodyPr/>
        <a:lstStyle/>
        <a:p>
          <a:endParaRPr lang="en-US"/>
        </a:p>
      </dgm:t>
    </dgm:pt>
    <dgm:pt modelId="{DB1FB0B0-A3B0-4C2A-BF11-EC8EEB7D9672}">
      <dgm:prSet/>
      <dgm:spPr/>
      <dgm:t>
        <a:bodyPr/>
        <a:lstStyle/>
        <a:p>
          <a:r>
            <a:rPr lang="en-US"/>
            <a:t>SOAP can extend HTTP for XML messaging.</a:t>
          </a:r>
        </a:p>
      </dgm:t>
    </dgm:pt>
    <dgm:pt modelId="{19FF659E-A76E-4CE6-BB6D-CBE08B224E96}" type="parTrans" cxnId="{A705DBB7-2391-4ED6-AD99-02B455A70305}">
      <dgm:prSet/>
      <dgm:spPr/>
      <dgm:t>
        <a:bodyPr/>
        <a:lstStyle/>
        <a:p>
          <a:endParaRPr lang="en-US"/>
        </a:p>
      </dgm:t>
    </dgm:pt>
    <dgm:pt modelId="{694E2757-B77D-4C8A-ABD6-032C9B43F9FE}" type="sibTrans" cxnId="{A705DBB7-2391-4ED6-AD99-02B455A70305}">
      <dgm:prSet/>
      <dgm:spPr/>
      <dgm:t>
        <a:bodyPr/>
        <a:lstStyle/>
        <a:p>
          <a:endParaRPr lang="en-US"/>
        </a:p>
      </dgm:t>
    </dgm:pt>
    <dgm:pt modelId="{D6F37B30-78FC-49C3-928B-5DCEB5DAB3C2}">
      <dgm:prSet/>
      <dgm:spPr/>
      <dgm:t>
        <a:bodyPr/>
        <a:lstStyle/>
        <a:p>
          <a:r>
            <a:rPr lang="en-US"/>
            <a:t>SOAP provides data transport for Web services.</a:t>
          </a:r>
        </a:p>
      </dgm:t>
    </dgm:pt>
    <dgm:pt modelId="{78E47E86-0E44-4051-89BC-3BF83BF1E263}" type="parTrans" cxnId="{96DA3D1C-73E6-4898-AC3D-19DACBC0517E}">
      <dgm:prSet/>
      <dgm:spPr/>
      <dgm:t>
        <a:bodyPr/>
        <a:lstStyle/>
        <a:p>
          <a:endParaRPr lang="en-US"/>
        </a:p>
      </dgm:t>
    </dgm:pt>
    <dgm:pt modelId="{A1B65C5D-D02F-4814-B57E-A5FEE8587236}" type="sibTrans" cxnId="{96DA3D1C-73E6-4898-AC3D-19DACBC0517E}">
      <dgm:prSet/>
      <dgm:spPr/>
      <dgm:t>
        <a:bodyPr/>
        <a:lstStyle/>
        <a:p>
          <a:endParaRPr lang="en-US"/>
        </a:p>
      </dgm:t>
    </dgm:pt>
    <dgm:pt modelId="{A2CCC920-4F8B-4CA3-ABC9-FBD8B844F10E}">
      <dgm:prSet/>
      <dgm:spPr/>
      <dgm:t>
        <a:bodyPr/>
        <a:lstStyle/>
        <a:p>
          <a:r>
            <a:rPr lang="en-US"/>
            <a:t>SOAP can exchange complete documents or call a remote procedure.</a:t>
          </a:r>
        </a:p>
      </dgm:t>
    </dgm:pt>
    <dgm:pt modelId="{040FE9CF-72F5-445C-ABCD-387700FF2818}" type="parTrans" cxnId="{7DD53521-60F1-4545-84EF-14558D0E12FE}">
      <dgm:prSet/>
      <dgm:spPr/>
      <dgm:t>
        <a:bodyPr/>
        <a:lstStyle/>
        <a:p>
          <a:endParaRPr lang="en-US"/>
        </a:p>
      </dgm:t>
    </dgm:pt>
    <dgm:pt modelId="{9A70B764-4FDB-42F0-B5E0-8EFAC3C661DE}" type="sibTrans" cxnId="{7DD53521-60F1-4545-84EF-14558D0E12FE}">
      <dgm:prSet/>
      <dgm:spPr/>
      <dgm:t>
        <a:bodyPr/>
        <a:lstStyle/>
        <a:p>
          <a:endParaRPr lang="en-US"/>
        </a:p>
      </dgm:t>
    </dgm:pt>
    <dgm:pt modelId="{598A18C0-49BE-43B1-A6FA-D8B47C5AAEFE}">
      <dgm:prSet/>
      <dgm:spPr/>
      <dgm:t>
        <a:bodyPr/>
        <a:lstStyle/>
        <a:p>
          <a:r>
            <a:rPr lang="en-US"/>
            <a:t>SOAP can be used for broadcasting a message.</a:t>
          </a:r>
        </a:p>
      </dgm:t>
    </dgm:pt>
    <dgm:pt modelId="{200C2340-9661-4596-8613-EAC74A1D8F42}" type="parTrans" cxnId="{937504B3-2A76-435E-8247-FAEAFB4350FE}">
      <dgm:prSet/>
      <dgm:spPr/>
      <dgm:t>
        <a:bodyPr/>
        <a:lstStyle/>
        <a:p>
          <a:endParaRPr lang="en-US"/>
        </a:p>
      </dgm:t>
    </dgm:pt>
    <dgm:pt modelId="{E6B7EC5D-89D4-4E2C-81ED-812FD848EF4A}" type="sibTrans" cxnId="{937504B3-2A76-435E-8247-FAEAFB4350FE}">
      <dgm:prSet/>
      <dgm:spPr/>
      <dgm:t>
        <a:bodyPr/>
        <a:lstStyle/>
        <a:p>
          <a:endParaRPr lang="en-US"/>
        </a:p>
      </dgm:t>
    </dgm:pt>
    <dgm:pt modelId="{89AF6611-4A99-4D33-BCA8-ABA0E209B652}">
      <dgm:prSet/>
      <dgm:spPr/>
      <dgm:t>
        <a:bodyPr/>
        <a:lstStyle/>
        <a:p>
          <a:r>
            <a:rPr lang="en-US"/>
            <a:t>SOAP is platform- and language-independent.</a:t>
          </a:r>
        </a:p>
      </dgm:t>
    </dgm:pt>
    <dgm:pt modelId="{64A7E439-9713-449D-AB7C-1A389A14C43C}" type="parTrans" cxnId="{2616BABC-FA4A-4D45-A08F-5E46FB790C65}">
      <dgm:prSet/>
      <dgm:spPr/>
      <dgm:t>
        <a:bodyPr/>
        <a:lstStyle/>
        <a:p>
          <a:endParaRPr lang="en-US"/>
        </a:p>
      </dgm:t>
    </dgm:pt>
    <dgm:pt modelId="{CC27B5BA-596B-43EF-A2F8-64A21E867F80}" type="sibTrans" cxnId="{2616BABC-FA4A-4D45-A08F-5E46FB790C65}">
      <dgm:prSet/>
      <dgm:spPr/>
      <dgm:t>
        <a:bodyPr/>
        <a:lstStyle/>
        <a:p>
          <a:endParaRPr lang="en-US"/>
        </a:p>
      </dgm:t>
    </dgm:pt>
    <dgm:pt modelId="{0DCABF2D-98D5-4E25-B85B-93E75B26CA4D}">
      <dgm:prSet/>
      <dgm:spPr/>
      <dgm:t>
        <a:bodyPr/>
        <a:lstStyle/>
        <a:p>
          <a:r>
            <a:rPr lang="en-US"/>
            <a:t>SOAP is the XML way of defining what information is sent and how.</a:t>
          </a:r>
        </a:p>
      </dgm:t>
    </dgm:pt>
    <dgm:pt modelId="{7DD03B95-525C-4870-A75C-FC19561BB760}" type="parTrans" cxnId="{ABE3B2B4-FB29-43E0-B5CD-DC22E65EBC29}">
      <dgm:prSet/>
      <dgm:spPr/>
      <dgm:t>
        <a:bodyPr/>
        <a:lstStyle/>
        <a:p>
          <a:endParaRPr lang="en-US"/>
        </a:p>
      </dgm:t>
    </dgm:pt>
    <dgm:pt modelId="{053AA041-774A-4AC1-8F9C-BF2F67C49582}" type="sibTrans" cxnId="{ABE3B2B4-FB29-43E0-B5CD-DC22E65EBC29}">
      <dgm:prSet/>
      <dgm:spPr/>
      <dgm:t>
        <a:bodyPr/>
        <a:lstStyle/>
        <a:p>
          <a:endParaRPr lang="en-US"/>
        </a:p>
      </dgm:t>
    </dgm:pt>
    <dgm:pt modelId="{DB7FCE86-8481-44C1-A0EB-8F622E0B3373}">
      <dgm:prSet/>
      <dgm:spPr/>
      <dgm:t>
        <a:bodyPr/>
        <a:lstStyle/>
        <a:p>
          <a:r>
            <a:rPr lang="en-US"/>
            <a:t>SOAP enables client applications to easily connect to remote services and invoke remote methods.</a:t>
          </a:r>
        </a:p>
      </dgm:t>
    </dgm:pt>
    <dgm:pt modelId="{ACD610E9-8F57-4C69-B4AA-7A567857167F}" type="parTrans" cxnId="{3F48DE0A-CDA6-4E7B-8928-F2E9DAF9A9AA}">
      <dgm:prSet/>
      <dgm:spPr/>
      <dgm:t>
        <a:bodyPr/>
        <a:lstStyle/>
        <a:p>
          <a:endParaRPr lang="en-US"/>
        </a:p>
      </dgm:t>
    </dgm:pt>
    <dgm:pt modelId="{D77A984C-10E4-41EC-8F4F-21F819530EF5}" type="sibTrans" cxnId="{3F48DE0A-CDA6-4E7B-8928-F2E9DAF9A9AA}">
      <dgm:prSet/>
      <dgm:spPr/>
      <dgm:t>
        <a:bodyPr/>
        <a:lstStyle/>
        <a:p>
          <a:endParaRPr lang="en-US"/>
        </a:p>
      </dgm:t>
    </dgm:pt>
    <dgm:pt modelId="{F3C60F86-D779-48AD-AA40-89929CBD1C3E}" type="pres">
      <dgm:prSet presAssocID="{0908E60D-9BDA-4A17-A272-0E37763903BA}" presName="root" presStyleCnt="0">
        <dgm:presLayoutVars>
          <dgm:dir/>
          <dgm:resizeHandles val="exact"/>
        </dgm:presLayoutVars>
      </dgm:prSet>
      <dgm:spPr/>
    </dgm:pt>
    <dgm:pt modelId="{C3FDAAAF-F9FC-4173-B5A2-8BA927AD7CBF}" type="pres">
      <dgm:prSet presAssocID="{BF4DFEDE-4297-4E77-B224-62D0CFA9DB6E}" presName="compNode" presStyleCnt="0"/>
      <dgm:spPr/>
    </dgm:pt>
    <dgm:pt modelId="{F5769136-CE4B-43AA-8721-A07D44C76064}" type="pres">
      <dgm:prSet presAssocID="{BF4DFEDE-4297-4E77-B224-62D0CFA9DB6E}" presName="bgRect" presStyleLbl="bgShp" presStyleIdx="0" presStyleCnt="8"/>
      <dgm:spPr/>
    </dgm:pt>
    <dgm:pt modelId="{6C216B70-052F-43F5-898D-72D63289391A}" type="pres">
      <dgm:prSet presAssocID="{BF4DFEDE-4297-4E77-B224-62D0CFA9DB6E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E988AD96-D02D-44C1-81B6-A2E6B4401E8C}" type="pres">
      <dgm:prSet presAssocID="{BF4DFEDE-4297-4E77-B224-62D0CFA9DB6E}" presName="spaceRect" presStyleCnt="0"/>
      <dgm:spPr/>
    </dgm:pt>
    <dgm:pt modelId="{77580148-CD9D-44B2-94EF-4C0A2D0C4550}" type="pres">
      <dgm:prSet presAssocID="{BF4DFEDE-4297-4E77-B224-62D0CFA9DB6E}" presName="parTx" presStyleLbl="revTx" presStyleIdx="0" presStyleCnt="8">
        <dgm:presLayoutVars>
          <dgm:chMax val="0"/>
          <dgm:chPref val="0"/>
        </dgm:presLayoutVars>
      </dgm:prSet>
      <dgm:spPr/>
    </dgm:pt>
    <dgm:pt modelId="{92F1D01E-51F8-4933-8C3E-61BFAD4FF346}" type="pres">
      <dgm:prSet presAssocID="{3CDB83D2-6896-40D8-988B-B954368CADB5}" presName="sibTrans" presStyleCnt="0"/>
      <dgm:spPr/>
    </dgm:pt>
    <dgm:pt modelId="{98A09A07-28BD-4E32-9D60-760F8DEEA154}" type="pres">
      <dgm:prSet presAssocID="{DB1FB0B0-A3B0-4C2A-BF11-EC8EEB7D9672}" presName="compNode" presStyleCnt="0"/>
      <dgm:spPr/>
    </dgm:pt>
    <dgm:pt modelId="{63C97D7C-C2DA-410F-A62E-7C4B4ECA938C}" type="pres">
      <dgm:prSet presAssocID="{DB1FB0B0-A3B0-4C2A-BF11-EC8EEB7D9672}" presName="bgRect" presStyleLbl="bgShp" presStyleIdx="1" presStyleCnt="8"/>
      <dgm:spPr/>
    </dgm:pt>
    <dgm:pt modelId="{D5EBE510-D2CF-4B8D-90E5-1F65269059AD}" type="pres">
      <dgm:prSet presAssocID="{DB1FB0B0-A3B0-4C2A-BF11-EC8EEB7D9672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7700422-4583-4EE0-8FB8-DB867A2293AD}" type="pres">
      <dgm:prSet presAssocID="{DB1FB0B0-A3B0-4C2A-BF11-EC8EEB7D9672}" presName="spaceRect" presStyleCnt="0"/>
      <dgm:spPr/>
    </dgm:pt>
    <dgm:pt modelId="{2FAAAB16-A68B-4CEA-A410-CC6991AC8E1E}" type="pres">
      <dgm:prSet presAssocID="{DB1FB0B0-A3B0-4C2A-BF11-EC8EEB7D9672}" presName="parTx" presStyleLbl="revTx" presStyleIdx="1" presStyleCnt="8">
        <dgm:presLayoutVars>
          <dgm:chMax val="0"/>
          <dgm:chPref val="0"/>
        </dgm:presLayoutVars>
      </dgm:prSet>
      <dgm:spPr/>
    </dgm:pt>
    <dgm:pt modelId="{F2DDBC8A-978B-4007-9F0B-3CA09FF58C67}" type="pres">
      <dgm:prSet presAssocID="{694E2757-B77D-4C8A-ABD6-032C9B43F9FE}" presName="sibTrans" presStyleCnt="0"/>
      <dgm:spPr/>
    </dgm:pt>
    <dgm:pt modelId="{31D8864A-A2A4-426F-943B-6793B4E8156E}" type="pres">
      <dgm:prSet presAssocID="{D6F37B30-78FC-49C3-928B-5DCEB5DAB3C2}" presName="compNode" presStyleCnt="0"/>
      <dgm:spPr/>
    </dgm:pt>
    <dgm:pt modelId="{B1A2D730-B2E5-42AF-A669-AA0603BF62E8}" type="pres">
      <dgm:prSet presAssocID="{D6F37B30-78FC-49C3-928B-5DCEB5DAB3C2}" presName="bgRect" presStyleLbl="bgShp" presStyleIdx="2" presStyleCnt="8"/>
      <dgm:spPr/>
    </dgm:pt>
    <dgm:pt modelId="{93C8DC93-D28F-4DBB-BD9A-B8364609D560}" type="pres">
      <dgm:prSet presAssocID="{D6F37B30-78FC-49C3-928B-5DCEB5DAB3C2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0158690-4E25-4A8B-9636-4FD09B21CF43}" type="pres">
      <dgm:prSet presAssocID="{D6F37B30-78FC-49C3-928B-5DCEB5DAB3C2}" presName="spaceRect" presStyleCnt="0"/>
      <dgm:spPr/>
    </dgm:pt>
    <dgm:pt modelId="{E17D5B75-D2B4-43B2-847F-87C2FD12E0DC}" type="pres">
      <dgm:prSet presAssocID="{D6F37B30-78FC-49C3-928B-5DCEB5DAB3C2}" presName="parTx" presStyleLbl="revTx" presStyleIdx="2" presStyleCnt="8">
        <dgm:presLayoutVars>
          <dgm:chMax val="0"/>
          <dgm:chPref val="0"/>
        </dgm:presLayoutVars>
      </dgm:prSet>
      <dgm:spPr/>
    </dgm:pt>
    <dgm:pt modelId="{460CF120-DA06-4AAE-82B4-4E6A5FADCB58}" type="pres">
      <dgm:prSet presAssocID="{A1B65C5D-D02F-4814-B57E-A5FEE8587236}" presName="sibTrans" presStyleCnt="0"/>
      <dgm:spPr/>
    </dgm:pt>
    <dgm:pt modelId="{6EF79574-F8AE-43CF-9470-EC6D5659DF9E}" type="pres">
      <dgm:prSet presAssocID="{A2CCC920-4F8B-4CA3-ABC9-FBD8B844F10E}" presName="compNode" presStyleCnt="0"/>
      <dgm:spPr/>
    </dgm:pt>
    <dgm:pt modelId="{C6E14CC8-13D0-4853-992A-A3C9FF1613CC}" type="pres">
      <dgm:prSet presAssocID="{A2CCC920-4F8B-4CA3-ABC9-FBD8B844F10E}" presName="bgRect" presStyleLbl="bgShp" presStyleIdx="3" presStyleCnt="8"/>
      <dgm:spPr/>
    </dgm:pt>
    <dgm:pt modelId="{97465659-5033-46DF-8A62-88347A2BD0CE}" type="pres">
      <dgm:prSet presAssocID="{A2CCC920-4F8B-4CA3-ABC9-FBD8B844F10E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5BDE2577-7208-47D3-9639-D72750FA2AE5}" type="pres">
      <dgm:prSet presAssocID="{A2CCC920-4F8B-4CA3-ABC9-FBD8B844F10E}" presName="spaceRect" presStyleCnt="0"/>
      <dgm:spPr/>
    </dgm:pt>
    <dgm:pt modelId="{9CFA11BE-C00F-42B2-9816-AF53264532D6}" type="pres">
      <dgm:prSet presAssocID="{A2CCC920-4F8B-4CA3-ABC9-FBD8B844F10E}" presName="parTx" presStyleLbl="revTx" presStyleIdx="3" presStyleCnt="8">
        <dgm:presLayoutVars>
          <dgm:chMax val="0"/>
          <dgm:chPref val="0"/>
        </dgm:presLayoutVars>
      </dgm:prSet>
      <dgm:spPr/>
    </dgm:pt>
    <dgm:pt modelId="{B03AC1E6-3FD3-4AE2-A16F-57309C471933}" type="pres">
      <dgm:prSet presAssocID="{9A70B764-4FDB-42F0-B5E0-8EFAC3C661DE}" presName="sibTrans" presStyleCnt="0"/>
      <dgm:spPr/>
    </dgm:pt>
    <dgm:pt modelId="{427ABB3F-1B8E-41DB-A6D8-62BF0595F2B3}" type="pres">
      <dgm:prSet presAssocID="{598A18C0-49BE-43B1-A6FA-D8B47C5AAEFE}" presName="compNode" presStyleCnt="0"/>
      <dgm:spPr/>
    </dgm:pt>
    <dgm:pt modelId="{DE29EE41-7CD7-44CE-A5B6-E22D5FDEB66A}" type="pres">
      <dgm:prSet presAssocID="{598A18C0-49BE-43B1-A6FA-D8B47C5AAEFE}" presName="bgRect" presStyleLbl="bgShp" presStyleIdx="4" presStyleCnt="8"/>
      <dgm:spPr/>
    </dgm:pt>
    <dgm:pt modelId="{98B4FEB7-6EDD-4E40-9D9D-FC32B2D6C3ED}" type="pres">
      <dgm:prSet presAssocID="{598A18C0-49BE-43B1-A6FA-D8B47C5AAEFE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E58E80CA-30A2-4A0F-8448-474D950BECD4}" type="pres">
      <dgm:prSet presAssocID="{598A18C0-49BE-43B1-A6FA-D8B47C5AAEFE}" presName="spaceRect" presStyleCnt="0"/>
      <dgm:spPr/>
    </dgm:pt>
    <dgm:pt modelId="{B7362F95-00F4-4263-B8ED-83B7ACA17891}" type="pres">
      <dgm:prSet presAssocID="{598A18C0-49BE-43B1-A6FA-D8B47C5AAEFE}" presName="parTx" presStyleLbl="revTx" presStyleIdx="4" presStyleCnt="8">
        <dgm:presLayoutVars>
          <dgm:chMax val="0"/>
          <dgm:chPref val="0"/>
        </dgm:presLayoutVars>
      </dgm:prSet>
      <dgm:spPr/>
    </dgm:pt>
    <dgm:pt modelId="{19E2FF21-1D2E-4882-8298-80550AE80022}" type="pres">
      <dgm:prSet presAssocID="{E6B7EC5D-89D4-4E2C-81ED-812FD848EF4A}" presName="sibTrans" presStyleCnt="0"/>
      <dgm:spPr/>
    </dgm:pt>
    <dgm:pt modelId="{CECC378E-7FF2-488A-9900-7BD0430BD4B8}" type="pres">
      <dgm:prSet presAssocID="{89AF6611-4A99-4D33-BCA8-ABA0E209B652}" presName="compNode" presStyleCnt="0"/>
      <dgm:spPr/>
    </dgm:pt>
    <dgm:pt modelId="{A75DA6ED-D6C5-44C9-A30D-83AF81DA9926}" type="pres">
      <dgm:prSet presAssocID="{89AF6611-4A99-4D33-BCA8-ABA0E209B652}" presName="bgRect" presStyleLbl="bgShp" presStyleIdx="5" presStyleCnt="8"/>
      <dgm:spPr/>
    </dgm:pt>
    <dgm:pt modelId="{B8CC2D21-FF7F-42E5-A141-0238FA5D50D3}" type="pres">
      <dgm:prSet presAssocID="{89AF6611-4A99-4D33-BCA8-ABA0E209B652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072848B8-32BD-47B1-903E-F827E32CDC53}" type="pres">
      <dgm:prSet presAssocID="{89AF6611-4A99-4D33-BCA8-ABA0E209B652}" presName="spaceRect" presStyleCnt="0"/>
      <dgm:spPr/>
    </dgm:pt>
    <dgm:pt modelId="{089B6D0B-F9D3-4365-BB1E-99FD3C93ACB7}" type="pres">
      <dgm:prSet presAssocID="{89AF6611-4A99-4D33-BCA8-ABA0E209B652}" presName="parTx" presStyleLbl="revTx" presStyleIdx="5" presStyleCnt="8">
        <dgm:presLayoutVars>
          <dgm:chMax val="0"/>
          <dgm:chPref val="0"/>
        </dgm:presLayoutVars>
      </dgm:prSet>
      <dgm:spPr/>
    </dgm:pt>
    <dgm:pt modelId="{D6BC2DC0-66EA-4323-B321-B246A1596E53}" type="pres">
      <dgm:prSet presAssocID="{CC27B5BA-596B-43EF-A2F8-64A21E867F80}" presName="sibTrans" presStyleCnt="0"/>
      <dgm:spPr/>
    </dgm:pt>
    <dgm:pt modelId="{EE653A9A-5083-4DFB-9FE7-AE7CFCFAF2F3}" type="pres">
      <dgm:prSet presAssocID="{0DCABF2D-98D5-4E25-B85B-93E75B26CA4D}" presName="compNode" presStyleCnt="0"/>
      <dgm:spPr/>
    </dgm:pt>
    <dgm:pt modelId="{429F6021-E554-4BBC-B297-210B9558A428}" type="pres">
      <dgm:prSet presAssocID="{0DCABF2D-98D5-4E25-B85B-93E75B26CA4D}" presName="bgRect" presStyleLbl="bgShp" presStyleIdx="6" presStyleCnt="8"/>
      <dgm:spPr/>
    </dgm:pt>
    <dgm:pt modelId="{E0C090BE-4674-4085-A92B-D103C50FDE27}" type="pres">
      <dgm:prSet presAssocID="{0DCABF2D-98D5-4E25-B85B-93E75B26CA4D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DC98A82-6463-4A14-BC5D-1D0D36EC2703}" type="pres">
      <dgm:prSet presAssocID="{0DCABF2D-98D5-4E25-B85B-93E75B26CA4D}" presName="spaceRect" presStyleCnt="0"/>
      <dgm:spPr/>
    </dgm:pt>
    <dgm:pt modelId="{9443EE19-C841-444E-8A67-25D7E968B0ED}" type="pres">
      <dgm:prSet presAssocID="{0DCABF2D-98D5-4E25-B85B-93E75B26CA4D}" presName="parTx" presStyleLbl="revTx" presStyleIdx="6" presStyleCnt="8">
        <dgm:presLayoutVars>
          <dgm:chMax val="0"/>
          <dgm:chPref val="0"/>
        </dgm:presLayoutVars>
      </dgm:prSet>
      <dgm:spPr/>
    </dgm:pt>
    <dgm:pt modelId="{CF896042-33CD-465B-8F2F-03403FF922AA}" type="pres">
      <dgm:prSet presAssocID="{053AA041-774A-4AC1-8F9C-BF2F67C49582}" presName="sibTrans" presStyleCnt="0"/>
      <dgm:spPr/>
    </dgm:pt>
    <dgm:pt modelId="{BD391816-B4AA-4A91-BBD0-48F87798D5DB}" type="pres">
      <dgm:prSet presAssocID="{DB7FCE86-8481-44C1-A0EB-8F622E0B3373}" presName="compNode" presStyleCnt="0"/>
      <dgm:spPr/>
    </dgm:pt>
    <dgm:pt modelId="{DB470A30-DF99-4846-8A3C-63F5AAEB6A08}" type="pres">
      <dgm:prSet presAssocID="{DB7FCE86-8481-44C1-A0EB-8F622E0B3373}" presName="bgRect" presStyleLbl="bgShp" presStyleIdx="7" presStyleCnt="8"/>
      <dgm:spPr/>
    </dgm:pt>
    <dgm:pt modelId="{74AC83B1-3B21-422E-98B9-D2F8E1729BA5}" type="pres">
      <dgm:prSet presAssocID="{DB7FCE86-8481-44C1-A0EB-8F622E0B3373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49C66D9E-048D-455A-B96C-19E085D36CC4}" type="pres">
      <dgm:prSet presAssocID="{DB7FCE86-8481-44C1-A0EB-8F622E0B3373}" presName="spaceRect" presStyleCnt="0"/>
      <dgm:spPr/>
    </dgm:pt>
    <dgm:pt modelId="{EA34A3EC-746F-4CA3-9DE1-175A9E57B1FB}" type="pres">
      <dgm:prSet presAssocID="{DB7FCE86-8481-44C1-A0EB-8F622E0B3373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3F48DE0A-CDA6-4E7B-8928-F2E9DAF9A9AA}" srcId="{0908E60D-9BDA-4A17-A272-0E37763903BA}" destId="{DB7FCE86-8481-44C1-A0EB-8F622E0B3373}" srcOrd="7" destOrd="0" parTransId="{ACD610E9-8F57-4C69-B4AA-7A567857167F}" sibTransId="{D77A984C-10E4-41EC-8F4F-21F819530EF5}"/>
    <dgm:cxn modelId="{96DA3D1C-73E6-4898-AC3D-19DACBC0517E}" srcId="{0908E60D-9BDA-4A17-A272-0E37763903BA}" destId="{D6F37B30-78FC-49C3-928B-5DCEB5DAB3C2}" srcOrd="2" destOrd="0" parTransId="{78E47E86-0E44-4051-89BC-3BF83BF1E263}" sibTransId="{A1B65C5D-D02F-4814-B57E-A5FEE8587236}"/>
    <dgm:cxn modelId="{7DD53521-60F1-4545-84EF-14558D0E12FE}" srcId="{0908E60D-9BDA-4A17-A272-0E37763903BA}" destId="{A2CCC920-4F8B-4CA3-ABC9-FBD8B844F10E}" srcOrd="3" destOrd="0" parTransId="{040FE9CF-72F5-445C-ABCD-387700FF2818}" sibTransId="{9A70B764-4FDB-42F0-B5E0-8EFAC3C661DE}"/>
    <dgm:cxn modelId="{E9D6EE21-4101-47CB-99BD-DA5074B739AE}" type="presOf" srcId="{DB7FCE86-8481-44C1-A0EB-8F622E0B3373}" destId="{EA34A3EC-746F-4CA3-9DE1-175A9E57B1FB}" srcOrd="0" destOrd="0" presId="urn:microsoft.com/office/officeart/2018/2/layout/IconVerticalSolidList"/>
    <dgm:cxn modelId="{6ECFC766-0682-4BCF-9C1C-298E6CD318B7}" type="presOf" srcId="{0DCABF2D-98D5-4E25-B85B-93E75B26CA4D}" destId="{9443EE19-C841-444E-8A67-25D7E968B0ED}" srcOrd="0" destOrd="0" presId="urn:microsoft.com/office/officeart/2018/2/layout/IconVerticalSolidList"/>
    <dgm:cxn modelId="{2B2FFC6C-2957-4F17-864D-F23B99913DE8}" type="presOf" srcId="{89AF6611-4A99-4D33-BCA8-ABA0E209B652}" destId="{089B6D0B-F9D3-4365-BB1E-99FD3C93ACB7}" srcOrd="0" destOrd="0" presId="urn:microsoft.com/office/officeart/2018/2/layout/IconVerticalSolidList"/>
    <dgm:cxn modelId="{1D004F55-FF58-491C-9C5C-B7B08507EF8B}" type="presOf" srcId="{A2CCC920-4F8B-4CA3-ABC9-FBD8B844F10E}" destId="{9CFA11BE-C00F-42B2-9816-AF53264532D6}" srcOrd="0" destOrd="0" presId="urn:microsoft.com/office/officeart/2018/2/layout/IconVerticalSolidList"/>
    <dgm:cxn modelId="{B281117A-8C8F-429F-886A-03BC91E53B35}" type="presOf" srcId="{D6F37B30-78FC-49C3-928B-5DCEB5DAB3C2}" destId="{E17D5B75-D2B4-43B2-847F-87C2FD12E0DC}" srcOrd="0" destOrd="0" presId="urn:microsoft.com/office/officeart/2018/2/layout/IconVerticalSolidList"/>
    <dgm:cxn modelId="{306A1498-9C6D-4652-BC47-D844DF3BD39F}" type="presOf" srcId="{BF4DFEDE-4297-4E77-B224-62D0CFA9DB6E}" destId="{77580148-CD9D-44B2-94EF-4C0A2D0C4550}" srcOrd="0" destOrd="0" presId="urn:microsoft.com/office/officeart/2018/2/layout/IconVerticalSolidList"/>
    <dgm:cxn modelId="{5783E0B0-9F5D-4F69-82B8-204E26AFDFFF}" type="presOf" srcId="{0908E60D-9BDA-4A17-A272-0E37763903BA}" destId="{F3C60F86-D779-48AD-AA40-89929CBD1C3E}" srcOrd="0" destOrd="0" presId="urn:microsoft.com/office/officeart/2018/2/layout/IconVerticalSolidList"/>
    <dgm:cxn modelId="{937504B3-2A76-435E-8247-FAEAFB4350FE}" srcId="{0908E60D-9BDA-4A17-A272-0E37763903BA}" destId="{598A18C0-49BE-43B1-A6FA-D8B47C5AAEFE}" srcOrd="4" destOrd="0" parTransId="{200C2340-9661-4596-8613-EAC74A1D8F42}" sibTransId="{E6B7EC5D-89D4-4E2C-81ED-812FD848EF4A}"/>
    <dgm:cxn modelId="{ABE3B2B4-FB29-43E0-B5CD-DC22E65EBC29}" srcId="{0908E60D-9BDA-4A17-A272-0E37763903BA}" destId="{0DCABF2D-98D5-4E25-B85B-93E75B26CA4D}" srcOrd="6" destOrd="0" parTransId="{7DD03B95-525C-4870-A75C-FC19561BB760}" sibTransId="{053AA041-774A-4AC1-8F9C-BF2F67C49582}"/>
    <dgm:cxn modelId="{A705DBB7-2391-4ED6-AD99-02B455A70305}" srcId="{0908E60D-9BDA-4A17-A272-0E37763903BA}" destId="{DB1FB0B0-A3B0-4C2A-BF11-EC8EEB7D9672}" srcOrd="1" destOrd="0" parTransId="{19FF659E-A76E-4CE6-BB6D-CBE08B224E96}" sibTransId="{694E2757-B77D-4C8A-ABD6-032C9B43F9FE}"/>
    <dgm:cxn modelId="{2616BABC-FA4A-4D45-A08F-5E46FB790C65}" srcId="{0908E60D-9BDA-4A17-A272-0E37763903BA}" destId="{89AF6611-4A99-4D33-BCA8-ABA0E209B652}" srcOrd="5" destOrd="0" parTransId="{64A7E439-9713-449D-AB7C-1A389A14C43C}" sibTransId="{CC27B5BA-596B-43EF-A2F8-64A21E867F80}"/>
    <dgm:cxn modelId="{1E55C0C6-BDA1-41F6-8639-893A6F6495D2}" type="presOf" srcId="{DB1FB0B0-A3B0-4C2A-BF11-EC8EEB7D9672}" destId="{2FAAAB16-A68B-4CEA-A410-CC6991AC8E1E}" srcOrd="0" destOrd="0" presId="urn:microsoft.com/office/officeart/2018/2/layout/IconVerticalSolidList"/>
    <dgm:cxn modelId="{A41B5BF5-B37F-46E6-9F44-7CF362827490}" type="presOf" srcId="{598A18C0-49BE-43B1-A6FA-D8B47C5AAEFE}" destId="{B7362F95-00F4-4263-B8ED-83B7ACA17891}" srcOrd="0" destOrd="0" presId="urn:microsoft.com/office/officeart/2018/2/layout/IconVerticalSolidList"/>
    <dgm:cxn modelId="{B7CEB1FC-1E3A-407E-BAB4-BFC0CA315997}" srcId="{0908E60D-9BDA-4A17-A272-0E37763903BA}" destId="{BF4DFEDE-4297-4E77-B224-62D0CFA9DB6E}" srcOrd="0" destOrd="0" parTransId="{4C6913AB-B151-4A55-95F4-B2872011BB24}" sibTransId="{3CDB83D2-6896-40D8-988B-B954368CADB5}"/>
    <dgm:cxn modelId="{DDFEAA05-E690-428B-BE1D-4327FC76D117}" type="presParOf" srcId="{F3C60F86-D779-48AD-AA40-89929CBD1C3E}" destId="{C3FDAAAF-F9FC-4173-B5A2-8BA927AD7CBF}" srcOrd="0" destOrd="0" presId="urn:microsoft.com/office/officeart/2018/2/layout/IconVerticalSolidList"/>
    <dgm:cxn modelId="{F80C0982-BDC9-4C6B-8A1F-8648EC79E8FC}" type="presParOf" srcId="{C3FDAAAF-F9FC-4173-B5A2-8BA927AD7CBF}" destId="{F5769136-CE4B-43AA-8721-A07D44C76064}" srcOrd="0" destOrd="0" presId="urn:microsoft.com/office/officeart/2018/2/layout/IconVerticalSolidList"/>
    <dgm:cxn modelId="{54CF1702-6CA8-4019-A3B8-372A6C4732EB}" type="presParOf" srcId="{C3FDAAAF-F9FC-4173-B5A2-8BA927AD7CBF}" destId="{6C216B70-052F-43F5-898D-72D63289391A}" srcOrd="1" destOrd="0" presId="urn:microsoft.com/office/officeart/2018/2/layout/IconVerticalSolidList"/>
    <dgm:cxn modelId="{DB30CF07-7E10-4EE6-B4B7-CF2D4F192C50}" type="presParOf" srcId="{C3FDAAAF-F9FC-4173-B5A2-8BA927AD7CBF}" destId="{E988AD96-D02D-44C1-81B6-A2E6B4401E8C}" srcOrd="2" destOrd="0" presId="urn:microsoft.com/office/officeart/2018/2/layout/IconVerticalSolidList"/>
    <dgm:cxn modelId="{8546ADA9-5E6C-4CB9-B8AA-687E13945A3A}" type="presParOf" srcId="{C3FDAAAF-F9FC-4173-B5A2-8BA927AD7CBF}" destId="{77580148-CD9D-44B2-94EF-4C0A2D0C4550}" srcOrd="3" destOrd="0" presId="urn:microsoft.com/office/officeart/2018/2/layout/IconVerticalSolidList"/>
    <dgm:cxn modelId="{56F78D47-D1AB-4742-AF2E-E806611D10DC}" type="presParOf" srcId="{F3C60F86-D779-48AD-AA40-89929CBD1C3E}" destId="{92F1D01E-51F8-4933-8C3E-61BFAD4FF346}" srcOrd="1" destOrd="0" presId="urn:microsoft.com/office/officeart/2018/2/layout/IconVerticalSolidList"/>
    <dgm:cxn modelId="{DA5EE2F0-80DD-4B01-8585-FFB9DFB81BCB}" type="presParOf" srcId="{F3C60F86-D779-48AD-AA40-89929CBD1C3E}" destId="{98A09A07-28BD-4E32-9D60-760F8DEEA154}" srcOrd="2" destOrd="0" presId="urn:microsoft.com/office/officeart/2018/2/layout/IconVerticalSolidList"/>
    <dgm:cxn modelId="{D36E96E6-E59C-445B-8A43-8CE74F8F1799}" type="presParOf" srcId="{98A09A07-28BD-4E32-9D60-760F8DEEA154}" destId="{63C97D7C-C2DA-410F-A62E-7C4B4ECA938C}" srcOrd="0" destOrd="0" presId="urn:microsoft.com/office/officeart/2018/2/layout/IconVerticalSolidList"/>
    <dgm:cxn modelId="{79B46D65-27F2-4861-82EE-9E93FBC5F3E9}" type="presParOf" srcId="{98A09A07-28BD-4E32-9D60-760F8DEEA154}" destId="{D5EBE510-D2CF-4B8D-90E5-1F65269059AD}" srcOrd="1" destOrd="0" presId="urn:microsoft.com/office/officeart/2018/2/layout/IconVerticalSolidList"/>
    <dgm:cxn modelId="{41E90FA9-DEB3-477D-A1AC-EEA7DF7F7390}" type="presParOf" srcId="{98A09A07-28BD-4E32-9D60-760F8DEEA154}" destId="{87700422-4583-4EE0-8FB8-DB867A2293AD}" srcOrd="2" destOrd="0" presId="urn:microsoft.com/office/officeart/2018/2/layout/IconVerticalSolidList"/>
    <dgm:cxn modelId="{F567201B-9E9D-45A2-8F4C-BE0A36898B88}" type="presParOf" srcId="{98A09A07-28BD-4E32-9D60-760F8DEEA154}" destId="{2FAAAB16-A68B-4CEA-A410-CC6991AC8E1E}" srcOrd="3" destOrd="0" presId="urn:microsoft.com/office/officeart/2018/2/layout/IconVerticalSolidList"/>
    <dgm:cxn modelId="{B8522763-DDE3-4073-8418-12EF875700DB}" type="presParOf" srcId="{F3C60F86-D779-48AD-AA40-89929CBD1C3E}" destId="{F2DDBC8A-978B-4007-9F0B-3CA09FF58C67}" srcOrd="3" destOrd="0" presId="urn:microsoft.com/office/officeart/2018/2/layout/IconVerticalSolidList"/>
    <dgm:cxn modelId="{64A7B49E-9B77-4B42-94E2-317F2D8FA799}" type="presParOf" srcId="{F3C60F86-D779-48AD-AA40-89929CBD1C3E}" destId="{31D8864A-A2A4-426F-943B-6793B4E8156E}" srcOrd="4" destOrd="0" presId="urn:microsoft.com/office/officeart/2018/2/layout/IconVerticalSolidList"/>
    <dgm:cxn modelId="{607B0B69-098E-4ECC-8B3C-DA0BAAA0BAF1}" type="presParOf" srcId="{31D8864A-A2A4-426F-943B-6793B4E8156E}" destId="{B1A2D730-B2E5-42AF-A669-AA0603BF62E8}" srcOrd="0" destOrd="0" presId="urn:microsoft.com/office/officeart/2018/2/layout/IconVerticalSolidList"/>
    <dgm:cxn modelId="{47667374-0353-41C3-9431-059B736303EB}" type="presParOf" srcId="{31D8864A-A2A4-426F-943B-6793B4E8156E}" destId="{93C8DC93-D28F-4DBB-BD9A-B8364609D560}" srcOrd="1" destOrd="0" presId="urn:microsoft.com/office/officeart/2018/2/layout/IconVerticalSolidList"/>
    <dgm:cxn modelId="{48F803B7-424F-4894-8E52-FE4981D1E947}" type="presParOf" srcId="{31D8864A-A2A4-426F-943B-6793B4E8156E}" destId="{C0158690-4E25-4A8B-9636-4FD09B21CF43}" srcOrd="2" destOrd="0" presId="urn:microsoft.com/office/officeart/2018/2/layout/IconVerticalSolidList"/>
    <dgm:cxn modelId="{94FE85F3-027E-460B-91FA-38CD8DC3042C}" type="presParOf" srcId="{31D8864A-A2A4-426F-943B-6793B4E8156E}" destId="{E17D5B75-D2B4-43B2-847F-87C2FD12E0DC}" srcOrd="3" destOrd="0" presId="urn:microsoft.com/office/officeart/2018/2/layout/IconVerticalSolidList"/>
    <dgm:cxn modelId="{54300B7D-C5EF-4670-B62B-BF0C15F8C937}" type="presParOf" srcId="{F3C60F86-D779-48AD-AA40-89929CBD1C3E}" destId="{460CF120-DA06-4AAE-82B4-4E6A5FADCB58}" srcOrd="5" destOrd="0" presId="urn:microsoft.com/office/officeart/2018/2/layout/IconVerticalSolidList"/>
    <dgm:cxn modelId="{E118B119-7462-4877-A2DF-500B96FB9717}" type="presParOf" srcId="{F3C60F86-D779-48AD-AA40-89929CBD1C3E}" destId="{6EF79574-F8AE-43CF-9470-EC6D5659DF9E}" srcOrd="6" destOrd="0" presId="urn:microsoft.com/office/officeart/2018/2/layout/IconVerticalSolidList"/>
    <dgm:cxn modelId="{19B4E42F-0D90-4E54-9455-49D45531840E}" type="presParOf" srcId="{6EF79574-F8AE-43CF-9470-EC6D5659DF9E}" destId="{C6E14CC8-13D0-4853-992A-A3C9FF1613CC}" srcOrd="0" destOrd="0" presId="urn:microsoft.com/office/officeart/2018/2/layout/IconVerticalSolidList"/>
    <dgm:cxn modelId="{FEF74089-727B-4348-8537-E504192591C6}" type="presParOf" srcId="{6EF79574-F8AE-43CF-9470-EC6D5659DF9E}" destId="{97465659-5033-46DF-8A62-88347A2BD0CE}" srcOrd="1" destOrd="0" presId="urn:microsoft.com/office/officeart/2018/2/layout/IconVerticalSolidList"/>
    <dgm:cxn modelId="{A936FDA6-9652-4BDD-A9F1-9405E308D8A2}" type="presParOf" srcId="{6EF79574-F8AE-43CF-9470-EC6D5659DF9E}" destId="{5BDE2577-7208-47D3-9639-D72750FA2AE5}" srcOrd="2" destOrd="0" presId="urn:microsoft.com/office/officeart/2018/2/layout/IconVerticalSolidList"/>
    <dgm:cxn modelId="{1B2E6530-84F2-4422-9752-66FAF0B609F4}" type="presParOf" srcId="{6EF79574-F8AE-43CF-9470-EC6D5659DF9E}" destId="{9CFA11BE-C00F-42B2-9816-AF53264532D6}" srcOrd="3" destOrd="0" presId="urn:microsoft.com/office/officeart/2018/2/layout/IconVerticalSolidList"/>
    <dgm:cxn modelId="{D2AE51A3-08AF-464F-9142-63D9628419A1}" type="presParOf" srcId="{F3C60F86-D779-48AD-AA40-89929CBD1C3E}" destId="{B03AC1E6-3FD3-4AE2-A16F-57309C471933}" srcOrd="7" destOrd="0" presId="urn:microsoft.com/office/officeart/2018/2/layout/IconVerticalSolidList"/>
    <dgm:cxn modelId="{1230C39C-B474-417B-AE2E-9CD55C2E2865}" type="presParOf" srcId="{F3C60F86-D779-48AD-AA40-89929CBD1C3E}" destId="{427ABB3F-1B8E-41DB-A6D8-62BF0595F2B3}" srcOrd="8" destOrd="0" presId="urn:microsoft.com/office/officeart/2018/2/layout/IconVerticalSolidList"/>
    <dgm:cxn modelId="{231BB8A9-06FF-453D-9F6F-0CBAC35C4A7A}" type="presParOf" srcId="{427ABB3F-1B8E-41DB-A6D8-62BF0595F2B3}" destId="{DE29EE41-7CD7-44CE-A5B6-E22D5FDEB66A}" srcOrd="0" destOrd="0" presId="urn:microsoft.com/office/officeart/2018/2/layout/IconVerticalSolidList"/>
    <dgm:cxn modelId="{78C6B26E-55A5-4672-B5AD-EAE87BF6F46B}" type="presParOf" srcId="{427ABB3F-1B8E-41DB-A6D8-62BF0595F2B3}" destId="{98B4FEB7-6EDD-4E40-9D9D-FC32B2D6C3ED}" srcOrd="1" destOrd="0" presId="urn:microsoft.com/office/officeart/2018/2/layout/IconVerticalSolidList"/>
    <dgm:cxn modelId="{F1006886-B358-4E27-9A95-B7B07115C7F4}" type="presParOf" srcId="{427ABB3F-1B8E-41DB-A6D8-62BF0595F2B3}" destId="{E58E80CA-30A2-4A0F-8448-474D950BECD4}" srcOrd="2" destOrd="0" presId="urn:microsoft.com/office/officeart/2018/2/layout/IconVerticalSolidList"/>
    <dgm:cxn modelId="{E2D1D54D-EBBB-4FC6-9C9E-64A91C82A49F}" type="presParOf" srcId="{427ABB3F-1B8E-41DB-A6D8-62BF0595F2B3}" destId="{B7362F95-00F4-4263-B8ED-83B7ACA17891}" srcOrd="3" destOrd="0" presId="urn:microsoft.com/office/officeart/2018/2/layout/IconVerticalSolidList"/>
    <dgm:cxn modelId="{6BD4D1F3-C97D-4224-8510-9C35D2A7F7BE}" type="presParOf" srcId="{F3C60F86-D779-48AD-AA40-89929CBD1C3E}" destId="{19E2FF21-1D2E-4882-8298-80550AE80022}" srcOrd="9" destOrd="0" presId="urn:microsoft.com/office/officeart/2018/2/layout/IconVerticalSolidList"/>
    <dgm:cxn modelId="{68F4BC32-26FE-45E3-A5A3-89490C588328}" type="presParOf" srcId="{F3C60F86-D779-48AD-AA40-89929CBD1C3E}" destId="{CECC378E-7FF2-488A-9900-7BD0430BD4B8}" srcOrd="10" destOrd="0" presId="urn:microsoft.com/office/officeart/2018/2/layout/IconVerticalSolidList"/>
    <dgm:cxn modelId="{A71E6F0A-BFBE-4C85-ACF0-F636D6A0F229}" type="presParOf" srcId="{CECC378E-7FF2-488A-9900-7BD0430BD4B8}" destId="{A75DA6ED-D6C5-44C9-A30D-83AF81DA9926}" srcOrd="0" destOrd="0" presId="urn:microsoft.com/office/officeart/2018/2/layout/IconVerticalSolidList"/>
    <dgm:cxn modelId="{F2359555-D43C-4D95-B816-6ADC0D49F605}" type="presParOf" srcId="{CECC378E-7FF2-488A-9900-7BD0430BD4B8}" destId="{B8CC2D21-FF7F-42E5-A141-0238FA5D50D3}" srcOrd="1" destOrd="0" presId="urn:microsoft.com/office/officeart/2018/2/layout/IconVerticalSolidList"/>
    <dgm:cxn modelId="{217EC08B-632A-4087-B262-036FC38C109A}" type="presParOf" srcId="{CECC378E-7FF2-488A-9900-7BD0430BD4B8}" destId="{072848B8-32BD-47B1-903E-F827E32CDC53}" srcOrd="2" destOrd="0" presId="urn:microsoft.com/office/officeart/2018/2/layout/IconVerticalSolidList"/>
    <dgm:cxn modelId="{72A7EC9F-0775-4DF7-AC28-F12BFF295405}" type="presParOf" srcId="{CECC378E-7FF2-488A-9900-7BD0430BD4B8}" destId="{089B6D0B-F9D3-4365-BB1E-99FD3C93ACB7}" srcOrd="3" destOrd="0" presId="urn:microsoft.com/office/officeart/2018/2/layout/IconVerticalSolidList"/>
    <dgm:cxn modelId="{FF983DBA-9ED0-46AB-B613-287D1537FBFF}" type="presParOf" srcId="{F3C60F86-D779-48AD-AA40-89929CBD1C3E}" destId="{D6BC2DC0-66EA-4323-B321-B246A1596E53}" srcOrd="11" destOrd="0" presId="urn:microsoft.com/office/officeart/2018/2/layout/IconVerticalSolidList"/>
    <dgm:cxn modelId="{67908B23-924F-4744-82A8-785221932BE7}" type="presParOf" srcId="{F3C60F86-D779-48AD-AA40-89929CBD1C3E}" destId="{EE653A9A-5083-4DFB-9FE7-AE7CFCFAF2F3}" srcOrd="12" destOrd="0" presId="urn:microsoft.com/office/officeart/2018/2/layout/IconVerticalSolidList"/>
    <dgm:cxn modelId="{65393B11-4A88-4163-8174-23E8FE7B0C8F}" type="presParOf" srcId="{EE653A9A-5083-4DFB-9FE7-AE7CFCFAF2F3}" destId="{429F6021-E554-4BBC-B297-210B9558A428}" srcOrd="0" destOrd="0" presId="urn:microsoft.com/office/officeart/2018/2/layout/IconVerticalSolidList"/>
    <dgm:cxn modelId="{E810259A-A020-46C8-88CD-54928EC1749E}" type="presParOf" srcId="{EE653A9A-5083-4DFB-9FE7-AE7CFCFAF2F3}" destId="{E0C090BE-4674-4085-A92B-D103C50FDE27}" srcOrd="1" destOrd="0" presId="urn:microsoft.com/office/officeart/2018/2/layout/IconVerticalSolidList"/>
    <dgm:cxn modelId="{C067388A-1136-446D-A203-59156790A690}" type="presParOf" srcId="{EE653A9A-5083-4DFB-9FE7-AE7CFCFAF2F3}" destId="{EDC98A82-6463-4A14-BC5D-1D0D36EC2703}" srcOrd="2" destOrd="0" presId="urn:microsoft.com/office/officeart/2018/2/layout/IconVerticalSolidList"/>
    <dgm:cxn modelId="{7D937787-F0DF-4081-A7E4-F9844065E0FD}" type="presParOf" srcId="{EE653A9A-5083-4DFB-9FE7-AE7CFCFAF2F3}" destId="{9443EE19-C841-444E-8A67-25D7E968B0ED}" srcOrd="3" destOrd="0" presId="urn:microsoft.com/office/officeart/2018/2/layout/IconVerticalSolidList"/>
    <dgm:cxn modelId="{19D03081-2C88-466C-918A-D74A2901A969}" type="presParOf" srcId="{F3C60F86-D779-48AD-AA40-89929CBD1C3E}" destId="{CF896042-33CD-465B-8F2F-03403FF922AA}" srcOrd="13" destOrd="0" presId="urn:microsoft.com/office/officeart/2018/2/layout/IconVerticalSolidList"/>
    <dgm:cxn modelId="{FD4CEC52-298A-495E-82F9-98942A270808}" type="presParOf" srcId="{F3C60F86-D779-48AD-AA40-89929CBD1C3E}" destId="{BD391816-B4AA-4A91-BBD0-48F87798D5DB}" srcOrd="14" destOrd="0" presId="urn:microsoft.com/office/officeart/2018/2/layout/IconVerticalSolidList"/>
    <dgm:cxn modelId="{A6459FDF-2667-440B-8A1A-EF3BC30EF1D7}" type="presParOf" srcId="{BD391816-B4AA-4A91-BBD0-48F87798D5DB}" destId="{DB470A30-DF99-4846-8A3C-63F5AAEB6A08}" srcOrd="0" destOrd="0" presId="urn:microsoft.com/office/officeart/2018/2/layout/IconVerticalSolidList"/>
    <dgm:cxn modelId="{095F75C4-8FB2-4AC7-AD26-1671C77448B2}" type="presParOf" srcId="{BD391816-B4AA-4A91-BBD0-48F87798D5DB}" destId="{74AC83B1-3B21-422E-98B9-D2F8E1729BA5}" srcOrd="1" destOrd="0" presId="urn:microsoft.com/office/officeart/2018/2/layout/IconVerticalSolidList"/>
    <dgm:cxn modelId="{87E1F260-2204-485F-B37B-41BCD33870E3}" type="presParOf" srcId="{BD391816-B4AA-4A91-BBD0-48F87798D5DB}" destId="{49C66D9E-048D-455A-B96C-19E085D36CC4}" srcOrd="2" destOrd="0" presId="urn:microsoft.com/office/officeart/2018/2/layout/IconVerticalSolidList"/>
    <dgm:cxn modelId="{48C5E116-5957-492F-B544-53518003A171}" type="presParOf" srcId="{BD391816-B4AA-4A91-BBD0-48F87798D5DB}" destId="{EA34A3EC-746F-4CA3-9DE1-175A9E57B1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69136-CE4B-43AA-8721-A07D44C76064}">
      <dsp:nvSpPr>
        <dsp:cNvPr id="0" name=""/>
        <dsp:cNvSpPr/>
      </dsp:nvSpPr>
      <dsp:spPr>
        <a:xfrm>
          <a:off x="0" y="615"/>
          <a:ext cx="7293610" cy="5169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16B70-052F-43F5-898D-72D63289391A}">
      <dsp:nvSpPr>
        <dsp:cNvPr id="0" name=""/>
        <dsp:cNvSpPr/>
      </dsp:nvSpPr>
      <dsp:spPr>
        <a:xfrm>
          <a:off x="156387" y="116936"/>
          <a:ext cx="284341" cy="2843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80148-CD9D-44B2-94EF-4C0A2D0C4550}">
      <dsp:nvSpPr>
        <dsp:cNvPr id="0" name=""/>
        <dsp:cNvSpPr/>
      </dsp:nvSpPr>
      <dsp:spPr>
        <a:xfrm>
          <a:off x="597117" y="615"/>
          <a:ext cx="6696492" cy="516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14" tIns="54714" rIns="54714" bIns="547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SOAP is a communication protocol designed to communicate via Internet.</a:t>
          </a:r>
        </a:p>
      </dsp:txBody>
      <dsp:txXfrm>
        <a:off x="597117" y="615"/>
        <a:ext cx="6696492" cy="516984"/>
      </dsp:txXfrm>
    </dsp:sp>
    <dsp:sp modelId="{63C97D7C-C2DA-410F-A62E-7C4B4ECA938C}">
      <dsp:nvSpPr>
        <dsp:cNvPr id="0" name=""/>
        <dsp:cNvSpPr/>
      </dsp:nvSpPr>
      <dsp:spPr>
        <a:xfrm>
          <a:off x="0" y="646845"/>
          <a:ext cx="7293610" cy="5169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BE510-D2CF-4B8D-90E5-1F65269059AD}">
      <dsp:nvSpPr>
        <dsp:cNvPr id="0" name=""/>
        <dsp:cNvSpPr/>
      </dsp:nvSpPr>
      <dsp:spPr>
        <a:xfrm>
          <a:off x="156387" y="763167"/>
          <a:ext cx="284341" cy="2843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AAB16-A68B-4CEA-A410-CC6991AC8E1E}">
      <dsp:nvSpPr>
        <dsp:cNvPr id="0" name=""/>
        <dsp:cNvSpPr/>
      </dsp:nvSpPr>
      <dsp:spPr>
        <a:xfrm>
          <a:off x="597117" y="646845"/>
          <a:ext cx="6696492" cy="516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14" tIns="54714" rIns="54714" bIns="547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SOAP can extend HTTP for XML messaging.</a:t>
          </a:r>
        </a:p>
      </dsp:txBody>
      <dsp:txXfrm>
        <a:off x="597117" y="646845"/>
        <a:ext cx="6696492" cy="516984"/>
      </dsp:txXfrm>
    </dsp:sp>
    <dsp:sp modelId="{B1A2D730-B2E5-42AF-A669-AA0603BF62E8}">
      <dsp:nvSpPr>
        <dsp:cNvPr id="0" name=""/>
        <dsp:cNvSpPr/>
      </dsp:nvSpPr>
      <dsp:spPr>
        <a:xfrm>
          <a:off x="0" y="1293076"/>
          <a:ext cx="7293610" cy="5169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8DC93-D28F-4DBB-BD9A-B8364609D560}">
      <dsp:nvSpPr>
        <dsp:cNvPr id="0" name=""/>
        <dsp:cNvSpPr/>
      </dsp:nvSpPr>
      <dsp:spPr>
        <a:xfrm>
          <a:off x="156387" y="1409397"/>
          <a:ext cx="284341" cy="2843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D5B75-D2B4-43B2-847F-87C2FD12E0DC}">
      <dsp:nvSpPr>
        <dsp:cNvPr id="0" name=""/>
        <dsp:cNvSpPr/>
      </dsp:nvSpPr>
      <dsp:spPr>
        <a:xfrm>
          <a:off x="597117" y="1293076"/>
          <a:ext cx="6696492" cy="516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14" tIns="54714" rIns="54714" bIns="547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SOAP provides data transport for Web services.</a:t>
          </a:r>
        </a:p>
      </dsp:txBody>
      <dsp:txXfrm>
        <a:off x="597117" y="1293076"/>
        <a:ext cx="6696492" cy="516984"/>
      </dsp:txXfrm>
    </dsp:sp>
    <dsp:sp modelId="{C6E14CC8-13D0-4853-992A-A3C9FF1613CC}">
      <dsp:nvSpPr>
        <dsp:cNvPr id="0" name=""/>
        <dsp:cNvSpPr/>
      </dsp:nvSpPr>
      <dsp:spPr>
        <a:xfrm>
          <a:off x="0" y="1939307"/>
          <a:ext cx="7293610" cy="5169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65659-5033-46DF-8A62-88347A2BD0CE}">
      <dsp:nvSpPr>
        <dsp:cNvPr id="0" name=""/>
        <dsp:cNvSpPr/>
      </dsp:nvSpPr>
      <dsp:spPr>
        <a:xfrm>
          <a:off x="156387" y="2055628"/>
          <a:ext cx="284341" cy="2843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A11BE-C00F-42B2-9816-AF53264532D6}">
      <dsp:nvSpPr>
        <dsp:cNvPr id="0" name=""/>
        <dsp:cNvSpPr/>
      </dsp:nvSpPr>
      <dsp:spPr>
        <a:xfrm>
          <a:off x="597117" y="1939307"/>
          <a:ext cx="6696492" cy="516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14" tIns="54714" rIns="54714" bIns="547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SOAP can exchange complete documents or call a remote procedure.</a:t>
          </a:r>
        </a:p>
      </dsp:txBody>
      <dsp:txXfrm>
        <a:off x="597117" y="1939307"/>
        <a:ext cx="6696492" cy="516984"/>
      </dsp:txXfrm>
    </dsp:sp>
    <dsp:sp modelId="{DE29EE41-7CD7-44CE-A5B6-E22D5FDEB66A}">
      <dsp:nvSpPr>
        <dsp:cNvPr id="0" name=""/>
        <dsp:cNvSpPr/>
      </dsp:nvSpPr>
      <dsp:spPr>
        <a:xfrm>
          <a:off x="0" y="2585537"/>
          <a:ext cx="7293610" cy="51698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4FEB7-6EDD-4E40-9D9D-FC32B2D6C3ED}">
      <dsp:nvSpPr>
        <dsp:cNvPr id="0" name=""/>
        <dsp:cNvSpPr/>
      </dsp:nvSpPr>
      <dsp:spPr>
        <a:xfrm>
          <a:off x="156387" y="2701859"/>
          <a:ext cx="284341" cy="2843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62F95-00F4-4263-B8ED-83B7ACA17891}">
      <dsp:nvSpPr>
        <dsp:cNvPr id="0" name=""/>
        <dsp:cNvSpPr/>
      </dsp:nvSpPr>
      <dsp:spPr>
        <a:xfrm>
          <a:off x="597117" y="2585537"/>
          <a:ext cx="6696492" cy="516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14" tIns="54714" rIns="54714" bIns="547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SOAP can be used for broadcasting a message.</a:t>
          </a:r>
        </a:p>
      </dsp:txBody>
      <dsp:txXfrm>
        <a:off x="597117" y="2585537"/>
        <a:ext cx="6696492" cy="516984"/>
      </dsp:txXfrm>
    </dsp:sp>
    <dsp:sp modelId="{A75DA6ED-D6C5-44C9-A30D-83AF81DA9926}">
      <dsp:nvSpPr>
        <dsp:cNvPr id="0" name=""/>
        <dsp:cNvSpPr/>
      </dsp:nvSpPr>
      <dsp:spPr>
        <a:xfrm>
          <a:off x="0" y="3231768"/>
          <a:ext cx="7293610" cy="5169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C2D21-FF7F-42E5-A141-0238FA5D50D3}">
      <dsp:nvSpPr>
        <dsp:cNvPr id="0" name=""/>
        <dsp:cNvSpPr/>
      </dsp:nvSpPr>
      <dsp:spPr>
        <a:xfrm>
          <a:off x="156387" y="3348089"/>
          <a:ext cx="284341" cy="2843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B6D0B-F9D3-4365-BB1E-99FD3C93ACB7}">
      <dsp:nvSpPr>
        <dsp:cNvPr id="0" name=""/>
        <dsp:cNvSpPr/>
      </dsp:nvSpPr>
      <dsp:spPr>
        <a:xfrm>
          <a:off x="597117" y="3231768"/>
          <a:ext cx="6696492" cy="516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14" tIns="54714" rIns="54714" bIns="547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SOAP is platform- and language-independent.</a:t>
          </a:r>
        </a:p>
      </dsp:txBody>
      <dsp:txXfrm>
        <a:off x="597117" y="3231768"/>
        <a:ext cx="6696492" cy="516984"/>
      </dsp:txXfrm>
    </dsp:sp>
    <dsp:sp modelId="{429F6021-E554-4BBC-B297-210B9558A428}">
      <dsp:nvSpPr>
        <dsp:cNvPr id="0" name=""/>
        <dsp:cNvSpPr/>
      </dsp:nvSpPr>
      <dsp:spPr>
        <a:xfrm>
          <a:off x="0" y="3877998"/>
          <a:ext cx="7293610" cy="5169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090BE-4674-4085-A92B-D103C50FDE27}">
      <dsp:nvSpPr>
        <dsp:cNvPr id="0" name=""/>
        <dsp:cNvSpPr/>
      </dsp:nvSpPr>
      <dsp:spPr>
        <a:xfrm>
          <a:off x="156387" y="3994320"/>
          <a:ext cx="284341" cy="28434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3EE19-C841-444E-8A67-25D7E968B0ED}">
      <dsp:nvSpPr>
        <dsp:cNvPr id="0" name=""/>
        <dsp:cNvSpPr/>
      </dsp:nvSpPr>
      <dsp:spPr>
        <a:xfrm>
          <a:off x="597117" y="3877998"/>
          <a:ext cx="6696492" cy="516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14" tIns="54714" rIns="54714" bIns="547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SOAP is the XML way of defining what information is sent and how.</a:t>
          </a:r>
        </a:p>
      </dsp:txBody>
      <dsp:txXfrm>
        <a:off x="597117" y="3877998"/>
        <a:ext cx="6696492" cy="516984"/>
      </dsp:txXfrm>
    </dsp:sp>
    <dsp:sp modelId="{DB470A30-DF99-4846-8A3C-63F5AAEB6A08}">
      <dsp:nvSpPr>
        <dsp:cNvPr id="0" name=""/>
        <dsp:cNvSpPr/>
      </dsp:nvSpPr>
      <dsp:spPr>
        <a:xfrm>
          <a:off x="0" y="4524229"/>
          <a:ext cx="7293610" cy="5169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C83B1-3B21-422E-98B9-D2F8E1729BA5}">
      <dsp:nvSpPr>
        <dsp:cNvPr id="0" name=""/>
        <dsp:cNvSpPr/>
      </dsp:nvSpPr>
      <dsp:spPr>
        <a:xfrm>
          <a:off x="156387" y="4640550"/>
          <a:ext cx="284341" cy="28434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4A3EC-746F-4CA3-9DE1-175A9E57B1FB}">
      <dsp:nvSpPr>
        <dsp:cNvPr id="0" name=""/>
        <dsp:cNvSpPr/>
      </dsp:nvSpPr>
      <dsp:spPr>
        <a:xfrm>
          <a:off x="597117" y="4524229"/>
          <a:ext cx="6696492" cy="516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14" tIns="54714" rIns="54714" bIns="547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SOAP enables client applications to easily connect to remote services and invoke remote methods.</a:t>
          </a:r>
        </a:p>
      </dsp:txBody>
      <dsp:txXfrm>
        <a:off x="597117" y="4524229"/>
        <a:ext cx="6696492" cy="516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3schools.sinsixx.com/soap/soap_fault.asp.htm" TargetMode="External"/><Relationship Id="rId2" Type="http://schemas.openxmlformats.org/officeDocument/2006/relationships/hyperlink" Target="https://www.ibm.com/support/knowledgecenter/SSMKHH_10.0.0/com.ibm.etools.mft.doc/ac55790_.html#ac55790_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EA0C32-5D80-46EB-9CBC-5C6CF2007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now, sitting, white, water&#10;&#10;Description automatically generated">
            <a:extLst>
              <a:ext uri="{FF2B5EF4-FFF2-40B4-BE49-F238E27FC236}">
                <a16:creationId xmlns:a16="http://schemas.microsoft.com/office/drawing/2014/main" id="{2DD335B6-5808-4006-8170-CE328B4676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09" r="-1" b="-1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E10D58-1E25-4555-A567-4E8664181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8E7B7-4EE9-4D33-A54F-87AC98D7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SOAP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CC92DA-A868-4F10-A4E1-938AB6FD3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Laurie Mailloux</a:t>
            </a:r>
          </a:p>
          <a:p>
            <a:pPr marL="0" indent="0">
              <a:buNone/>
            </a:pPr>
            <a:r>
              <a:rPr lang="en-US" dirty="0"/>
              <a:t>Web 420</a:t>
            </a:r>
          </a:p>
          <a:p>
            <a:pPr marL="0" indent="0">
              <a:buNone/>
            </a:pPr>
            <a:r>
              <a:rPr lang="en-US" dirty="0"/>
              <a:t>Presentation 3.3 SOAP</a:t>
            </a:r>
          </a:p>
          <a:p>
            <a:pPr marL="0" indent="0">
              <a:buNone/>
            </a:pPr>
            <a:r>
              <a:rPr lang="en-US" dirty="0"/>
              <a:t>May 15, 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EAFAEB-677D-4612-91F6-10A75947B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9260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7CE4-57B7-4C6F-84E9-7C19713F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anchor="b">
            <a:normAutofit/>
          </a:bodyPr>
          <a:lstStyle/>
          <a:p>
            <a:r>
              <a:rPr lang="en-US" sz="2400" dirty="0"/>
              <a:t>SOAP Diagram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8A43291-28FB-47E8-A55F-C5F552AC1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407298"/>
            <a:ext cx="2947482" cy="3498980"/>
          </a:xfrm>
        </p:spPr>
        <p:txBody>
          <a:bodyPr anchor="t">
            <a:normAutofit/>
          </a:bodyPr>
          <a:lstStyle/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B3B6C7-E78A-4D80-A584-5FBA0E506DD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" b="5806"/>
          <a:stretch/>
        </p:blipFill>
        <p:spPr bwMode="auto">
          <a:xfrm>
            <a:off x="3778897" y="758952"/>
            <a:ext cx="7772401" cy="5330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693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56025-432C-47A6-AE3E-5E57DF3E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72D1A8B8-7523-49FA-B7DD-AE0B2271C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A0CEB20-2839-496C-922D-A386524F3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E33FA5-2378-4F59-8611-CE0F9CA50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B438-A8A9-4D6E-9CC8-C09F2C50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Diagram</a:t>
            </a:r>
            <a:br>
              <a:rPr lang="en-US" sz="5900" spc="-100" dirty="0"/>
            </a:br>
            <a:endParaRPr lang="en-US" sz="5900" spc="-1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3AF377-D28A-48C5-8D52-D3277C3994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0640" y="1283929"/>
            <a:ext cx="6367271" cy="4281989"/>
          </a:xfrm>
          <a:prstGeom prst="rect">
            <a:avLst/>
          </a:prstGeom>
          <a:noFill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C368AEB-D83A-432D-818C-3575285B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70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4EFC-C922-492A-981D-EDC290D0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2946-BDD7-400F-9FA6-2DACCC32D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Knowledge Center. (ND) Retrieved on May 17, 2020 from </a:t>
            </a:r>
            <a:r>
              <a:rPr lang="en-US" dirty="0">
                <a:hlinkClick r:id="rId2"/>
              </a:rPr>
              <a:t>https://www.ibm.com/support/knowledgecenter/SSMKHH_10.0.0/com.ibm.etools.mft.doc/ac55790_.html#ac55790_</a:t>
            </a:r>
            <a:r>
              <a:rPr lang="en-US" dirty="0"/>
              <a:t> </a:t>
            </a:r>
          </a:p>
          <a:p>
            <a:r>
              <a:rPr lang="en-US" dirty="0"/>
              <a:t>W3schools.com. (ND) Retrieved on May 17, 2020 from </a:t>
            </a:r>
            <a:r>
              <a:rPr lang="en-US" dirty="0">
                <a:hlinkClick r:id="rId3"/>
              </a:rPr>
              <a:t>http://w3schools.sinsixx.com/soap/soap_fault.asp.htm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05997-D094-4081-8D97-F157B306B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77" y="1181100"/>
            <a:ext cx="7484616" cy="3372612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accent1"/>
                </a:solidFill>
              </a:rPr>
              <a:t>SOAP (Simple Object Access Protocol)</a:t>
            </a:r>
            <a:br>
              <a:rPr lang="en-US" sz="3700" dirty="0">
                <a:solidFill>
                  <a:schemeClr val="accent1"/>
                </a:solidFill>
              </a:rPr>
            </a:br>
            <a:br>
              <a:rPr lang="en-US" sz="37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accent1"/>
                </a:solidFill>
              </a:rPr>
              <a:t>A  XML-based messaging protocol for exchanging information between computers</a:t>
            </a:r>
            <a:r>
              <a:rPr lang="en-US" sz="37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3036B-D8BD-4AD1-94F7-11C7E9694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8702" y="4084889"/>
            <a:ext cx="3021621" cy="170915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What is SOAP?</a:t>
            </a:r>
            <a:r>
              <a:rPr lang="en-US" sz="1800" dirty="0">
                <a:solidFill>
                  <a:srgbClr val="FFFFFF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1664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9DE327-AEAE-44B2-8483-660A265AE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492CA2-7E37-4577-8E02-1E79AE7EE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43A4E-64E2-4C6F-A340-52F826AD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ACB9FA-C8E8-43F1-868B-D328ECFC3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CDD3D7-3F09-49CE-BDE2-B27BFDB70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157648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912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B7706-C1ED-4147-841E-C63D8005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SOAP Envelope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09F0E8-57F5-42FD-AFE5-1F362E15B1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00753" y="2535446"/>
            <a:ext cx="8983489" cy="35544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&lt;Envelope&gt;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is the root element in every SOAP message, and contains two child elements, an optional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&lt;Header&gt;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element, and a mandatory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&lt;Body&gt;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element.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51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70D4-FB36-44E3-8106-6380AFDC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SOAP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4022B2-F73F-430B-AA51-3EF950132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1636" y="863600"/>
            <a:ext cx="5409404" cy="5121275"/>
          </a:xfrm>
        </p:spPr>
      </p:pic>
    </p:spTree>
    <p:extLst>
      <p:ext uri="{BB962C8B-B14F-4D97-AF65-F5344CB8AC3E}">
        <p14:creationId xmlns:p14="http://schemas.microsoft.com/office/powerpoint/2010/main" val="191559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1C55-5AC4-4662-9CA1-E9FD0302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SOAP Header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DC1403-C2F1-434B-960C-6CF4AF55C2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12142" y="864108"/>
            <a:ext cx="3585891" cy="51206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&lt;Header&gt;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is an optional sub element of the SOAP envelope, and is used to pass application-related information that is to be processed by SOAP nodes along the message path.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dirty="0"/>
              <a:t>The immediate child elements of the header are called header blocks.  Header blocks are and application-defined XML element.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</a:pPr>
            <a:endParaRPr lang="en-US" altLang="en-US" dirty="0"/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dirty="0"/>
              <a:t>The SOAP header enables you to add features to a SOAP message in a decentralized manner without prior agreement between communicating parties.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phic 7" descr="File HTML">
            <a:extLst>
              <a:ext uri="{FF2B5EF4-FFF2-40B4-BE49-F238E27FC236}">
                <a16:creationId xmlns:a16="http://schemas.microsoft.com/office/drawing/2014/main" id="{8F9EA3A1-6F3F-43DD-8F2A-7172485C9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8120" y="1691640"/>
            <a:ext cx="347472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3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E196-DEF0-41C0-A4D6-BF1297E1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53675"/>
          </a:xfrm>
        </p:spPr>
        <p:txBody>
          <a:bodyPr anchor="b">
            <a:normAutofit/>
          </a:bodyPr>
          <a:lstStyle/>
          <a:p>
            <a:r>
              <a:rPr lang="en-US" sz="2400" dirty="0"/>
              <a:t>SOAP Fault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F85D-F62B-4194-9E8D-57AAB7FC8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77512"/>
            <a:ext cx="2947482" cy="372876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chemeClr val="bg1"/>
                </a:solidFill>
              </a:rPr>
              <a:t>SOAP Fault element is used to indicate error messages.  These are the sub elements.</a:t>
            </a:r>
          </a:p>
          <a:p>
            <a:endParaRPr lang="en-US" sz="160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BFC5FE-529C-473E-B441-339A2A7BA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701641"/>
              </p:ext>
            </p:extLst>
          </p:nvPr>
        </p:nvGraphicFramePr>
        <p:xfrm>
          <a:off x="3778897" y="892532"/>
          <a:ext cx="7772402" cy="50449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10214">
                  <a:extLst>
                    <a:ext uri="{9D8B030D-6E8A-4147-A177-3AD203B41FA5}">
                      <a16:colId xmlns:a16="http://schemas.microsoft.com/office/drawing/2014/main" val="3060132996"/>
                    </a:ext>
                  </a:extLst>
                </a:gridCol>
                <a:gridCol w="5262188">
                  <a:extLst>
                    <a:ext uri="{9D8B030D-6E8A-4147-A177-3AD203B41FA5}">
                      <a16:colId xmlns:a16="http://schemas.microsoft.com/office/drawing/2014/main" val="2929609198"/>
                    </a:ext>
                  </a:extLst>
                </a:gridCol>
              </a:tblGrid>
              <a:tr h="716529"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Sub Element</a:t>
                      </a:r>
                    </a:p>
                  </a:txBody>
                  <a:tcPr marL="292461" marR="181190" marT="146230" marB="1462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marL="292461" marR="181190" marT="146230" marB="1462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068266"/>
                  </a:ext>
                </a:extLst>
              </a:tr>
              <a:tr h="716529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&lt;faultcode&gt;</a:t>
                      </a:r>
                    </a:p>
                  </a:txBody>
                  <a:tcPr marL="292461" marR="181190" marT="146230" marB="14623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 code for identifying the fault</a:t>
                      </a:r>
                    </a:p>
                  </a:txBody>
                  <a:tcPr marL="292461" marR="181190" marT="146230" marB="14623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839642"/>
                  </a:ext>
                </a:extLst>
              </a:tr>
              <a:tr h="1082105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&lt;faultstring&gt;</a:t>
                      </a:r>
                    </a:p>
                  </a:txBody>
                  <a:tcPr marL="292461" marR="181190" marT="146230" marB="14623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 human readable explanation of the fault</a:t>
                      </a:r>
                    </a:p>
                  </a:txBody>
                  <a:tcPr marL="292461" marR="181190" marT="146230" marB="14623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880132"/>
                  </a:ext>
                </a:extLst>
              </a:tr>
              <a:tr h="1082105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&lt;faultactor&gt;</a:t>
                      </a:r>
                    </a:p>
                  </a:txBody>
                  <a:tcPr marL="292461" marR="181190" marT="146230" marB="14623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Information about who caused the fault to happen</a:t>
                      </a:r>
                    </a:p>
                  </a:txBody>
                  <a:tcPr marL="292461" marR="181190" marT="146230" marB="14623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286643"/>
                  </a:ext>
                </a:extLst>
              </a:tr>
              <a:tr h="1447681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&lt;detail&gt;</a:t>
                      </a:r>
                    </a:p>
                  </a:txBody>
                  <a:tcPr marL="292461" marR="181190" marT="146230" marB="14623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Holds application specific error information related to the Body element</a:t>
                      </a:r>
                    </a:p>
                  </a:txBody>
                  <a:tcPr marL="292461" marR="181190" marT="146230" marB="14623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183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07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56025-432C-47A6-AE3E-5E57DF3E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D1A8B8-7523-49FA-B7DD-AE0B2271C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3072D6-06FB-4FD1-AF2E-CAC73C692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10A26E-D82C-4CF8-AD4B-F4C4CABE3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022C3-0B01-47CC-9157-C73E0CD3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spc="-100"/>
              <a:t>SOAP Fault Codes</a:t>
            </a:r>
            <a:br>
              <a:rPr lang="en-US" sz="2400" spc="-100"/>
            </a:br>
            <a:r>
              <a:rPr lang="en-US" sz="2400" spc="-100"/>
              <a:t>Fault Code values must be used in the fault code element when describing faults.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517E90-8473-4378-A653-C8CE8F87BD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7" y="807521"/>
          <a:ext cx="10637520" cy="29109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918337">
                  <a:extLst>
                    <a:ext uri="{9D8B030D-6E8A-4147-A177-3AD203B41FA5}">
                      <a16:colId xmlns:a16="http://schemas.microsoft.com/office/drawing/2014/main" val="3684128549"/>
                    </a:ext>
                  </a:extLst>
                </a:gridCol>
                <a:gridCol w="7719183">
                  <a:extLst>
                    <a:ext uri="{9D8B030D-6E8A-4147-A177-3AD203B41FA5}">
                      <a16:colId xmlns:a16="http://schemas.microsoft.com/office/drawing/2014/main" val="3318584743"/>
                    </a:ext>
                  </a:extLst>
                </a:gridCol>
              </a:tblGrid>
              <a:tr h="535150">
                <a:tc>
                  <a:txBody>
                    <a:bodyPr/>
                    <a:lstStyle/>
                    <a:p>
                      <a:pPr algn="l"/>
                      <a:r>
                        <a:rPr lang="en-US" sz="1500" b="1">
                          <a:solidFill>
                            <a:srgbClr val="FFFFFF"/>
                          </a:solidFill>
                        </a:rPr>
                        <a:t>Error</a:t>
                      </a:r>
                    </a:p>
                  </a:txBody>
                  <a:tcPr marL="220529" marR="132317" marT="132317" marB="132317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220529" marR="132317" marT="132317" marB="13231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357441"/>
                  </a:ext>
                </a:extLst>
              </a:tr>
              <a:tr h="535150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VersionMismatch</a:t>
                      </a:r>
                    </a:p>
                  </a:txBody>
                  <a:tcPr marL="220529" marR="132317" marT="132317" marB="132317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Found an invalid namespace for the SOAP Envelope element</a:t>
                      </a:r>
                    </a:p>
                  </a:txBody>
                  <a:tcPr marL="220529" marR="132317" marT="132317" marB="13231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272498"/>
                  </a:ext>
                </a:extLst>
              </a:tr>
              <a:tr h="770380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MustUnderstand</a:t>
                      </a:r>
                    </a:p>
                  </a:txBody>
                  <a:tcPr marL="220529" marR="132317" marT="132317" marB="132317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An immediate child element of the Header element, with the mustUnderstand attribute set to "1", was not understood</a:t>
                      </a:r>
                    </a:p>
                  </a:txBody>
                  <a:tcPr marL="220529" marR="132317" marT="132317" marB="13231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33789"/>
                  </a:ext>
                </a:extLst>
              </a:tr>
              <a:tr h="535150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Client</a:t>
                      </a:r>
                    </a:p>
                  </a:txBody>
                  <a:tcPr marL="220529" marR="132317" marT="132317" marB="132317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The message was incorrectly formed or contained incorrect information</a:t>
                      </a:r>
                    </a:p>
                  </a:txBody>
                  <a:tcPr marL="220529" marR="132317" marT="132317" marB="13231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459550"/>
                  </a:ext>
                </a:extLst>
              </a:tr>
              <a:tr h="535150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Server</a:t>
                      </a:r>
                    </a:p>
                  </a:txBody>
                  <a:tcPr marL="220529" marR="132317" marT="132317" marB="132317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There was a problem with the server so the message could not proceed</a:t>
                      </a:r>
                    </a:p>
                  </a:txBody>
                  <a:tcPr marL="220529" marR="132317" marT="132317" marB="13231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295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37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94E38-BE83-45F3-A1C7-CD8C383E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dirty="0"/>
              <a:t>End-to-end 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509A5-0655-4F95-8791-1B7C397B4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en-US" dirty="0"/>
              <a:t>SOAP services follow standards for sending and </a:t>
            </a:r>
            <a:r>
              <a:rPr lang="en-US" dirty="0" err="1"/>
              <a:t>reveiving</a:t>
            </a:r>
            <a:r>
              <a:rPr lang="en-US" dirty="0"/>
              <a:t> messages with a unique format.  Most times SOAP messages contain the following:</a:t>
            </a:r>
          </a:p>
          <a:p>
            <a:r>
              <a:rPr lang="en-US" dirty="0"/>
              <a:t>Request-Response Data</a:t>
            </a:r>
          </a:p>
          <a:p>
            <a:r>
              <a:rPr lang="en-US" dirty="0"/>
              <a:t>Action performed</a:t>
            </a:r>
          </a:p>
          <a:p>
            <a:r>
              <a:rPr lang="en-US" dirty="0"/>
              <a:t>Header information</a:t>
            </a:r>
          </a:p>
          <a:p>
            <a:r>
              <a:rPr lang="en-US" dirty="0"/>
              <a:t>Error details if any failure messages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017203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464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Unicode MS</vt:lpstr>
      <vt:lpstr>Arial</vt:lpstr>
      <vt:lpstr>Corbel</vt:lpstr>
      <vt:lpstr>Wingdings 2</vt:lpstr>
      <vt:lpstr>Frame</vt:lpstr>
      <vt:lpstr>SOAP</vt:lpstr>
      <vt:lpstr>SOAP (Simple Object Access Protocol)  A  XML-based messaging protocol for exchanging information between computers.</vt:lpstr>
      <vt:lpstr>SOAP</vt:lpstr>
      <vt:lpstr>SOAP Envelope</vt:lpstr>
      <vt:lpstr>SOAP</vt:lpstr>
      <vt:lpstr>SOAP Header</vt:lpstr>
      <vt:lpstr>SOAP Fault Element</vt:lpstr>
      <vt:lpstr>SOAP Fault Codes Fault Code values must be used in the fault code element when describing faults.</vt:lpstr>
      <vt:lpstr>End-to-end data flow</vt:lpstr>
      <vt:lpstr>SOAP Diagram</vt:lpstr>
      <vt:lpstr>Diagram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SOAP</dc:title>
  <dc:creator>Laurie Mailloux</dc:creator>
  <cp:lastModifiedBy>Laurie Mailloux</cp:lastModifiedBy>
  <cp:revision>1</cp:revision>
  <dcterms:created xsi:type="dcterms:W3CDTF">2020-05-17T15:57:47Z</dcterms:created>
  <dcterms:modified xsi:type="dcterms:W3CDTF">2020-05-17T15:59:14Z</dcterms:modified>
</cp:coreProperties>
</file>