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C3E13E2-D348-44E9-B2B2-A70EC74C83E5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05/09/19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661F84F-663D-42CC-A42F-3760A660F24A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70200" y="72000"/>
            <a:ext cx="11881800" cy="61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4400" spc="-1" strike="noStrike">
                <a:solidFill>
                  <a:srgbClr val="ff0000"/>
                </a:solidFill>
                <a:latin typeface="Calibri"/>
              </a:rPr>
              <a:t>Para</a:t>
            </a: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que eu possa fazer uma GMUD  no melhor momento possível, verificar se os sistemas e pessoas impactadas pela mudança estejam prontas , e monitorar o impacto da mudança no ambiente após implementa-la, </a:t>
            </a:r>
            <a:r>
              <a:rPr b="1" lang="pt-BR" sz="4400" spc="-1" strike="noStrike">
                <a:solidFill>
                  <a:srgbClr val="ff0000"/>
                </a:solidFill>
                <a:latin typeface="Calibri"/>
              </a:rPr>
              <a:t>enquanto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  analista de sistemas, </a:t>
            </a:r>
            <a:r>
              <a:rPr b="1" lang="pt-BR" sz="4400" spc="-1" strike="noStrike">
                <a:solidFill>
                  <a:srgbClr val="ff0000"/>
                </a:solidFill>
                <a:latin typeface="Calibri"/>
              </a:rPr>
              <a:t>quero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 um sistema que me dê essas informações e avise as pessoas envolvidas.</a:t>
            </a:r>
            <a:endParaRPr b="0" lang="pt-BR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LibreOffice/6.0.7.3$Linux_X86_64 LibreOffice_project/00m0$Build-3</Application>
  <Words>54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2019-08-30T21:44:25Z</dcterms:created>
  <dc:creator>Aluno</dc:creator>
  <dc:description/>
  <dc:language>pt-BR</dc:language>
  <cp:lastModifiedBy/>
  <dcterms:modified xsi:type="dcterms:W3CDTF">2019-09-05T18:37:52Z</dcterms:modified>
  <cp:revision>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0x0101000EAC978CFD7237408DB78277DE13DF4F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