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33"/>
  </p:notesMasterIdLst>
  <p:sldIdLst>
    <p:sldId id="277" r:id="rId2"/>
    <p:sldId id="259" r:id="rId3"/>
    <p:sldId id="257" r:id="rId4"/>
    <p:sldId id="319" r:id="rId5"/>
    <p:sldId id="261" r:id="rId6"/>
    <p:sldId id="323" r:id="rId7"/>
    <p:sldId id="297" r:id="rId8"/>
    <p:sldId id="322" r:id="rId9"/>
    <p:sldId id="294" r:id="rId10"/>
    <p:sldId id="321" r:id="rId11"/>
    <p:sldId id="264" r:id="rId12"/>
    <p:sldId id="318" r:id="rId13"/>
    <p:sldId id="293" r:id="rId14"/>
    <p:sldId id="317" r:id="rId15"/>
    <p:sldId id="263" r:id="rId16"/>
    <p:sldId id="316" r:id="rId17"/>
    <p:sldId id="265" r:id="rId18"/>
    <p:sldId id="315" r:id="rId19"/>
    <p:sldId id="307" r:id="rId20"/>
    <p:sldId id="314" r:id="rId21"/>
    <p:sldId id="306" r:id="rId22"/>
    <p:sldId id="313" r:id="rId23"/>
    <p:sldId id="298" r:id="rId24"/>
    <p:sldId id="290" r:id="rId25"/>
    <p:sldId id="289" r:id="rId26"/>
    <p:sldId id="324" r:id="rId27"/>
    <p:sldId id="279" r:id="rId28"/>
    <p:sldId id="275" r:id="rId29"/>
    <p:sldId id="310" r:id="rId30"/>
    <p:sldId id="308" r:id="rId31"/>
    <p:sldId id="311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1F961F-25C8-4B3E-91B8-6271B7B21FDA}">
  <a:tblStyle styleId="{681F961F-25C8-4B3E-91B8-6271B7B21F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9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B72A1-67BE-4C6E-81F7-A94C4C88E07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60C3C01-E213-4F05-8542-56891DB91224}">
      <dgm:prSet custT="1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pt-BR" sz="1600" b="1" dirty="0">
              <a:solidFill>
                <a:schemeClr val="bg1"/>
              </a:solidFill>
            </a:rPr>
            <a:t>Riscos</a:t>
          </a:r>
          <a:endParaRPr lang="en-US" sz="1600" b="1" dirty="0">
            <a:solidFill>
              <a:schemeClr val="bg1"/>
            </a:solidFill>
          </a:endParaRPr>
        </a:p>
      </dgm:t>
    </dgm:pt>
    <dgm:pt modelId="{C57C3AC8-71A1-46ED-AB0F-D2267C5F2B46}" type="parTrans" cxnId="{6240124F-88F3-4550-9D29-4EE6E0B74C09}">
      <dgm:prSet/>
      <dgm:spPr/>
      <dgm:t>
        <a:bodyPr/>
        <a:lstStyle/>
        <a:p>
          <a:endParaRPr lang="en-US"/>
        </a:p>
      </dgm:t>
    </dgm:pt>
    <dgm:pt modelId="{24168096-5159-4ED5-9F47-450899417BC1}" type="sibTrans" cxnId="{6240124F-88F3-4550-9D29-4EE6E0B74C09}">
      <dgm:prSet/>
      <dgm:spPr/>
      <dgm:t>
        <a:bodyPr/>
        <a:lstStyle/>
        <a:p>
          <a:endParaRPr lang="en-US"/>
        </a:p>
      </dgm:t>
    </dgm:pt>
    <dgm:pt modelId="{74D40767-832F-4311-8C8E-9BB7D4815536}">
      <dgm:prSet custT="1"/>
      <dgm:spPr/>
      <dgm:t>
        <a:bodyPr/>
        <a:lstStyle/>
        <a:p>
          <a:r>
            <a:rPr lang="pt-BR" sz="1600" dirty="0"/>
            <a:t>Resistência – ativa e passiva;</a:t>
          </a:r>
          <a:endParaRPr lang="en-US" sz="1600" dirty="0"/>
        </a:p>
      </dgm:t>
    </dgm:pt>
    <dgm:pt modelId="{35F0D98F-830D-4C5A-8C4F-9FEA06AE1716}" type="parTrans" cxnId="{B70CCCF0-1EEA-4B31-AB6A-87E3A013FE3A}">
      <dgm:prSet/>
      <dgm:spPr/>
      <dgm:t>
        <a:bodyPr/>
        <a:lstStyle/>
        <a:p>
          <a:endParaRPr lang="en-US"/>
        </a:p>
      </dgm:t>
    </dgm:pt>
    <dgm:pt modelId="{0ECBA82B-566F-4072-AFD5-880A99DE1B41}" type="sibTrans" cxnId="{B70CCCF0-1EEA-4B31-AB6A-87E3A013FE3A}">
      <dgm:prSet/>
      <dgm:spPr/>
      <dgm:t>
        <a:bodyPr/>
        <a:lstStyle/>
        <a:p>
          <a:endParaRPr lang="en-US"/>
        </a:p>
      </dgm:t>
    </dgm:pt>
    <dgm:pt modelId="{A1468F85-1C2C-4914-BDE8-036A49B533D7}">
      <dgm:prSet custT="1"/>
      <dgm:spPr/>
      <dgm:t>
        <a:bodyPr/>
        <a:lstStyle/>
        <a:p>
          <a:r>
            <a:rPr lang="pt-BR" sz="1600" dirty="0"/>
            <a:t>Suspensão do projeto;</a:t>
          </a:r>
          <a:endParaRPr lang="en-US" sz="1600" dirty="0"/>
        </a:p>
      </dgm:t>
    </dgm:pt>
    <dgm:pt modelId="{19A464EF-2015-408D-AEDA-0BEA52870041}" type="parTrans" cxnId="{B24CCAD9-68D4-45FA-8959-396B44B126B9}">
      <dgm:prSet/>
      <dgm:spPr/>
      <dgm:t>
        <a:bodyPr/>
        <a:lstStyle/>
        <a:p>
          <a:endParaRPr lang="en-US"/>
        </a:p>
      </dgm:t>
    </dgm:pt>
    <dgm:pt modelId="{476718E7-F7FC-4049-A858-A5D2AA0A052B}" type="sibTrans" cxnId="{B24CCAD9-68D4-45FA-8959-396B44B126B9}">
      <dgm:prSet/>
      <dgm:spPr/>
      <dgm:t>
        <a:bodyPr/>
        <a:lstStyle/>
        <a:p>
          <a:endParaRPr lang="en-US"/>
        </a:p>
      </dgm:t>
    </dgm:pt>
    <dgm:pt modelId="{0C3F0E7B-734F-4D1E-88B0-88E0EEEB5EEB}">
      <dgm:prSet custT="1"/>
      <dgm:spPr/>
      <dgm:t>
        <a:bodyPr/>
        <a:lstStyle/>
        <a:p>
          <a:r>
            <a:rPr lang="pt-BR" sz="1600" dirty="0"/>
            <a:t>Projeto sem resultados;</a:t>
          </a:r>
          <a:endParaRPr lang="en-US" sz="500" dirty="0"/>
        </a:p>
      </dgm:t>
    </dgm:pt>
    <dgm:pt modelId="{79D8F943-3CE4-4005-A799-1354D6908E84}" type="parTrans" cxnId="{93A31728-10A1-4237-89F0-6F88DE85F0F9}">
      <dgm:prSet/>
      <dgm:spPr/>
      <dgm:t>
        <a:bodyPr/>
        <a:lstStyle/>
        <a:p>
          <a:endParaRPr lang="en-US"/>
        </a:p>
      </dgm:t>
    </dgm:pt>
    <dgm:pt modelId="{3CBAEB9B-0E62-4E38-8E1B-108DCD8E9ADE}" type="sibTrans" cxnId="{93A31728-10A1-4237-89F0-6F88DE85F0F9}">
      <dgm:prSet/>
      <dgm:spPr/>
      <dgm:t>
        <a:bodyPr/>
        <a:lstStyle/>
        <a:p>
          <a:endParaRPr lang="en-US"/>
        </a:p>
      </dgm:t>
    </dgm:pt>
    <dgm:pt modelId="{88DD428E-6B47-47FD-A6C1-D34E26835F59}">
      <dgm:prSet custT="1"/>
      <dgm:spPr/>
      <dgm:t>
        <a:bodyPr/>
        <a:lstStyle/>
        <a:p>
          <a:r>
            <a:rPr lang="pt-BR" sz="1600" dirty="0"/>
            <a:t>Menor retorno aos acionistas;</a:t>
          </a:r>
          <a:endParaRPr lang="en-US" sz="1600" dirty="0"/>
        </a:p>
      </dgm:t>
    </dgm:pt>
    <dgm:pt modelId="{4507E009-7268-4966-9944-5BDD8D5BDFD6}" type="parTrans" cxnId="{4C9C690A-1A1D-488C-9B58-B4C9206D414C}">
      <dgm:prSet/>
      <dgm:spPr/>
      <dgm:t>
        <a:bodyPr/>
        <a:lstStyle/>
        <a:p>
          <a:endParaRPr lang="en-US"/>
        </a:p>
      </dgm:t>
    </dgm:pt>
    <dgm:pt modelId="{5BEF1C14-03AE-4733-B3C6-5E12209C2EC9}" type="sibTrans" cxnId="{4C9C690A-1A1D-488C-9B58-B4C9206D414C}">
      <dgm:prSet/>
      <dgm:spPr/>
      <dgm:t>
        <a:bodyPr/>
        <a:lstStyle/>
        <a:p>
          <a:endParaRPr lang="en-US"/>
        </a:p>
      </dgm:t>
    </dgm:pt>
    <dgm:pt modelId="{214B7926-CFB6-4B90-89CD-D46DAD9CAF2E}">
      <dgm:prSet custT="1"/>
      <dgm:spPr/>
      <dgm:t>
        <a:bodyPr/>
        <a:lstStyle/>
        <a:p>
          <a:r>
            <a:rPr lang="pt-BR" sz="1600" dirty="0"/>
            <a:t>Projeto completamente abandonado.</a:t>
          </a:r>
          <a:endParaRPr lang="en-US" sz="1600" dirty="0"/>
        </a:p>
      </dgm:t>
    </dgm:pt>
    <dgm:pt modelId="{16E541C2-C334-4164-9562-E201F9D6FCDB}" type="parTrans" cxnId="{CF62C701-468C-4D1B-97A6-198AF30F83F2}">
      <dgm:prSet/>
      <dgm:spPr/>
      <dgm:t>
        <a:bodyPr/>
        <a:lstStyle/>
        <a:p>
          <a:endParaRPr lang="en-US"/>
        </a:p>
      </dgm:t>
    </dgm:pt>
    <dgm:pt modelId="{69983E61-2D4C-4761-9CF1-7E5B4ED90254}" type="sibTrans" cxnId="{CF62C701-468C-4D1B-97A6-198AF30F83F2}">
      <dgm:prSet/>
      <dgm:spPr/>
      <dgm:t>
        <a:bodyPr/>
        <a:lstStyle/>
        <a:p>
          <a:endParaRPr lang="en-US"/>
        </a:p>
      </dgm:t>
    </dgm:pt>
    <dgm:pt modelId="{DEF305AC-D17C-429A-8639-69B4582B7511}">
      <dgm:prSet custT="1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pt-BR" sz="1600" b="1" dirty="0">
              <a:solidFill>
                <a:schemeClr val="bg1"/>
              </a:solidFill>
            </a:rPr>
            <a:t>Custos</a:t>
          </a:r>
          <a:endParaRPr lang="en-US" sz="1600" b="1" dirty="0">
            <a:solidFill>
              <a:schemeClr val="bg1"/>
            </a:solidFill>
          </a:endParaRPr>
        </a:p>
      </dgm:t>
    </dgm:pt>
    <dgm:pt modelId="{2C9BECE3-C473-4CA5-A19B-036EA2017B21}" type="parTrans" cxnId="{98BB199F-AA88-44C3-9D33-C61AA07EBBE7}">
      <dgm:prSet/>
      <dgm:spPr/>
      <dgm:t>
        <a:bodyPr/>
        <a:lstStyle/>
        <a:p>
          <a:endParaRPr lang="en-US"/>
        </a:p>
      </dgm:t>
    </dgm:pt>
    <dgm:pt modelId="{761B658C-4F45-468C-92C1-BB9FCD53B33D}" type="sibTrans" cxnId="{98BB199F-AA88-44C3-9D33-C61AA07EBBE7}">
      <dgm:prSet/>
      <dgm:spPr/>
      <dgm:t>
        <a:bodyPr/>
        <a:lstStyle/>
        <a:p>
          <a:endParaRPr lang="en-US"/>
        </a:p>
      </dgm:t>
    </dgm:pt>
    <dgm:pt modelId="{8EFA882C-1F84-4E79-95B0-5C5B6CD61A02}">
      <dgm:prSet custT="1"/>
      <dgm:spPr/>
      <dgm:t>
        <a:bodyPr/>
        <a:lstStyle/>
        <a:p>
          <a:r>
            <a:rPr lang="pt-BR" sz="1600" dirty="0"/>
            <a:t>Atrasos no projeto;</a:t>
          </a:r>
          <a:endParaRPr lang="en-US" sz="1600" dirty="0"/>
        </a:p>
      </dgm:t>
    </dgm:pt>
    <dgm:pt modelId="{C105B513-301E-4EAD-AA6F-43EF4B4ED7BB}" type="parTrans" cxnId="{896D554B-2DBA-49FC-B422-3ED9E866AA22}">
      <dgm:prSet/>
      <dgm:spPr/>
      <dgm:t>
        <a:bodyPr/>
        <a:lstStyle/>
        <a:p>
          <a:endParaRPr lang="en-US"/>
        </a:p>
      </dgm:t>
    </dgm:pt>
    <dgm:pt modelId="{5EDA04AC-F30E-4A18-9EAE-B4B0B0BF69ED}" type="sibTrans" cxnId="{896D554B-2DBA-49FC-B422-3ED9E866AA22}">
      <dgm:prSet/>
      <dgm:spPr/>
      <dgm:t>
        <a:bodyPr/>
        <a:lstStyle/>
        <a:p>
          <a:endParaRPr lang="en-US"/>
        </a:p>
      </dgm:t>
    </dgm:pt>
    <dgm:pt modelId="{36E6DF26-56FE-4E27-8EAF-FFA0B053ABF5}">
      <dgm:prSet custT="1"/>
      <dgm:spPr/>
      <dgm:t>
        <a:bodyPr/>
        <a:lstStyle/>
        <a:p>
          <a:r>
            <a:rPr lang="pt-BR" sz="1600" dirty="0"/>
            <a:t>Perda de marcos (</a:t>
          </a:r>
          <a:r>
            <a:rPr lang="pt-BR" sz="1600" dirty="0" err="1"/>
            <a:t>milestones</a:t>
          </a:r>
          <a:r>
            <a:rPr lang="pt-BR" sz="1600" dirty="0"/>
            <a:t>) do projeto;</a:t>
          </a:r>
          <a:endParaRPr lang="en-US" sz="1600" dirty="0"/>
        </a:p>
      </dgm:t>
    </dgm:pt>
    <dgm:pt modelId="{FF378C6F-0E0B-4451-999A-CA60C01D5D78}" type="parTrans" cxnId="{7F84F2E0-28B7-4CEF-AC9F-2ACC7D22A5DF}">
      <dgm:prSet/>
      <dgm:spPr/>
      <dgm:t>
        <a:bodyPr/>
        <a:lstStyle/>
        <a:p>
          <a:endParaRPr lang="en-US"/>
        </a:p>
      </dgm:t>
    </dgm:pt>
    <dgm:pt modelId="{07DA958E-2C88-4131-818B-33A88A30FB82}" type="sibTrans" cxnId="{7F84F2E0-28B7-4CEF-AC9F-2ACC7D22A5DF}">
      <dgm:prSet/>
      <dgm:spPr/>
      <dgm:t>
        <a:bodyPr/>
        <a:lstStyle/>
        <a:p>
          <a:endParaRPr lang="en-US"/>
        </a:p>
      </dgm:t>
    </dgm:pt>
    <dgm:pt modelId="{7EDDE810-4301-4AA7-AAFD-A5649770BEA8}">
      <dgm:prSet custT="1"/>
      <dgm:spPr/>
      <dgm:t>
        <a:bodyPr/>
        <a:lstStyle/>
        <a:p>
          <a:r>
            <a:rPr lang="pt-BR" sz="1600" dirty="0"/>
            <a:t>Gasto maior do que o orçado;</a:t>
          </a:r>
          <a:endParaRPr lang="en-US" sz="1600" dirty="0"/>
        </a:p>
      </dgm:t>
    </dgm:pt>
    <dgm:pt modelId="{6738B8C7-D2AA-4A4C-814C-B17509C42896}" type="parTrans" cxnId="{3C9CD07E-94EE-4F70-9ED0-976A8B0AA173}">
      <dgm:prSet/>
      <dgm:spPr/>
      <dgm:t>
        <a:bodyPr/>
        <a:lstStyle/>
        <a:p>
          <a:endParaRPr lang="en-US"/>
        </a:p>
      </dgm:t>
    </dgm:pt>
    <dgm:pt modelId="{9B3BDC9C-2BCC-4BEF-AE8D-F8E88308FC2E}" type="sibTrans" cxnId="{3C9CD07E-94EE-4F70-9ED0-976A8B0AA173}">
      <dgm:prSet/>
      <dgm:spPr/>
      <dgm:t>
        <a:bodyPr/>
        <a:lstStyle/>
        <a:p>
          <a:endParaRPr lang="en-US"/>
        </a:p>
      </dgm:t>
    </dgm:pt>
    <dgm:pt modelId="{2510AB0D-BED9-4D21-8377-2998603EAACF}">
      <dgm:prSet custT="1"/>
      <dgm:spPr/>
      <dgm:t>
        <a:bodyPr/>
        <a:lstStyle/>
        <a:p>
          <a:r>
            <a:rPr lang="pt-BR" sz="1600" dirty="0"/>
            <a:t>Retrabalho necessário no desenho da solução;</a:t>
          </a:r>
          <a:endParaRPr lang="en-US" sz="1600" dirty="0"/>
        </a:p>
      </dgm:t>
    </dgm:pt>
    <dgm:pt modelId="{FA0F06B4-32F6-4254-A078-FDEBB8E59AE2}" type="parTrans" cxnId="{684F6F29-67E3-4300-8F71-2242EAA25D27}">
      <dgm:prSet/>
      <dgm:spPr/>
      <dgm:t>
        <a:bodyPr/>
        <a:lstStyle/>
        <a:p>
          <a:endParaRPr lang="en-US"/>
        </a:p>
      </dgm:t>
    </dgm:pt>
    <dgm:pt modelId="{1C39164F-CD4B-40A0-ABE6-F120EEABFC35}" type="sibTrans" cxnId="{684F6F29-67E3-4300-8F71-2242EAA25D27}">
      <dgm:prSet/>
      <dgm:spPr/>
      <dgm:t>
        <a:bodyPr/>
        <a:lstStyle/>
        <a:p>
          <a:endParaRPr lang="en-US"/>
        </a:p>
      </dgm:t>
    </dgm:pt>
    <dgm:pt modelId="{19D82491-F8C8-4953-80C2-B89FE35B9812}">
      <dgm:prSet custT="1"/>
      <dgm:spPr/>
      <dgm:t>
        <a:bodyPr/>
        <a:lstStyle/>
        <a:p>
          <a:r>
            <a:rPr lang="pt-BR" sz="1600" dirty="0"/>
            <a:t>Falta de produtividade do time de projeto</a:t>
          </a:r>
          <a:endParaRPr lang="en-US" sz="1600" dirty="0"/>
        </a:p>
      </dgm:t>
    </dgm:pt>
    <dgm:pt modelId="{6AE84F7A-BA28-4CE9-8E46-6BFD64D5EED6}" type="parTrans" cxnId="{08A53284-7C98-4318-8613-16905779B3D1}">
      <dgm:prSet/>
      <dgm:spPr/>
      <dgm:t>
        <a:bodyPr/>
        <a:lstStyle/>
        <a:p>
          <a:endParaRPr lang="en-US"/>
        </a:p>
      </dgm:t>
    </dgm:pt>
    <dgm:pt modelId="{C26545C2-4F65-455A-ACEF-CDC611D332C7}" type="sibTrans" cxnId="{08A53284-7C98-4318-8613-16905779B3D1}">
      <dgm:prSet/>
      <dgm:spPr/>
      <dgm:t>
        <a:bodyPr/>
        <a:lstStyle/>
        <a:p>
          <a:endParaRPr lang="en-US"/>
        </a:p>
      </dgm:t>
    </dgm:pt>
    <dgm:pt modelId="{1698E557-17B3-49F2-9693-4B9A967A7F5E}" type="pres">
      <dgm:prSet presAssocID="{9B3B72A1-67BE-4C6E-81F7-A94C4C88E077}" presName="linear" presStyleCnt="0">
        <dgm:presLayoutVars>
          <dgm:animLvl val="lvl"/>
          <dgm:resizeHandles val="exact"/>
        </dgm:presLayoutVars>
      </dgm:prSet>
      <dgm:spPr/>
    </dgm:pt>
    <dgm:pt modelId="{C02C9B59-CB93-4ADD-AB2A-56E379DF1089}" type="pres">
      <dgm:prSet presAssocID="{F60C3C01-E213-4F05-8542-56891DB91224}" presName="parentText" presStyleLbl="node1" presStyleIdx="0" presStyleCnt="12" custLinFactY="-6468" custLinFactNeighborX="1758" custLinFactNeighborY="-100000">
        <dgm:presLayoutVars>
          <dgm:chMax val="0"/>
          <dgm:bulletEnabled val="1"/>
        </dgm:presLayoutVars>
      </dgm:prSet>
      <dgm:spPr/>
    </dgm:pt>
    <dgm:pt modelId="{FBB644BC-655B-4622-B7F4-13B600D8187B}" type="pres">
      <dgm:prSet presAssocID="{24168096-5159-4ED5-9F47-450899417BC1}" presName="spacer" presStyleCnt="0"/>
      <dgm:spPr/>
    </dgm:pt>
    <dgm:pt modelId="{BDF74D9B-D112-46EA-B17F-6C35BC8B9882}" type="pres">
      <dgm:prSet presAssocID="{74D40767-832F-4311-8C8E-9BB7D4815536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1993D654-9B38-46B5-8442-E344D8E86A2E}" type="pres">
      <dgm:prSet presAssocID="{0ECBA82B-566F-4072-AFD5-880A99DE1B41}" presName="spacer" presStyleCnt="0"/>
      <dgm:spPr/>
    </dgm:pt>
    <dgm:pt modelId="{D787F6D7-4084-452A-B76F-B16C4C111929}" type="pres">
      <dgm:prSet presAssocID="{A1468F85-1C2C-4914-BDE8-036A49B533D7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AD76579-BE0A-42E1-BB77-B8D39D416683}" type="pres">
      <dgm:prSet presAssocID="{476718E7-F7FC-4049-A858-A5D2AA0A052B}" presName="spacer" presStyleCnt="0"/>
      <dgm:spPr/>
    </dgm:pt>
    <dgm:pt modelId="{95BA907E-45A4-4AC7-A6DE-CC6C3122B298}" type="pres">
      <dgm:prSet presAssocID="{0C3F0E7B-734F-4D1E-88B0-88E0EEEB5EEB}" presName="parentText" presStyleLbl="node1" presStyleIdx="3" presStyleCnt="12" custLinFactNeighborX="-791">
        <dgm:presLayoutVars>
          <dgm:chMax val="0"/>
          <dgm:bulletEnabled val="1"/>
        </dgm:presLayoutVars>
      </dgm:prSet>
      <dgm:spPr/>
    </dgm:pt>
    <dgm:pt modelId="{8BF778F9-1FEA-490A-9D7E-675C811E0324}" type="pres">
      <dgm:prSet presAssocID="{3CBAEB9B-0E62-4E38-8E1B-108DCD8E9ADE}" presName="spacer" presStyleCnt="0"/>
      <dgm:spPr/>
    </dgm:pt>
    <dgm:pt modelId="{DFA258E6-92DE-48B6-8D72-F959BBAABE49}" type="pres">
      <dgm:prSet presAssocID="{88DD428E-6B47-47FD-A6C1-D34E26835F59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995DB968-7B82-4E27-98D7-8D3D38592DF7}" type="pres">
      <dgm:prSet presAssocID="{5BEF1C14-03AE-4733-B3C6-5E12209C2EC9}" presName="spacer" presStyleCnt="0"/>
      <dgm:spPr/>
    </dgm:pt>
    <dgm:pt modelId="{583B2CE4-E3B7-4AF7-8A06-651F26F1D7D2}" type="pres">
      <dgm:prSet presAssocID="{214B7926-CFB6-4B90-89CD-D46DAD9CAF2E}" presName="parentText" presStyleLbl="node1" presStyleIdx="5" presStyleCnt="12" custLinFactNeighborX="1185" custLinFactNeighborY="-61531">
        <dgm:presLayoutVars>
          <dgm:chMax val="0"/>
          <dgm:bulletEnabled val="1"/>
        </dgm:presLayoutVars>
      </dgm:prSet>
      <dgm:spPr/>
    </dgm:pt>
    <dgm:pt modelId="{A2015F98-F296-47E4-9B8B-B144EFDCD950}" type="pres">
      <dgm:prSet presAssocID="{69983E61-2D4C-4761-9CF1-7E5B4ED90254}" presName="spacer" presStyleCnt="0"/>
      <dgm:spPr/>
    </dgm:pt>
    <dgm:pt modelId="{9DF347C8-AAEA-4797-A6B8-9327C4FB709D}" type="pres">
      <dgm:prSet presAssocID="{DEF305AC-D17C-429A-8639-69B4582B7511}" presName="parentText" presStyleLbl="node1" presStyleIdx="6" presStyleCnt="12" custLinFactNeighborX="-1942">
        <dgm:presLayoutVars>
          <dgm:chMax val="0"/>
          <dgm:bulletEnabled val="1"/>
        </dgm:presLayoutVars>
      </dgm:prSet>
      <dgm:spPr/>
    </dgm:pt>
    <dgm:pt modelId="{1CB0AA74-FFCE-4482-8CC0-066A8B8A623F}" type="pres">
      <dgm:prSet presAssocID="{761B658C-4F45-468C-92C1-BB9FCD53B33D}" presName="spacer" presStyleCnt="0"/>
      <dgm:spPr/>
    </dgm:pt>
    <dgm:pt modelId="{A467907F-A833-4078-9FF8-F52AB884B148}" type="pres">
      <dgm:prSet presAssocID="{8EFA882C-1F84-4E79-95B0-5C5B6CD61A02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8477990-1B47-43E7-B3D1-DB3AC71EB61E}" type="pres">
      <dgm:prSet presAssocID="{5EDA04AC-F30E-4A18-9EAE-B4B0B0BF69ED}" presName="spacer" presStyleCnt="0"/>
      <dgm:spPr/>
    </dgm:pt>
    <dgm:pt modelId="{EEA10AAF-F6C9-4C7C-9DA0-AFBEE59A0DF3}" type="pres">
      <dgm:prSet presAssocID="{36E6DF26-56FE-4E27-8EAF-FFA0B053ABF5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A6EEFB53-C826-4F7F-9051-598DBF8E5FC8}" type="pres">
      <dgm:prSet presAssocID="{07DA958E-2C88-4131-818B-33A88A30FB82}" presName="spacer" presStyleCnt="0"/>
      <dgm:spPr/>
    </dgm:pt>
    <dgm:pt modelId="{FDF14DF2-8155-401F-B11E-7651D728CDA5}" type="pres">
      <dgm:prSet presAssocID="{7EDDE810-4301-4AA7-AAFD-A5649770BEA8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DC39EC84-5203-47C3-B167-39DC7075FC51}" type="pres">
      <dgm:prSet presAssocID="{9B3BDC9C-2BCC-4BEF-AE8D-F8E88308FC2E}" presName="spacer" presStyleCnt="0"/>
      <dgm:spPr/>
    </dgm:pt>
    <dgm:pt modelId="{BC306925-68B6-48A3-ACFA-1B35A4CC0F6B}" type="pres">
      <dgm:prSet presAssocID="{2510AB0D-BED9-4D21-8377-2998603EAACF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3172096B-22FA-4514-A91E-228BD9B17162}" type="pres">
      <dgm:prSet presAssocID="{1C39164F-CD4B-40A0-ABE6-F120EEABFC35}" presName="spacer" presStyleCnt="0"/>
      <dgm:spPr/>
    </dgm:pt>
    <dgm:pt modelId="{D040581F-4781-43FF-A5EF-B8C05E6479D1}" type="pres">
      <dgm:prSet presAssocID="{19D82491-F8C8-4953-80C2-B89FE35B9812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CF62C701-468C-4D1B-97A6-198AF30F83F2}" srcId="{9B3B72A1-67BE-4C6E-81F7-A94C4C88E077}" destId="{214B7926-CFB6-4B90-89CD-D46DAD9CAF2E}" srcOrd="5" destOrd="0" parTransId="{16E541C2-C334-4164-9562-E201F9D6FCDB}" sibTransId="{69983E61-2D4C-4761-9CF1-7E5B4ED90254}"/>
    <dgm:cxn modelId="{4C9C690A-1A1D-488C-9B58-B4C9206D414C}" srcId="{9B3B72A1-67BE-4C6E-81F7-A94C4C88E077}" destId="{88DD428E-6B47-47FD-A6C1-D34E26835F59}" srcOrd="4" destOrd="0" parTransId="{4507E009-7268-4966-9944-5BDD8D5BDFD6}" sibTransId="{5BEF1C14-03AE-4733-B3C6-5E12209C2EC9}"/>
    <dgm:cxn modelId="{9D5EF318-9B9B-469B-AC67-5DC639AD3B58}" type="presOf" srcId="{9B3B72A1-67BE-4C6E-81F7-A94C4C88E077}" destId="{1698E557-17B3-49F2-9693-4B9A967A7F5E}" srcOrd="0" destOrd="0" presId="urn:microsoft.com/office/officeart/2005/8/layout/vList2"/>
    <dgm:cxn modelId="{93A31728-10A1-4237-89F0-6F88DE85F0F9}" srcId="{9B3B72A1-67BE-4C6E-81F7-A94C4C88E077}" destId="{0C3F0E7B-734F-4D1E-88B0-88E0EEEB5EEB}" srcOrd="3" destOrd="0" parTransId="{79D8F943-3CE4-4005-A799-1354D6908E84}" sibTransId="{3CBAEB9B-0E62-4E38-8E1B-108DCD8E9ADE}"/>
    <dgm:cxn modelId="{684F6F29-67E3-4300-8F71-2242EAA25D27}" srcId="{9B3B72A1-67BE-4C6E-81F7-A94C4C88E077}" destId="{2510AB0D-BED9-4D21-8377-2998603EAACF}" srcOrd="10" destOrd="0" parTransId="{FA0F06B4-32F6-4254-A078-FDEBB8E59AE2}" sibTransId="{1C39164F-CD4B-40A0-ABE6-F120EEABFC35}"/>
    <dgm:cxn modelId="{B9699548-8BBB-4ED6-9A81-CC7938F9DB41}" type="presOf" srcId="{F60C3C01-E213-4F05-8542-56891DB91224}" destId="{C02C9B59-CB93-4ADD-AB2A-56E379DF1089}" srcOrd="0" destOrd="0" presId="urn:microsoft.com/office/officeart/2005/8/layout/vList2"/>
    <dgm:cxn modelId="{896D554B-2DBA-49FC-B422-3ED9E866AA22}" srcId="{9B3B72A1-67BE-4C6E-81F7-A94C4C88E077}" destId="{8EFA882C-1F84-4E79-95B0-5C5B6CD61A02}" srcOrd="7" destOrd="0" parTransId="{C105B513-301E-4EAD-AA6F-43EF4B4ED7BB}" sibTransId="{5EDA04AC-F30E-4A18-9EAE-B4B0B0BF69ED}"/>
    <dgm:cxn modelId="{6240124F-88F3-4550-9D29-4EE6E0B74C09}" srcId="{9B3B72A1-67BE-4C6E-81F7-A94C4C88E077}" destId="{F60C3C01-E213-4F05-8542-56891DB91224}" srcOrd="0" destOrd="0" parTransId="{C57C3AC8-71A1-46ED-AB0F-D2267C5F2B46}" sibTransId="{24168096-5159-4ED5-9F47-450899417BC1}"/>
    <dgm:cxn modelId="{4C22E370-E3BD-4501-9D4C-0B49A669E4AE}" type="presOf" srcId="{214B7926-CFB6-4B90-89CD-D46DAD9CAF2E}" destId="{583B2CE4-E3B7-4AF7-8A06-651F26F1D7D2}" srcOrd="0" destOrd="0" presId="urn:microsoft.com/office/officeart/2005/8/layout/vList2"/>
    <dgm:cxn modelId="{BA6D8A76-BF50-4178-8FDC-1DA21B140E04}" type="presOf" srcId="{36E6DF26-56FE-4E27-8EAF-FFA0B053ABF5}" destId="{EEA10AAF-F6C9-4C7C-9DA0-AFBEE59A0DF3}" srcOrd="0" destOrd="0" presId="urn:microsoft.com/office/officeart/2005/8/layout/vList2"/>
    <dgm:cxn modelId="{3C9CD07E-94EE-4F70-9ED0-976A8B0AA173}" srcId="{9B3B72A1-67BE-4C6E-81F7-A94C4C88E077}" destId="{7EDDE810-4301-4AA7-AAFD-A5649770BEA8}" srcOrd="9" destOrd="0" parTransId="{6738B8C7-D2AA-4A4C-814C-B17509C42896}" sibTransId="{9B3BDC9C-2BCC-4BEF-AE8D-F8E88308FC2E}"/>
    <dgm:cxn modelId="{08A53284-7C98-4318-8613-16905779B3D1}" srcId="{9B3B72A1-67BE-4C6E-81F7-A94C4C88E077}" destId="{19D82491-F8C8-4953-80C2-B89FE35B9812}" srcOrd="11" destOrd="0" parTransId="{6AE84F7A-BA28-4CE9-8E46-6BFD64D5EED6}" sibTransId="{C26545C2-4F65-455A-ACEF-CDC611D332C7}"/>
    <dgm:cxn modelId="{82857A9E-E72E-425B-BF16-87BE6CDDE8BD}" type="presOf" srcId="{74D40767-832F-4311-8C8E-9BB7D4815536}" destId="{BDF74D9B-D112-46EA-B17F-6C35BC8B9882}" srcOrd="0" destOrd="0" presId="urn:microsoft.com/office/officeart/2005/8/layout/vList2"/>
    <dgm:cxn modelId="{98BB199F-AA88-44C3-9D33-C61AA07EBBE7}" srcId="{9B3B72A1-67BE-4C6E-81F7-A94C4C88E077}" destId="{DEF305AC-D17C-429A-8639-69B4582B7511}" srcOrd="6" destOrd="0" parTransId="{2C9BECE3-C473-4CA5-A19B-036EA2017B21}" sibTransId="{761B658C-4F45-468C-92C1-BB9FCD53B33D}"/>
    <dgm:cxn modelId="{8A6BCCA6-4105-4257-A038-B3A8EB397DAD}" type="presOf" srcId="{2510AB0D-BED9-4D21-8377-2998603EAACF}" destId="{BC306925-68B6-48A3-ACFA-1B35A4CC0F6B}" srcOrd="0" destOrd="0" presId="urn:microsoft.com/office/officeart/2005/8/layout/vList2"/>
    <dgm:cxn modelId="{B8033FAA-1244-4773-B83C-42D363AA0B81}" type="presOf" srcId="{DEF305AC-D17C-429A-8639-69B4582B7511}" destId="{9DF347C8-AAEA-4797-A6B8-9327C4FB709D}" srcOrd="0" destOrd="0" presId="urn:microsoft.com/office/officeart/2005/8/layout/vList2"/>
    <dgm:cxn modelId="{CDC16BB4-FE38-4A4D-821A-78F9258F26A4}" type="presOf" srcId="{A1468F85-1C2C-4914-BDE8-036A49B533D7}" destId="{D787F6D7-4084-452A-B76F-B16C4C111929}" srcOrd="0" destOrd="0" presId="urn:microsoft.com/office/officeart/2005/8/layout/vList2"/>
    <dgm:cxn modelId="{8B9744BC-8183-4CAA-8E57-10EFC22F8655}" type="presOf" srcId="{8EFA882C-1F84-4E79-95B0-5C5B6CD61A02}" destId="{A467907F-A833-4078-9FF8-F52AB884B148}" srcOrd="0" destOrd="0" presId="urn:microsoft.com/office/officeart/2005/8/layout/vList2"/>
    <dgm:cxn modelId="{658ADCC5-CC83-468F-B7F2-1448D6A72D2A}" type="presOf" srcId="{0C3F0E7B-734F-4D1E-88B0-88E0EEEB5EEB}" destId="{95BA907E-45A4-4AC7-A6DE-CC6C3122B298}" srcOrd="0" destOrd="0" presId="urn:microsoft.com/office/officeart/2005/8/layout/vList2"/>
    <dgm:cxn modelId="{A7CC67D5-5A4B-4C1B-8235-E01026F20CDE}" type="presOf" srcId="{7EDDE810-4301-4AA7-AAFD-A5649770BEA8}" destId="{FDF14DF2-8155-401F-B11E-7651D728CDA5}" srcOrd="0" destOrd="0" presId="urn:microsoft.com/office/officeart/2005/8/layout/vList2"/>
    <dgm:cxn modelId="{060FBED8-7749-4FFC-AD8F-A532B9C2B724}" type="presOf" srcId="{19D82491-F8C8-4953-80C2-B89FE35B9812}" destId="{D040581F-4781-43FF-A5EF-B8C05E6479D1}" srcOrd="0" destOrd="0" presId="urn:microsoft.com/office/officeart/2005/8/layout/vList2"/>
    <dgm:cxn modelId="{B24CCAD9-68D4-45FA-8959-396B44B126B9}" srcId="{9B3B72A1-67BE-4C6E-81F7-A94C4C88E077}" destId="{A1468F85-1C2C-4914-BDE8-036A49B533D7}" srcOrd="2" destOrd="0" parTransId="{19A464EF-2015-408D-AEDA-0BEA52870041}" sibTransId="{476718E7-F7FC-4049-A858-A5D2AA0A052B}"/>
    <dgm:cxn modelId="{7F84F2E0-28B7-4CEF-AC9F-2ACC7D22A5DF}" srcId="{9B3B72A1-67BE-4C6E-81F7-A94C4C88E077}" destId="{36E6DF26-56FE-4E27-8EAF-FFA0B053ABF5}" srcOrd="8" destOrd="0" parTransId="{FF378C6F-0E0B-4451-999A-CA60C01D5D78}" sibTransId="{07DA958E-2C88-4131-818B-33A88A30FB82}"/>
    <dgm:cxn modelId="{383CF6E7-B846-43D1-ABD4-F30B928B7CA4}" type="presOf" srcId="{88DD428E-6B47-47FD-A6C1-D34E26835F59}" destId="{DFA258E6-92DE-48B6-8D72-F959BBAABE49}" srcOrd="0" destOrd="0" presId="urn:microsoft.com/office/officeart/2005/8/layout/vList2"/>
    <dgm:cxn modelId="{B70CCCF0-1EEA-4B31-AB6A-87E3A013FE3A}" srcId="{9B3B72A1-67BE-4C6E-81F7-A94C4C88E077}" destId="{74D40767-832F-4311-8C8E-9BB7D4815536}" srcOrd="1" destOrd="0" parTransId="{35F0D98F-830D-4C5A-8C4F-9FEA06AE1716}" sibTransId="{0ECBA82B-566F-4072-AFD5-880A99DE1B41}"/>
    <dgm:cxn modelId="{364F431B-A306-405B-ABED-FCC3C25304B8}" type="presParOf" srcId="{1698E557-17B3-49F2-9693-4B9A967A7F5E}" destId="{C02C9B59-CB93-4ADD-AB2A-56E379DF1089}" srcOrd="0" destOrd="0" presId="urn:microsoft.com/office/officeart/2005/8/layout/vList2"/>
    <dgm:cxn modelId="{C79FBCF3-F6C9-4721-8BA1-ADD1CF298EA6}" type="presParOf" srcId="{1698E557-17B3-49F2-9693-4B9A967A7F5E}" destId="{FBB644BC-655B-4622-B7F4-13B600D8187B}" srcOrd="1" destOrd="0" presId="urn:microsoft.com/office/officeart/2005/8/layout/vList2"/>
    <dgm:cxn modelId="{D97BDF22-ACA1-401E-8EC5-A2DB44A852D1}" type="presParOf" srcId="{1698E557-17B3-49F2-9693-4B9A967A7F5E}" destId="{BDF74D9B-D112-46EA-B17F-6C35BC8B9882}" srcOrd="2" destOrd="0" presId="urn:microsoft.com/office/officeart/2005/8/layout/vList2"/>
    <dgm:cxn modelId="{9B372153-DC09-419A-BC19-DC38AD245B7A}" type="presParOf" srcId="{1698E557-17B3-49F2-9693-4B9A967A7F5E}" destId="{1993D654-9B38-46B5-8442-E344D8E86A2E}" srcOrd="3" destOrd="0" presId="urn:microsoft.com/office/officeart/2005/8/layout/vList2"/>
    <dgm:cxn modelId="{D01FEFA8-7550-4377-9E50-8CC0D5610DA9}" type="presParOf" srcId="{1698E557-17B3-49F2-9693-4B9A967A7F5E}" destId="{D787F6D7-4084-452A-B76F-B16C4C111929}" srcOrd="4" destOrd="0" presId="urn:microsoft.com/office/officeart/2005/8/layout/vList2"/>
    <dgm:cxn modelId="{88CBB56A-8557-4F95-94E1-35B18D1F77D6}" type="presParOf" srcId="{1698E557-17B3-49F2-9693-4B9A967A7F5E}" destId="{8AD76579-BE0A-42E1-BB77-B8D39D416683}" srcOrd="5" destOrd="0" presId="urn:microsoft.com/office/officeart/2005/8/layout/vList2"/>
    <dgm:cxn modelId="{E9B07EAE-C3C7-4A9A-AC28-BD8710D62CC1}" type="presParOf" srcId="{1698E557-17B3-49F2-9693-4B9A967A7F5E}" destId="{95BA907E-45A4-4AC7-A6DE-CC6C3122B298}" srcOrd="6" destOrd="0" presId="urn:microsoft.com/office/officeart/2005/8/layout/vList2"/>
    <dgm:cxn modelId="{254E602F-4484-48A6-AB5E-8E9B0AA1F4C7}" type="presParOf" srcId="{1698E557-17B3-49F2-9693-4B9A967A7F5E}" destId="{8BF778F9-1FEA-490A-9D7E-675C811E0324}" srcOrd="7" destOrd="0" presId="urn:microsoft.com/office/officeart/2005/8/layout/vList2"/>
    <dgm:cxn modelId="{A1AA7401-DF28-45A0-8917-F4C8B0C356EE}" type="presParOf" srcId="{1698E557-17B3-49F2-9693-4B9A967A7F5E}" destId="{DFA258E6-92DE-48B6-8D72-F959BBAABE49}" srcOrd="8" destOrd="0" presId="urn:microsoft.com/office/officeart/2005/8/layout/vList2"/>
    <dgm:cxn modelId="{5E44D595-F05C-48DC-BDF1-680414D7B833}" type="presParOf" srcId="{1698E557-17B3-49F2-9693-4B9A967A7F5E}" destId="{995DB968-7B82-4E27-98D7-8D3D38592DF7}" srcOrd="9" destOrd="0" presId="urn:microsoft.com/office/officeart/2005/8/layout/vList2"/>
    <dgm:cxn modelId="{B281787D-8466-4F79-AF67-F54ED7404B57}" type="presParOf" srcId="{1698E557-17B3-49F2-9693-4B9A967A7F5E}" destId="{583B2CE4-E3B7-4AF7-8A06-651F26F1D7D2}" srcOrd="10" destOrd="0" presId="urn:microsoft.com/office/officeart/2005/8/layout/vList2"/>
    <dgm:cxn modelId="{D2E83826-40B3-4002-A81E-6C91B181470F}" type="presParOf" srcId="{1698E557-17B3-49F2-9693-4B9A967A7F5E}" destId="{A2015F98-F296-47E4-9B8B-B144EFDCD950}" srcOrd="11" destOrd="0" presId="urn:microsoft.com/office/officeart/2005/8/layout/vList2"/>
    <dgm:cxn modelId="{CC747321-F29A-4E33-8032-C167B309AE61}" type="presParOf" srcId="{1698E557-17B3-49F2-9693-4B9A967A7F5E}" destId="{9DF347C8-AAEA-4797-A6B8-9327C4FB709D}" srcOrd="12" destOrd="0" presId="urn:microsoft.com/office/officeart/2005/8/layout/vList2"/>
    <dgm:cxn modelId="{7A7CA803-211B-433C-963A-769B2BC7914A}" type="presParOf" srcId="{1698E557-17B3-49F2-9693-4B9A967A7F5E}" destId="{1CB0AA74-FFCE-4482-8CC0-066A8B8A623F}" srcOrd="13" destOrd="0" presId="urn:microsoft.com/office/officeart/2005/8/layout/vList2"/>
    <dgm:cxn modelId="{EB071888-EB74-434F-9CFC-9176DDDED4EA}" type="presParOf" srcId="{1698E557-17B3-49F2-9693-4B9A967A7F5E}" destId="{A467907F-A833-4078-9FF8-F52AB884B148}" srcOrd="14" destOrd="0" presId="urn:microsoft.com/office/officeart/2005/8/layout/vList2"/>
    <dgm:cxn modelId="{F41514C5-1562-49BC-BD37-94616CCD3E5F}" type="presParOf" srcId="{1698E557-17B3-49F2-9693-4B9A967A7F5E}" destId="{B8477990-1B47-43E7-B3D1-DB3AC71EB61E}" srcOrd="15" destOrd="0" presId="urn:microsoft.com/office/officeart/2005/8/layout/vList2"/>
    <dgm:cxn modelId="{6029AC7F-2F3C-4BE5-AB3C-396A35F737B4}" type="presParOf" srcId="{1698E557-17B3-49F2-9693-4B9A967A7F5E}" destId="{EEA10AAF-F6C9-4C7C-9DA0-AFBEE59A0DF3}" srcOrd="16" destOrd="0" presId="urn:microsoft.com/office/officeart/2005/8/layout/vList2"/>
    <dgm:cxn modelId="{739336A3-4DE0-44AD-9DF6-63F2FAB3D8A0}" type="presParOf" srcId="{1698E557-17B3-49F2-9693-4B9A967A7F5E}" destId="{A6EEFB53-C826-4F7F-9051-598DBF8E5FC8}" srcOrd="17" destOrd="0" presId="urn:microsoft.com/office/officeart/2005/8/layout/vList2"/>
    <dgm:cxn modelId="{775F885D-012E-4BA2-9378-00A43D280F23}" type="presParOf" srcId="{1698E557-17B3-49F2-9693-4B9A967A7F5E}" destId="{FDF14DF2-8155-401F-B11E-7651D728CDA5}" srcOrd="18" destOrd="0" presId="urn:microsoft.com/office/officeart/2005/8/layout/vList2"/>
    <dgm:cxn modelId="{78E8DEA7-F760-4D57-9BAC-424A485DFA5C}" type="presParOf" srcId="{1698E557-17B3-49F2-9693-4B9A967A7F5E}" destId="{DC39EC84-5203-47C3-B167-39DC7075FC51}" srcOrd="19" destOrd="0" presId="urn:microsoft.com/office/officeart/2005/8/layout/vList2"/>
    <dgm:cxn modelId="{2098C1AE-F5C5-4777-B5CC-DED22ECE044D}" type="presParOf" srcId="{1698E557-17B3-49F2-9693-4B9A967A7F5E}" destId="{BC306925-68B6-48A3-ACFA-1B35A4CC0F6B}" srcOrd="20" destOrd="0" presId="urn:microsoft.com/office/officeart/2005/8/layout/vList2"/>
    <dgm:cxn modelId="{6CD116FA-9441-4350-9BDC-7CAC560DF53C}" type="presParOf" srcId="{1698E557-17B3-49F2-9693-4B9A967A7F5E}" destId="{3172096B-22FA-4514-A91E-228BD9B17162}" srcOrd="21" destOrd="0" presId="urn:microsoft.com/office/officeart/2005/8/layout/vList2"/>
    <dgm:cxn modelId="{1CF246F5-952A-4E6F-9A0B-6EC9179C9D4A}" type="presParOf" srcId="{1698E557-17B3-49F2-9693-4B9A967A7F5E}" destId="{D040581F-4781-43FF-A5EF-B8C05E6479D1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C9B59-CB93-4ADD-AB2A-56E379DF1089}">
      <dsp:nvSpPr>
        <dsp:cNvPr id="0" name=""/>
        <dsp:cNvSpPr/>
      </dsp:nvSpPr>
      <dsp:spPr>
        <a:xfrm>
          <a:off x="0" y="0"/>
          <a:ext cx="4696045" cy="299446"/>
        </a:xfrm>
        <a:prstGeom prst="roundRect">
          <a:avLst/>
        </a:prstGeom>
        <a:solidFill>
          <a:schemeClr val="bg2">
            <a:lumMod val="1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bg1"/>
              </a:solidFill>
            </a:rPr>
            <a:t>Riscos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14618" y="14618"/>
        <a:ext cx="4666809" cy="270210"/>
      </dsp:txXfrm>
    </dsp:sp>
    <dsp:sp modelId="{BDF74D9B-D112-46EA-B17F-6C35BC8B9882}">
      <dsp:nvSpPr>
        <dsp:cNvPr id="0" name=""/>
        <dsp:cNvSpPr/>
      </dsp:nvSpPr>
      <dsp:spPr>
        <a:xfrm>
          <a:off x="0" y="315415"/>
          <a:ext cx="4696045" cy="2994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Resistência – ativa e passiva;</a:t>
          </a:r>
          <a:endParaRPr lang="en-US" sz="1600" kern="1200" dirty="0"/>
        </a:p>
      </dsp:txBody>
      <dsp:txXfrm>
        <a:off x="14618" y="330033"/>
        <a:ext cx="4666809" cy="270210"/>
      </dsp:txXfrm>
    </dsp:sp>
    <dsp:sp modelId="{D787F6D7-4084-452A-B76F-B16C4C111929}">
      <dsp:nvSpPr>
        <dsp:cNvPr id="0" name=""/>
        <dsp:cNvSpPr/>
      </dsp:nvSpPr>
      <dsp:spPr>
        <a:xfrm>
          <a:off x="0" y="629037"/>
          <a:ext cx="4696045" cy="2994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Suspensão do projeto;</a:t>
          </a:r>
          <a:endParaRPr lang="en-US" sz="1600" kern="1200" dirty="0"/>
        </a:p>
      </dsp:txBody>
      <dsp:txXfrm>
        <a:off x="14618" y="643655"/>
        <a:ext cx="4666809" cy="270210"/>
      </dsp:txXfrm>
    </dsp:sp>
    <dsp:sp modelId="{95BA907E-45A4-4AC7-A6DE-CC6C3122B298}">
      <dsp:nvSpPr>
        <dsp:cNvPr id="0" name=""/>
        <dsp:cNvSpPr/>
      </dsp:nvSpPr>
      <dsp:spPr>
        <a:xfrm>
          <a:off x="0" y="942659"/>
          <a:ext cx="4696045" cy="2994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Projeto sem resultados;</a:t>
          </a:r>
          <a:endParaRPr lang="en-US" sz="500" kern="1200" dirty="0"/>
        </a:p>
      </dsp:txBody>
      <dsp:txXfrm>
        <a:off x="14618" y="957277"/>
        <a:ext cx="4666809" cy="270210"/>
      </dsp:txXfrm>
    </dsp:sp>
    <dsp:sp modelId="{DFA258E6-92DE-48B6-8D72-F959BBAABE49}">
      <dsp:nvSpPr>
        <dsp:cNvPr id="0" name=""/>
        <dsp:cNvSpPr/>
      </dsp:nvSpPr>
      <dsp:spPr>
        <a:xfrm>
          <a:off x="0" y="1256281"/>
          <a:ext cx="4696045" cy="2994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Menor retorno aos acionistas;</a:t>
          </a:r>
          <a:endParaRPr lang="en-US" sz="1600" kern="1200" dirty="0"/>
        </a:p>
      </dsp:txBody>
      <dsp:txXfrm>
        <a:off x="14618" y="1270899"/>
        <a:ext cx="4666809" cy="270210"/>
      </dsp:txXfrm>
    </dsp:sp>
    <dsp:sp modelId="{583B2CE4-E3B7-4AF7-8A06-651F26F1D7D2}">
      <dsp:nvSpPr>
        <dsp:cNvPr id="0" name=""/>
        <dsp:cNvSpPr/>
      </dsp:nvSpPr>
      <dsp:spPr>
        <a:xfrm>
          <a:off x="0" y="1561181"/>
          <a:ext cx="4696045" cy="2994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Projeto completamente abandonado.</a:t>
          </a:r>
          <a:endParaRPr lang="en-US" sz="1600" kern="1200" dirty="0"/>
        </a:p>
      </dsp:txBody>
      <dsp:txXfrm>
        <a:off x="14618" y="1575799"/>
        <a:ext cx="4666809" cy="270210"/>
      </dsp:txXfrm>
    </dsp:sp>
    <dsp:sp modelId="{9DF347C8-AAEA-4797-A6B8-9327C4FB709D}">
      <dsp:nvSpPr>
        <dsp:cNvPr id="0" name=""/>
        <dsp:cNvSpPr/>
      </dsp:nvSpPr>
      <dsp:spPr>
        <a:xfrm>
          <a:off x="0" y="1883525"/>
          <a:ext cx="4696045" cy="299446"/>
        </a:xfrm>
        <a:prstGeom prst="roundRect">
          <a:avLst/>
        </a:prstGeom>
        <a:solidFill>
          <a:schemeClr val="bg2">
            <a:lumMod val="1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bg1"/>
              </a:solidFill>
            </a:rPr>
            <a:t>Custos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14618" y="1898143"/>
        <a:ext cx="4666809" cy="270210"/>
      </dsp:txXfrm>
    </dsp:sp>
    <dsp:sp modelId="{A467907F-A833-4078-9FF8-F52AB884B148}">
      <dsp:nvSpPr>
        <dsp:cNvPr id="0" name=""/>
        <dsp:cNvSpPr/>
      </dsp:nvSpPr>
      <dsp:spPr>
        <a:xfrm>
          <a:off x="0" y="2197146"/>
          <a:ext cx="4696045" cy="2994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Atrasos no projeto;</a:t>
          </a:r>
          <a:endParaRPr lang="en-US" sz="1600" kern="1200" dirty="0"/>
        </a:p>
      </dsp:txBody>
      <dsp:txXfrm>
        <a:off x="14618" y="2211764"/>
        <a:ext cx="4666809" cy="270210"/>
      </dsp:txXfrm>
    </dsp:sp>
    <dsp:sp modelId="{EEA10AAF-F6C9-4C7C-9DA0-AFBEE59A0DF3}">
      <dsp:nvSpPr>
        <dsp:cNvPr id="0" name=""/>
        <dsp:cNvSpPr/>
      </dsp:nvSpPr>
      <dsp:spPr>
        <a:xfrm>
          <a:off x="0" y="2510768"/>
          <a:ext cx="4696045" cy="2994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Perda de marcos (</a:t>
          </a:r>
          <a:r>
            <a:rPr lang="pt-BR" sz="1600" kern="1200" dirty="0" err="1"/>
            <a:t>milestones</a:t>
          </a:r>
          <a:r>
            <a:rPr lang="pt-BR" sz="1600" kern="1200" dirty="0"/>
            <a:t>) do projeto;</a:t>
          </a:r>
          <a:endParaRPr lang="en-US" sz="1600" kern="1200" dirty="0"/>
        </a:p>
      </dsp:txBody>
      <dsp:txXfrm>
        <a:off x="14618" y="2525386"/>
        <a:ext cx="4666809" cy="270210"/>
      </dsp:txXfrm>
    </dsp:sp>
    <dsp:sp modelId="{FDF14DF2-8155-401F-B11E-7651D728CDA5}">
      <dsp:nvSpPr>
        <dsp:cNvPr id="0" name=""/>
        <dsp:cNvSpPr/>
      </dsp:nvSpPr>
      <dsp:spPr>
        <a:xfrm>
          <a:off x="0" y="2824390"/>
          <a:ext cx="4696045" cy="2994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Gasto maior do que o orçado;</a:t>
          </a:r>
          <a:endParaRPr lang="en-US" sz="1600" kern="1200" dirty="0"/>
        </a:p>
      </dsp:txBody>
      <dsp:txXfrm>
        <a:off x="14618" y="2839008"/>
        <a:ext cx="4666809" cy="270210"/>
      </dsp:txXfrm>
    </dsp:sp>
    <dsp:sp modelId="{BC306925-68B6-48A3-ACFA-1B35A4CC0F6B}">
      <dsp:nvSpPr>
        <dsp:cNvPr id="0" name=""/>
        <dsp:cNvSpPr/>
      </dsp:nvSpPr>
      <dsp:spPr>
        <a:xfrm>
          <a:off x="0" y="3138012"/>
          <a:ext cx="4696045" cy="2994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Retrabalho necessário no desenho da solução;</a:t>
          </a:r>
          <a:endParaRPr lang="en-US" sz="1600" kern="1200" dirty="0"/>
        </a:p>
      </dsp:txBody>
      <dsp:txXfrm>
        <a:off x="14618" y="3152630"/>
        <a:ext cx="4666809" cy="270210"/>
      </dsp:txXfrm>
    </dsp:sp>
    <dsp:sp modelId="{D040581F-4781-43FF-A5EF-B8C05E6479D1}">
      <dsp:nvSpPr>
        <dsp:cNvPr id="0" name=""/>
        <dsp:cNvSpPr/>
      </dsp:nvSpPr>
      <dsp:spPr>
        <a:xfrm>
          <a:off x="0" y="3451634"/>
          <a:ext cx="4696045" cy="2994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Falta de produtividade do time de projeto</a:t>
          </a:r>
          <a:endParaRPr lang="en-US" sz="1600" kern="1200" dirty="0"/>
        </a:p>
      </dsp:txBody>
      <dsp:txXfrm>
        <a:off x="14618" y="3466252"/>
        <a:ext cx="4666809" cy="270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12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468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001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78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260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747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31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40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881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43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726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881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76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055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580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8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484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784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60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>
            <a:spLocks noGrp="1"/>
          </p:cNvSpPr>
          <p:nvPr>
            <p:ph type="body" idx="4294967295"/>
          </p:nvPr>
        </p:nvSpPr>
        <p:spPr>
          <a:xfrm>
            <a:off x="613587" y="1459705"/>
            <a:ext cx="3389312" cy="2224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° Arthur Oliveira - Deloitte</a:t>
            </a:r>
          </a:p>
          <a:p>
            <a:pPr marL="8890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° Mateus </a:t>
            </a:r>
            <a:r>
              <a:rPr lang="en-US" sz="1600" b="1" dirty="0" err="1">
                <a:solidFill>
                  <a:schemeClr val="bg1"/>
                </a:solidFill>
              </a:rPr>
              <a:t>Lopis</a:t>
            </a:r>
            <a:r>
              <a:rPr lang="en-US" sz="1600" b="1" dirty="0">
                <a:solidFill>
                  <a:schemeClr val="bg1"/>
                </a:solidFill>
              </a:rPr>
              <a:t> – Deloitte</a:t>
            </a:r>
          </a:p>
          <a:p>
            <a:pPr marL="8890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° Leonardo Matias - </a:t>
            </a:r>
            <a:r>
              <a:rPr lang="en-US" sz="1600" b="1" dirty="0" err="1">
                <a:solidFill>
                  <a:schemeClr val="bg1"/>
                </a:solidFill>
              </a:rPr>
              <a:t>Stefannini</a:t>
            </a:r>
            <a:endParaRPr lang="en-US" sz="1600" b="1" dirty="0">
              <a:solidFill>
                <a:schemeClr val="bg1"/>
              </a:solidFill>
            </a:endParaRPr>
          </a:p>
          <a:p>
            <a:pPr marL="8890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° Leonardo Melo - </a:t>
            </a:r>
            <a:r>
              <a:rPr lang="en-US" sz="1600" b="1" dirty="0" err="1">
                <a:solidFill>
                  <a:schemeClr val="bg1"/>
                </a:solidFill>
              </a:rPr>
              <a:t>Stefannini</a:t>
            </a:r>
            <a:endParaRPr lang="en-US" sz="1600" b="1" dirty="0">
              <a:solidFill>
                <a:schemeClr val="bg1"/>
              </a:solidFill>
            </a:endParaRPr>
          </a:p>
          <a:p>
            <a:pPr marL="8890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° Guilherme </a:t>
            </a:r>
            <a:r>
              <a:rPr lang="en-US" sz="1600" b="1" dirty="0" err="1">
                <a:solidFill>
                  <a:schemeClr val="bg1"/>
                </a:solidFill>
              </a:rPr>
              <a:t>França</a:t>
            </a:r>
            <a:r>
              <a:rPr lang="en-US" sz="1600" b="1" dirty="0">
                <a:solidFill>
                  <a:schemeClr val="bg1"/>
                </a:solidFill>
              </a:rPr>
              <a:t> – Digital Work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  ° Wesley Souza – Digital Work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15" name="Imagem 14" descr="Uma imagem contendo desenho&#10;&#10;Descrição gerada automaticamente">
            <a:extLst>
              <a:ext uri="{FF2B5EF4-FFF2-40B4-BE49-F238E27FC236}">
                <a16:creationId xmlns:a16="http://schemas.microsoft.com/office/drawing/2014/main" id="{2F8AF306-2967-4098-B222-DADAD15BD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697" y="1991642"/>
            <a:ext cx="3695500" cy="1160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5. </a:t>
            </a:r>
            <a:r>
              <a:rPr lang="pt-BR" dirty="0" err="1"/>
              <a:t>Storyboard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79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err="1"/>
              <a:t>StoryBoard</a:t>
            </a:r>
            <a:r>
              <a:rPr lang="pt-BR" dirty="0"/>
              <a:t>:</a:t>
            </a:r>
            <a:endParaRPr dirty="0"/>
          </a:p>
        </p:txBody>
      </p:sp>
      <p:sp>
        <p:nvSpPr>
          <p:cNvPr id="180" name="Google Shape;180;p22"/>
          <p:cNvSpPr/>
          <p:nvPr/>
        </p:nvSpPr>
        <p:spPr>
          <a:xfrm>
            <a:off x="8191382" y="636358"/>
            <a:ext cx="320958" cy="320938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Espaço Reservado para Conteúdo 3">
            <a:extLst>
              <a:ext uri="{FF2B5EF4-FFF2-40B4-BE49-F238E27FC236}">
                <a16:creationId xmlns:a16="http://schemas.microsoft.com/office/drawing/2014/main" id="{1AB14B47-A184-4F14-8C6D-E1024E060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57" y="1356078"/>
            <a:ext cx="6134875" cy="3591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5ECD7FE-B1DC-436D-89C2-A342BF00E8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" t="11261"/>
          <a:stretch/>
        </p:blipFill>
        <p:spPr>
          <a:xfrm>
            <a:off x="1726661" y="2063407"/>
            <a:ext cx="6739500" cy="2176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6. </a:t>
            </a:r>
            <a:r>
              <a:rPr lang="pt-BR" dirty="0" err="1"/>
              <a:t>Canvas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70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err="1"/>
              <a:t>Canvas</a:t>
            </a:r>
            <a:r>
              <a:rPr lang="pt-BR" dirty="0"/>
              <a:t>:</a:t>
            </a:r>
            <a:endParaRPr dirty="0"/>
          </a:p>
        </p:txBody>
      </p:sp>
      <p:sp>
        <p:nvSpPr>
          <p:cNvPr id="180" name="Google Shape;180;p22"/>
          <p:cNvSpPr/>
          <p:nvPr/>
        </p:nvSpPr>
        <p:spPr>
          <a:xfrm>
            <a:off x="8191382" y="636358"/>
            <a:ext cx="320958" cy="320938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558020E-30A1-4D3B-B2C3-8F12994F6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04" y="1255037"/>
            <a:ext cx="6957842" cy="379184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86EEFAE-95A1-472B-949C-2B5B74AA1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732" y="1406930"/>
            <a:ext cx="3117427" cy="24815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E518BD-078D-469B-A7F0-13A845DA9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309" y="1425980"/>
            <a:ext cx="3074521" cy="245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1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7. </a:t>
            </a:r>
            <a:r>
              <a:rPr lang="pt-BR" dirty="0" err="1"/>
              <a:t>Mockup</a:t>
            </a:r>
            <a:r>
              <a:rPr lang="pt-BR" dirty="0"/>
              <a:t> de telas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4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err="1"/>
              <a:t>Mockup</a:t>
            </a:r>
            <a:r>
              <a:rPr lang="pt-BR" dirty="0"/>
              <a:t> de Tela elas:</a:t>
            </a:r>
            <a:endParaRPr dirty="0"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94E2A36-8AEF-44DA-BBF1-980DFDBFA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76" y="1498772"/>
            <a:ext cx="4102265" cy="2551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7348B3E-20BC-43F2-8DAB-C7777E678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876" y="1752772"/>
            <a:ext cx="4102265" cy="2551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8EE9C21-7DAC-44C5-AD24-B656E1DEB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169" y="1922834"/>
            <a:ext cx="5977941" cy="2820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8. Diagrama de solução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898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Diagrama de Solução: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096856-31B6-4BD4-85C3-1D6895760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260" y="1320664"/>
            <a:ext cx="5773479" cy="342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037672A-06DD-4D2F-A781-A165EB42E4D2}"/>
              </a:ext>
            </a:extLst>
          </p:cNvPr>
          <p:cNvCxnSpPr>
            <a:cxnSpLocks/>
          </p:cNvCxnSpPr>
          <p:nvPr/>
        </p:nvCxnSpPr>
        <p:spPr>
          <a:xfrm>
            <a:off x="3267281" y="3936078"/>
            <a:ext cx="775252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D1242CC-4473-4D03-BCCF-2E0FA0FC16E0}"/>
              </a:ext>
            </a:extLst>
          </p:cNvPr>
          <p:cNvCxnSpPr>
            <a:cxnSpLocks/>
          </p:cNvCxnSpPr>
          <p:nvPr/>
        </p:nvCxnSpPr>
        <p:spPr>
          <a:xfrm flipH="1">
            <a:off x="2345766" y="2971983"/>
            <a:ext cx="454376" cy="5963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m para Slack">
            <a:extLst>
              <a:ext uri="{FF2B5EF4-FFF2-40B4-BE49-F238E27FC236}">
                <a16:creationId xmlns:a16="http://schemas.microsoft.com/office/drawing/2014/main" id="{C52E80F0-45E3-4592-873E-A72999E76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60" y="1820597"/>
            <a:ext cx="1201811" cy="58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499EFB5-B1D2-4DA7-BDA5-80EF29C0F496}"/>
              </a:ext>
            </a:extLst>
          </p:cNvPr>
          <p:cNvCxnSpPr>
            <a:cxnSpLocks/>
          </p:cNvCxnSpPr>
          <p:nvPr/>
        </p:nvCxnSpPr>
        <p:spPr>
          <a:xfrm flipV="1">
            <a:off x="2033095" y="2502359"/>
            <a:ext cx="190578" cy="106597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2FA9B07-6B58-4393-9A47-25C63985B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33" y="2502358"/>
            <a:ext cx="447779" cy="33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9. BPMN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87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B8939E30-1C98-4777-96F0-0167C357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71" y="0"/>
            <a:ext cx="6915028" cy="5143500"/>
          </a:xfrm>
          <a:prstGeom prst="rect">
            <a:avLst/>
          </a:prstGeom>
        </p:spPr>
      </p:pic>
      <p:pic>
        <p:nvPicPr>
          <p:cNvPr id="11" name="Imagem 10" descr="Texto preto sobre fundo branco&#10;&#10;Descrição gerada automaticamente">
            <a:extLst>
              <a:ext uri="{FF2B5EF4-FFF2-40B4-BE49-F238E27FC236}">
                <a16:creationId xmlns:a16="http://schemas.microsoft.com/office/drawing/2014/main" id="{E415A058-A658-40A6-A34A-6D6B8CBAC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752" y="158781"/>
            <a:ext cx="2366756" cy="482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9E9A16B-D0FE-45F7-9B2E-851C0FBA1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916" y="3608870"/>
            <a:ext cx="6669247" cy="1375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 descr="Uma imagem contendo mapa&#10;&#10;Descrição gerada automaticamente">
            <a:extLst>
              <a:ext uri="{FF2B5EF4-FFF2-40B4-BE49-F238E27FC236}">
                <a16:creationId xmlns:a16="http://schemas.microsoft.com/office/drawing/2014/main" id="{09ED1CF0-9301-464C-AC83-618C9FF1A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92665"/>
            <a:ext cx="4270375" cy="1620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4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41550" y="2253700"/>
            <a:ext cx="6508750" cy="6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1.</a:t>
            </a:r>
            <a:r>
              <a:rPr lang="pt-BR" dirty="0">
                <a:solidFill>
                  <a:schemeClr val="bg1"/>
                </a:solidFill>
              </a:rPr>
              <a:t> Problematização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10. Diagrama de Sequência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52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D5735F-AAED-44F4-9FF3-275D906F33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  <p:pic>
        <p:nvPicPr>
          <p:cNvPr id="9" name="Imagem 8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7A087D7-4FBD-43FE-910F-4F4774166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619" y="0"/>
            <a:ext cx="5615862" cy="5143500"/>
          </a:xfrm>
          <a:prstGeom prst="rect">
            <a:avLst/>
          </a:prstGeom>
        </p:spPr>
      </p:pic>
      <p:pic>
        <p:nvPicPr>
          <p:cNvPr id="11" name="Imagem 10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43DBAFC2-F956-4BED-8851-988245A3E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59" y="1023144"/>
            <a:ext cx="7303741" cy="309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6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11. Ferramentas utilizadas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585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Ferramentas utilizadas:</a:t>
            </a:r>
            <a:endParaRPr dirty="0"/>
          </a:p>
        </p:txBody>
      </p:sp>
      <p:sp>
        <p:nvSpPr>
          <p:cNvPr id="180" name="Google Shape;180;p22"/>
          <p:cNvSpPr/>
          <p:nvPr/>
        </p:nvSpPr>
        <p:spPr>
          <a:xfrm>
            <a:off x="8191382" y="636358"/>
            <a:ext cx="320958" cy="320938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F2D8FB-0C4C-4AD2-B13A-F8D5CB4B9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41" y="1274507"/>
            <a:ext cx="6656822" cy="339424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483B8D0-9EEA-4614-A6C9-CB4BF326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562" y="1392707"/>
            <a:ext cx="6897587" cy="35822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6C31BA-C65E-4CAB-BB05-0CB1E8744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779" y="1541435"/>
            <a:ext cx="6861591" cy="35036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249503-5CD8-4A57-B57C-03AE99B4B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873" y="1711290"/>
            <a:ext cx="5234153" cy="326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12. Modelo conceitual BD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80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3">
            <a:extLst>
              <a:ext uri="{FF2B5EF4-FFF2-40B4-BE49-F238E27FC236}">
                <a16:creationId xmlns:a16="http://schemas.microsoft.com/office/drawing/2014/main" id="{10778EDD-94AD-4DB6-86F6-CF79E7AAF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2" y="267312"/>
            <a:ext cx="8193555" cy="4608876"/>
          </a:xfrm>
          <a:prstGeom prst="rect">
            <a:avLst/>
          </a:prstGeom>
        </p:spPr>
      </p:pic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B3F407C-B503-4E90-B934-C2A99A30E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553" y="3046935"/>
            <a:ext cx="6244103" cy="1737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341853F-296A-4907-B44C-3D8AE784F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78" y="1882193"/>
            <a:ext cx="5955808" cy="2948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m 1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8EF6D44-2CA0-4C86-B8A2-439333932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727" y="1371978"/>
            <a:ext cx="4773190" cy="2653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29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13. Inovação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70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11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Conceito e Vantagens:</a:t>
            </a:r>
            <a:endParaRPr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body" idx="1"/>
          </p:nvPr>
        </p:nvSpPr>
        <p:spPr>
          <a:xfrm>
            <a:off x="1605118" y="1668366"/>
            <a:ext cx="7085700" cy="2221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600" dirty="0" err="1"/>
              <a:t>UiPath</a:t>
            </a:r>
            <a:r>
              <a:rPr lang="pt-BR" sz="1600" dirty="0"/>
              <a:t> é uma ferramenta de RPA utilizada para desenvolver automações web e processuais.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A ferramenta foi desenvolvida a fim de atingir um rápido desenvolvimento do software aliado à escalabilidade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fácil utilização por parte dos seus usuários.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Possui uma interface amigável;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Realiza automações web, automações de processos e automações remotas.</a:t>
            </a:r>
          </a:p>
          <a:p>
            <a:endParaRPr lang="pt-BR" sz="1400" dirty="0"/>
          </a:p>
        </p:txBody>
      </p:sp>
      <p:grpSp>
        <p:nvGrpSpPr>
          <p:cNvPr id="6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7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4554311" y="393475"/>
            <a:ext cx="3262539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 prática:</a:t>
            </a:r>
            <a:endParaRPr dirty="0"/>
          </a:p>
        </p:txBody>
      </p:sp>
      <p:sp>
        <p:nvSpPr>
          <p:cNvPr id="324" name="Google Shape;324;p33"/>
          <p:cNvSpPr txBox="1">
            <a:spLocks noGrp="1"/>
          </p:cNvSpPr>
          <p:nvPr>
            <p:ph type="body" idx="1"/>
          </p:nvPr>
        </p:nvSpPr>
        <p:spPr>
          <a:xfrm>
            <a:off x="4619048" y="1993925"/>
            <a:ext cx="4441825" cy="137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 O ambiente de desenvolvimento do</a:t>
            </a:r>
            <a:r>
              <a:rPr lang="pt-BR" sz="1600" b="1" dirty="0"/>
              <a:t> </a:t>
            </a:r>
            <a:r>
              <a:rPr lang="pt-BR" sz="1600" b="1" dirty="0" err="1"/>
              <a:t>UiPath</a:t>
            </a:r>
            <a:r>
              <a:rPr lang="pt-BR" sz="1600" b="1" dirty="0"/>
              <a:t> </a:t>
            </a:r>
            <a:r>
              <a:rPr lang="pt-BR" sz="1600" dirty="0"/>
              <a:t>é o</a:t>
            </a:r>
            <a:r>
              <a:rPr lang="pt-BR" sz="1600" b="1" dirty="0"/>
              <a:t> STUDIO;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É baseado em </a:t>
            </a:r>
            <a:r>
              <a:rPr lang="pt-BR" sz="1600" b="1" dirty="0"/>
              <a:t>Visual Basic;</a:t>
            </a:r>
            <a:endParaRPr lang="pt-B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Utiliza o conceito de “</a:t>
            </a:r>
            <a:r>
              <a:rPr lang="pt-BR" sz="1600" b="1" dirty="0"/>
              <a:t>arrastar e soltar</a:t>
            </a:r>
            <a:r>
              <a:rPr lang="pt-BR" sz="1600" dirty="0"/>
              <a:t>”;</a:t>
            </a:r>
          </a:p>
          <a:p>
            <a:pPr marL="0" lvl="0" indent="0">
              <a:buNone/>
            </a:pPr>
            <a:endParaRPr sz="1400" dirty="0"/>
          </a:p>
        </p:txBody>
      </p:sp>
      <p:grpSp>
        <p:nvGrpSpPr>
          <p:cNvPr id="12" name="Google Shape;357;p35">
            <a:extLst>
              <a:ext uri="{FF2B5EF4-FFF2-40B4-BE49-F238E27FC236}">
                <a16:creationId xmlns:a16="http://schemas.microsoft.com/office/drawing/2014/main" id="{BF4214D1-B80E-467D-9408-8CF4D0C4C974}"/>
              </a:ext>
            </a:extLst>
          </p:cNvPr>
          <p:cNvGrpSpPr/>
          <p:nvPr/>
        </p:nvGrpSpPr>
        <p:grpSpPr>
          <a:xfrm>
            <a:off x="0" y="831273"/>
            <a:ext cx="4483099" cy="3678382"/>
            <a:chOff x="2583325" y="2972875"/>
            <a:chExt cx="462850" cy="445750"/>
          </a:xfrm>
        </p:grpSpPr>
        <p:sp>
          <p:nvSpPr>
            <p:cNvPr id="13" name="Google Shape;358;p35">
              <a:extLst>
                <a:ext uri="{FF2B5EF4-FFF2-40B4-BE49-F238E27FC236}">
                  <a16:creationId xmlns:a16="http://schemas.microsoft.com/office/drawing/2014/main" id="{5D505EC8-8DA0-4CE8-B3D2-1109BB5F023E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9;p35">
              <a:extLst>
                <a:ext uri="{FF2B5EF4-FFF2-40B4-BE49-F238E27FC236}">
                  <a16:creationId xmlns:a16="http://schemas.microsoft.com/office/drawing/2014/main" id="{762AF5AC-2898-4D3D-888E-5D9343CFDE2F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49" y="924791"/>
            <a:ext cx="4238624" cy="2576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9" name="Google Shape;203;p25"/>
          <p:cNvGrpSpPr/>
          <p:nvPr/>
        </p:nvGrpSpPr>
        <p:grpSpPr>
          <a:xfrm>
            <a:off x="8141260" y="590035"/>
            <a:ext cx="431172" cy="413599"/>
            <a:chOff x="5241175" y="4959100"/>
            <a:chExt cx="539775" cy="517775"/>
          </a:xfrm>
        </p:grpSpPr>
        <p:sp>
          <p:nvSpPr>
            <p:cNvPr id="10" name="Google Shape;204;p2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5;p2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6;p2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7;p2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8;p2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9;p2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14. Demonstração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50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>
                <a:solidFill>
                  <a:schemeClr val="bg1"/>
                </a:solidFill>
              </a:rPr>
              <a:t>Mudanças mal implementadas:	</a:t>
            </a:r>
            <a:endParaRPr dirty="0"/>
          </a:p>
        </p:txBody>
      </p:sp>
      <p:graphicFrame>
        <p:nvGraphicFramePr>
          <p:cNvPr id="17" name="Espaço Reservado para Conteúdo 2">
            <a:extLst>
              <a:ext uri="{FF2B5EF4-FFF2-40B4-BE49-F238E27FC236}">
                <a16:creationId xmlns:a16="http://schemas.microsoft.com/office/drawing/2014/main" id="{BCF8C8FA-691F-4AF8-9B80-B587A625C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506760"/>
              </p:ext>
            </p:extLst>
          </p:nvPr>
        </p:nvGraphicFramePr>
        <p:xfrm>
          <a:off x="2784255" y="1282699"/>
          <a:ext cx="4696045" cy="375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15. Conclusão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0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7C6DD8F-78FD-4D92-9BD3-4F6A487262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  <p:pic>
        <p:nvPicPr>
          <p:cNvPr id="2052" name="Picture 4" descr="Resultado de imagem para stefanini logo png">
            <a:extLst>
              <a:ext uri="{FF2B5EF4-FFF2-40B4-BE49-F238E27FC236}">
                <a16:creationId xmlns:a16="http://schemas.microsoft.com/office/drawing/2014/main" id="{D876D2E6-17F1-44E8-8BE3-C6A537EC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24" y="927185"/>
            <a:ext cx="2205920" cy="67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Uma imagem contendo comida, desenho, placar&#10;&#10;Descrição gerada automaticamente">
            <a:extLst>
              <a:ext uri="{FF2B5EF4-FFF2-40B4-BE49-F238E27FC236}">
                <a16:creationId xmlns:a16="http://schemas.microsoft.com/office/drawing/2014/main" id="{207A4EB9-7295-4500-8CA3-524A76A2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970" y="1951244"/>
            <a:ext cx="2031627" cy="959657"/>
          </a:xfrm>
          <a:prstGeom prst="rect">
            <a:avLst/>
          </a:prstGeom>
        </p:spPr>
      </p:pic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0E997CA-BFAC-4E12-826D-02FF29224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259" y="1567111"/>
            <a:ext cx="3240508" cy="1727921"/>
          </a:xfrm>
          <a:prstGeom prst="rect">
            <a:avLst/>
          </a:prstGeom>
        </p:spPr>
      </p:pic>
      <p:pic>
        <p:nvPicPr>
          <p:cNvPr id="2056" name="Picture 8" descr="Resultado de imagem para deloitte logo png">
            <a:extLst>
              <a:ext uri="{FF2B5EF4-FFF2-40B4-BE49-F238E27FC236}">
                <a16:creationId xmlns:a16="http://schemas.microsoft.com/office/drawing/2014/main" id="{C5FE9546-FF8F-4F73-A7C1-BDF396F92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70" y="3262461"/>
            <a:ext cx="2050304" cy="35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5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2. Objetivos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549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82200" y="39982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Objetivos: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1495622" y="2418051"/>
            <a:ext cx="7070643" cy="8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Automatizar processos de mudanças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Estado dos equipamentos antes/durante/depois da mudança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endParaRPr dirty="0"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3. </a:t>
            </a:r>
            <a:r>
              <a:rPr lang="pt-BR" dirty="0" err="1"/>
              <a:t>User</a:t>
            </a:r>
            <a:r>
              <a:rPr lang="pt-BR" dirty="0"/>
              <a:t> stories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1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User</a:t>
            </a:r>
            <a:r>
              <a:rPr lang="pt-BR" dirty="0"/>
              <a:t> Stories:</a:t>
            </a:r>
            <a:endParaRPr dirty="0"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94F12433-625E-4BAC-89AE-DB8A32424864}"/>
              </a:ext>
            </a:extLst>
          </p:cNvPr>
          <p:cNvSpPr/>
          <p:nvPr/>
        </p:nvSpPr>
        <p:spPr>
          <a:xfrm>
            <a:off x="1363661" y="1944228"/>
            <a:ext cx="749295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1600" dirty="0"/>
              <a:t>Eu como Usuário, gostaria de ser avisado quando for ocorrer alguma indisponibilidade do sistema, para eu salvar os processos e arquivos, </a:t>
            </a:r>
          </a:p>
          <a:p>
            <a:pPr fontAlgn="base"/>
            <a:r>
              <a:rPr lang="pt-BR" sz="1600" dirty="0"/>
              <a:t>    e não perde-los.​​</a:t>
            </a:r>
          </a:p>
          <a:p>
            <a:pPr fontAlgn="base"/>
            <a:r>
              <a:rPr lang="pt-BR" sz="1600" dirty="0"/>
              <a:t>​​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1600" dirty="0"/>
              <a:t>Eu como Gestor, gostaria de ter um histórico com todas as </a:t>
            </a:r>
            <a:r>
              <a:rPr lang="pt-BR" sz="1600" dirty="0" err="1"/>
              <a:t>GMUDs</a:t>
            </a:r>
            <a:r>
              <a:rPr lang="pt-BR" sz="1600" dirty="0"/>
              <a:t> realizadas para poder ter um controle de quando ocorreram, quem foi o responsável e qual mudança foi feita.</a:t>
            </a:r>
            <a:r>
              <a:rPr lang="en-US" sz="1600" dirty="0"/>
              <a:t>​​</a:t>
            </a:r>
          </a:p>
          <a:p>
            <a:pPr fontAlgn="base"/>
            <a:r>
              <a:rPr lang="pt-BR" sz="1800" dirty="0"/>
              <a:t>​​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703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235200" y="2254250"/>
            <a:ext cx="6508750" cy="6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4. Requisitos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4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Requisitos: </a:t>
            </a:r>
            <a:endParaRPr dirty="0"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D6AF0072-576C-467F-A44A-A0826CCB2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40801"/>
              </p:ext>
            </p:extLst>
          </p:nvPr>
        </p:nvGraphicFramePr>
        <p:xfrm>
          <a:off x="1388472" y="1465409"/>
          <a:ext cx="3797300" cy="1706186"/>
        </p:xfrm>
        <a:graphic>
          <a:graphicData uri="http://schemas.openxmlformats.org/drawingml/2006/table">
            <a:tbl>
              <a:tblPr/>
              <a:tblGrid>
                <a:gridCol w="257773">
                  <a:extLst>
                    <a:ext uri="{9D8B030D-6E8A-4147-A177-3AD203B41FA5}">
                      <a16:colId xmlns:a16="http://schemas.microsoft.com/office/drawing/2014/main" val="2702959096"/>
                    </a:ext>
                  </a:extLst>
                </a:gridCol>
                <a:gridCol w="656904">
                  <a:extLst>
                    <a:ext uri="{9D8B030D-6E8A-4147-A177-3AD203B41FA5}">
                      <a16:colId xmlns:a16="http://schemas.microsoft.com/office/drawing/2014/main" val="3420421599"/>
                    </a:ext>
                  </a:extLst>
                </a:gridCol>
                <a:gridCol w="1552180">
                  <a:extLst>
                    <a:ext uri="{9D8B030D-6E8A-4147-A177-3AD203B41FA5}">
                      <a16:colId xmlns:a16="http://schemas.microsoft.com/office/drawing/2014/main" val="418992695"/>
                    </a:ext>
                  </a:extLst>
                </a:gridCol>
                <a:gridCol w="636491">
                  <a:extLst>
                    <a:ext uri="{9D8B030D-6E8A-4147-A177-3AD203B41FA5}">
                      <a16:colId xmlns:a16="http://schemas.microsoft.com/office/drawing/2014/main" val="1883192166"/>
                    </a:ext>
                  </a:extLst>
                </a:gridCol>
                <a:gridCol w="693952">
                  <a:extLst>
                    <a:ext uri="{9D8B030D-6E8A-4147-A177-3AD203B41FA5}">
                      <a16:colId xmlns:a16="http://schemas.microsoft.com/office/drawing/2014/main" val="504619757"/>
                    </a:ext>
                  </a:extLst>
                </a:gridCol>
              </a:tblGrid>
              <a:tr h="542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 </a:t>
                      </a:r>
                      <a:b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Associado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Descrição do Requisito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Versão do Requisito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Tipo Requisito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543952"/>
                  </a:ext>
                </a:extLst>
              </a:tr>
              <a:tr h="5423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GERAÇÃO DE RELATÓRIOS DAS </a:t>
                      </a:r>
                      <a:r>
                        <a:rPr lang="pt-BR" sz="1200" b="0" i="0" u="none" strike="noStrike" dirty="0" err="1">
                          <a:effectLst/>
                          <a:latin typeface="Calibri" panose="020F0502020204030204" pitchFamily="34" charset="0"/>
                        </a:rPr>
                        <a:t>GMUDs</a:t>
                      </a:r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2.2.4.1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95196"/>
                  </a:ext>
                </a:extLst>
              </a:tr>
              <a:tr h="5898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DESENVOLVER BANCO DE DADOS DA APLICAÇÃO WEB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4.4.0.1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Funcional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94018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717E0A8D-121A-49A8-AA99-7912A882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9471"/>
              </p:ext>
            </p:extLst>
          </p:nvPr>
        </p:nvGraphicFramePr>
        <p:xfrm>
          <a:off x="2244800" y="3308515"/>
          <a:ext cx="5676900" cy="1706187"/>
        </p:xfrm>
        <a:graphic>
          <a:graphicData uri="http://schemas.openxmlformats.org/drawingml/2006/table">
            <a:tbl>
              <a:tblPr/>
              <a:tblGrid>
                <a:gridCol w="980527">
                  <a:extLst>
                    <a:ext uri="{9D8B030D-6E8A-4147-A177-3AD203B41FA5}">
                      <a16:colId xmlns:a16="http://schemas.microsoft.com/office/drawing/2014/main" val="1934138354"/>
                    </a:ext>
                  </a:extLst>
                </a:gridCol>
                <a:gridCol w="761574">
                  <a:extLst>
                    <a:ext uri="{9D8B030D-6E8A-4147-A177-3AD203B41FA5}">
                      <a16:colId xmlns:a16="http://schemas.microsoft.com/office/drawing/2014/main" val="1871348975"/>
                    </a:ext>
                  </a:extLst>
                </a:gridCol>
                <a:gridCol w="1903935">
                  <a:extLst>
                    <a:ext uri="{9D8B030D-6E8A-4147-A177-3AD203B41FA5}">
                      <a16:colId xmlns:a16="http://schemas.microsoft.com/office/drawing/2014/main" val="2894945489"/>
                    </a:ext>
                  </a:extLst>
                </a:gridCol>
                <a:gridCol w="2030864">
                  <a:extLst>
                    <a:ext uri="{9D8B030D-6E8A-4147-A177-3AD203B41FA5}">
                      <a16:colId xmlns:a16="http://schemas.microsoft.com/office/drawing/2014/main" val="1363601840"/>
                    </a:ext>
                  </a:extLst>
                </a:gridCol>
              </a:tblGrid>
              <a:tr h="48012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Responsável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Validador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Dependência Internas entre Requisitos  (rastreabilidade)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Dependências Externas entre Requisitos (Rastreabilidade)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66253"/>
                  </a:ext>
                </a:extLst>
              </a:tr>
              <a:tr h="5121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MATEUS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ARTHUR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1.1.1 / 1.1.4  2.2.0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CASO OCORAM GMUDs FORA DO CONTROLE DA APLICAÇÃO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552256"/>
                  </a:ext>
                </a:extLst>
              </a:tr>
              <a:tr h="7139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GUILHERME / MATEUS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MELO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PROBLEMAS NÃO PLANEJADOS EM RELAÇÃO A ONDE IREMOS HOSPEDAR A APLICAÇÃO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523745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E1962D13-8DDF-43F8-9EDF-BFFC89E67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1674"/>
              </p:ext>
            </p:extLst>
          </p:nvPr>
        </p:nvGraphicFramePr>
        <p:xfrm>
          <a:off x="5581650" y="1465409"/>
          <a:ext cx="3450043" cy="1706187"/>
        </p:xfrm>
        <a:graphic>
          <a:graphicData uri="http://schemas.openxmlformats.org/drawingml/2006/table">
            <a:tbl>
              <a:tblPr/>
              <a:tblGrid>
                <a:gridCol w="725764">
                  <a:extLst>
                    <a:ext uri="{9D8B030D-6E8A-4147-A177-3AD203B41FA5}">
                      <a16:colId xmlns:a16="http://schemas.microsoft.com/office/drawing/2014/main" val="202552705"/>
                    </a:ext>
                  </a:extLst>
                </a:gridCol>
                <a:gridCol w="1048620">
                  <a:extLst>
                    <a:ext uri="{9D8B030D-6E8A-4147-A177-3AD203B41FA5}">
                      <a16:colId xmlns:a16="http://schemas.microsoft.com/office/drawing/2014/main" val="3813917712"/>
                    </a:ext>
                  </a:extLst>
                </a:gridCol>
                <a:gridCol w="982816">
                  <a:extLst>
                    <a:ext uri="{9D8B030D-6E8A-4147-A177-3AD203B41FA5}">
                      <a16:colId xmlns:a16="http://schemas.microsoft.com/office/drawing/2014/main" val="1767519319"/>
                    </a:ext>
                  </a:extLst>
                </a:gridCol>
                <a:gridCol w="692843">
                  <a:extLst>
                    <a:ext uri="{9D8B030D-6E8A-4147-A177-3AD203B41FA5}">
                      <a16:colId xmlns:a16="http://schemas.microsoft.com/office/drawing/2014/main" val="759799603"/>
                    </a:ext>
                  </a:extLst>
                </a:gridCol>
              </a:tblGrid>
              <a:tr h="5687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Última Alteração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Responsável pela última alteração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Documentação de Apoio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Situação do Requisito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30660"/>
                  </a:ext>
                </a:extLst>
              </a:tr>
              <a:tr h="5687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08/set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 WESLEY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DOC DA REUNIÃO 24/07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Aprovado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38948"/>
                  </a:ext>
                </a:extLst>
              </a:tr>
              <a:tr h="5687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08/set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 WESLEY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effectLst/>
                          <a:latin typeface="Calibri" panose="020F0502020204030204" pitchFamily="34" charset="0"/>
                        </a:rPr>
                        <a:t>DOC DA REUNIÃO 07/09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Projetado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632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82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378</Words>
  <Application>Microsoft Office PowerPoint</Application>
  <PresentationFormat>Apresentação na tela (16:9)</PresentationFormat>
  <Paragraphs>100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Barlow</vt:lpstr>
      <vt:lpstr>Calibri</vt:lpstr>
      <vt:lpstr>Basset template</vt:lpstr>
      <vt:lpstr>Apresentação do PowerPoint</vt:lpstr>
      <vt:lpstr>1. Problematização</vt:lpstr>
      <vt:lpstr>Mudanças mal implementadas: </vt:lpstr>
      <vt:lpstr>2. Objetivos</vt:lpstr>
      <vt:lpstr>Objetivos:</vt:lpstr>
      <vt:lpstr>3. User stories</vt:lpstr>
      <vt:lpstr>User Stories:</vt:lpstr>
      <vt:lpstr>4. Requisitos</vt:lpstr>
      <vt:lpstr>Requisitos: </vt:lpstr>
      <vt:lpstr>5. Storyboard</vt:lpstr>
      <vt:lpstr>StoryBoard:</vt:lpstr>
      <vt:lpstr>6. Canvas</vt:lpstr>
      <vt:lpstr>Canvas:</vt:lpstr>
      <vt:lpstr>7. Mockup de telas</vt:lpstr>
      <vt:lpstr>Mockup de Tela elas:</vt:lpstr>
      <vt:lpstr>8. Diagrama de solução</vt:lpstr>
      <vt:lpstr>Diagrama de Solução:</vt:lpstr>
      <vt:lpstr>9. BPMN</vt:lpstr>
      <vt:lpstr>Apresentação do PowerPoint</vt:lpstr>
      <vt:lpstr>10. Diagrama de Sequência</vt:lpstr>
      <vt:lpstr>Apresentação do PowerPoint</vt:lpstr>
      <vt:lpstr>11. Ferramentas utilizadas</vt:lpstr>
      <vt:lpstr>Ferramentas utilizadas:</vt:lpstr>
      <vt:lpstr>12. Modelo conceitual BD </vt:lpstr>
      <vt:lpstr>Apresentação do PowerPoint</vt:lpstr>
      <vt:lpstr>13. Inovação</vt:lpstr>
      <vt:lpstr>Conceito e Vantagens:</vt:lpstr>
      <vt:lpstr>Na prática:</vt:lpstr>
      <vt:lpstr>14. Demonstração</vt:lpstr>
      <vt:lpstr>15. 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Aluno</dc:creator>
  <cp:lastModifiedBy>Wesley S.</cp:lastModifiedBy>
  <cp:revision>100</cp:revision>
  <dcterms:modified xsi:type="dcterms:W3CDTF">2019-12-12T15:01:29Z</dcterms:modified>
</cp:coreProperties>
</file>