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315E-6DBC-608A-BFF5-E0E45CA7B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BE7F-5E42-6762-DA9C-215FF092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409E-ECAF-279B-1BEE-B1E621F1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A912-F989-6BE1-0296-B2005C46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D646-AC29-59C7-C9D6-05F4545B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7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CEC6-EB36-560B-2089-8C2B2E6A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285C-8C11-335E-0D92-B8E802471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D66E-8253-1B75-3EE7-7672F5B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72BD-5FD2-A8FF-F0B8-7BA4838F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7244-AB87-C241-9A57-CF5D9D73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0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CBA1B-2FF5-0F4F-4555-A0292B345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B0004-9740-DC28-29C1-1DFCA8D8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DFA9-6092-05C3-268A-E6DD0785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BE9A-A3DF-2647-FF9B-DE49DDD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2DA7-D6D7-EC5C-1129-AAFBDAB9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4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4E3B-B955-157A-B568-4046CCF0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AED-C1B9-B27B-388E-FBE3B8DC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9ED5-7A88-A4FB-A4BD-4747425E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5097-8396-E8DE-B997-666E47F9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3F27-BF94-3A92-B2BB-BAED69A8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1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54E-5D9A-1CBD-3073-201B6C9E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2532-8C0C-3F2C-D154-1035D420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1845-C1CF-945C-53E1-EF6A803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284B-3CB6-2ACE-78E2-C13661DC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AD26-3A52-4C62-5485-E6916931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63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23D0-1E16-B6B6-68D6-4A2FD30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E282-B091-F4D0-2B2F-3E791DCB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1878D-F779-C56A-BEC3-8D357D22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7341-30FC-87A7-B799-DE5996D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ADAA-15ED-1A1F-5641-BAFF024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C73AD-B627-A8E2-AD08-B0E05148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82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DD48-86F9-E45B-8852-546CE54E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D120-148F-1C7E-E796-DF4C5F59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81D6F-1657-2CBB-03D8-F742FC3E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3C2D3-F596-546E-9B9D-CB0805EE8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2EA6B-D0F8-79B6-B7E5-5DBE9D37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C5AE5-E653-2208-E0D1-6257652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192A-623B-90B7-991C-4D7A6C07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E4CE3-1910-4BFC-40B2-B0FB17D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5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7C03-8DC9-ABCC-AAD4-E88A148B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93BA1-3302-697D-D105-15F8C56B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BA7F-386E-254B-9C59-A21D850A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3AD79-E8AA-9991-C1FE-A82D4589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70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AE14A-4FCA-A146-34F3-B793F9EA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D4A48-4754-31AE-ED8A-4601CFB8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8DE27-EED8-0BD8-D453-9126E64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38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03CE-DEFC-775E-E21C-62AE55E6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CEB0-CE65-B031-519F-CE692506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0B03B-F5E6-858A-D3BC-B9495F11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CF4ED-97B5-1A33-5DAC-AE9EE2E9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85DC-CA80-CAF8-D534-88423A54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CE47E-C59D-0183-CB17-1A578A1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6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C5C2-C035-AC70-CC36-FC03A9E3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9EB78-59E0-31CD-A755-6D9C29FD7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F1DAE-DA88-35C1-A53A-CF3FD2814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B2771-76BB-AB77-334A-38180EF9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942F-4C66-CE59-BE94-5D307E61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7A42-F94E-7DE0-74C9-866DAA58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4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02D07-289E-4FE4-473C-DB6E101A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9D6B-B1E3-CDD7-DCEA-D7BB642B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7ED0-E410-56BA-C647-1841D9117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3D45-FDC7-45DD-AABF-5AD5786DFD7C}" type="datetimeFigureOut">
              <a:rPr lang="en-SG" smtClean="0"/>
              <a:t>14/5/2022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E39F-893D-1471-3327-6EBC0458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2E3F-04DA-ABE6-4718-91BFE4ED9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A607-B8D3-4F81-BC96-EBE9E164B0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2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C4E4-54B6-1F59-AF2A-4CE56851E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Mutation Framework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F18D4-E053-75B0-1DAB-918A5CDDD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8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C25BD-7993-4F6A-39CD-DA465064B2B0}"/>
              </a:ext>
            </a:extLst>
          </p:cNvPr>
          <p:cNvSpPr/>
          <p:nvPr/>
        </p:nvSpPr>
        <p:spPr>
          <a:xfrm>
            <a:off x="838199" y="1496321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Project P’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8D0A7F-A081-7DF1-7099-BB8F3A696028}"/>
              </a:ext>
            </a:extLst>
          </p:cNvPr>
          <p:cNvSpPr/>
          <p:nvPr/>
        </p:nvSpPr>
        <p:spPr>
          <a:xfrm>
            <a:off x="2520564" y="1361466"/>
            <a:ext cx="1844702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4. Mutation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10C2B-3C4A-E96F-FC69-E95D7D1F3EFA}"/>
              </a:ext>
            </a:extLst>
          </p:cNvPr>
          <p:cNvSpPr/>
          <p:nvPr/>
        </p:nvSpPr>
        <p:spPr>
          <a:xfrm>
            <a:off x="4954325" y="1486893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Project 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364B5B-0DD7-9509-F123-AC580313049C}"/>
              </a:ext>
            </a:extLst>
          </p:cNvPr>
          <p:cNvSpPr/>
          <p:nvPr/>
        </p:nvSpPr>
        <p:spPr>
          <a:xfrm>
            <a:off x="6624762" y="390505"/>
            <a:ext cx="1844702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1. </a:t>
            </a:r>
            <a:r>
              <a:rPr lang="en-US" altLang="zh-CN" dirty="0">
                <a:solidFill>
                  <a:schemeClr val="tx1"/>
                </a:solidFill>
              </a:rPr>
              <a:t>Test Case Selection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65911-B64B-F2C3-D06D-20CF8CFA1C96}"/>
              </a:ext>
            </a:extLst>
          </p:cNvPr>
          <p:cNvSpPr/>
          <p:nvPr/>
        </p:nvSpPr>
        <p:spPr>
          <a:xfrm>
            <a:off x="9955793" y="525360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D9F845-108C-2FA9-86A6-CFAC20CF59AB}"/>
              </a:ext>
            </a:extLst>
          </p:cNvPr>
          <p:cNvSpPr/>
          <p:nvPr/>
        </p:nvSpPr>
        <p:spPr>
          <a:xfrm>
            <a:off x="9130645" y="4207949"/>
            <a:ext cx="279197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2. </a:t>
            </a:r>
            <a:r>
              <a:rPr lang="en-US" altLang="zh-CN" dirty="0">
                <a:solidFill>
                  <a:schemeClr val="tx1"/>
                </a:solidFill>
              </a:rPr>
              <a:t>Instrumentation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A3D93-87F7-0235-3C78-2C94231CC6EB}"/>
              </a:ext>
            </a:extLst>
          </p:cNvPr>
          <p:cNvSpPr/>
          <p:nvPr/>
        </p:nvSpPr>
        <p:spPr>
          <a:xfrm>
            <a:off x="6976275" y="4342804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Trace 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6C74A7-2B6D-A4CB-3B28-D921F915E099}"/>
              </a:ext>
            </a:extLst>
          </p:cNvPr>
          <p:cNvSpPr/>
          <p:nvPr/>
        </p:nvSpPr>
        <p:spPr>
          <a:xfrm>
            <a:off x="4602811" y="2739349"/>
            <a:ext cx="1844702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Mutation Region Detection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FC6E7-409D-A3DC-649C-3DB5BFBCCABE}"/>
              </a:ext>
            </a:extLst>
          </p:cNvPr>
          <p:cNvSpPr/>
          <p:nvPr/>
        </p:nvSpPr>
        <p:spPr>
          <a:xfrm>
            <a:off x="2881504" y="2903507"/>
            <a:ext cx="1141675" cy="58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Mutation Region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DE0ECB-4C5A-29A1-D8F8-6A09FB1C6B51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8469464" y="847705"/>
            <a:ext cx="1486329" cy="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91D643-2478-1A22-C2C9-2B0A24476AD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9007682" y="2689000"/>
            <a:ext cx="3037898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5F7F3D-580C-3007-7BC3-8DB4CD712E50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096000" y="847705"/>
            <a:ext cx="528762" cy="9615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220A092-E2E0-127C-2CD7-58EFEC75824A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096000" y="1809239"/>
            <a:ext cx="4430630" cy="239871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509AD84-0F6A-01E4-046C-7D3DA56EFAAC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10800000" flipV="1">
            <a:off x="8117951" y="4665148"/>
            <a:ext cx="1012695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59B51C6-F729-379D-FCEB-A128FAFB133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5221281" y="2435466"/>
            <a:ext cx="607765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C63FBB4-1236-F95C-8CB0-F2AD1B0B1899}"/>
              </a:ext>
            </a:extLst>
          </p:cNvPr>
          <p:cNvCxnSpPr>
            <a:cxnSpLocks/>
            <a:stCxn id="10" idx="0"/>
            <a:endCxn id="11" idx="6"/>
          </p:cNvCxnSpPr>
          <p:nvPr/>
        </p:nvCxnSpPr>
        <p:spPr>
          <a:xfrm rot="16200000" flipV="1">
            <a:off x="6424186" y="3219877"/>
            <a:ext cx="1146255" cy="109960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84172C5-CC84-1523-462F-200057A2037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10800000">
            <a:off x="4023179" y="3196549"/>
            <a:ext cx="579632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82FCC31-2254-7CA9-38B2-4DA042F9A7DE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rot="10800000" flipV="1">
            <a:off x="4365267" y="1809238"/>
            <a:ext cx="589059" cy="942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FF81B36-A5B9-39F3-D560-3EE6F1455A7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rot="16200000" flipV="1">
            <a:off x="3133809" y="2584973"/>
            <a:ext cx="627641" cy="942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2C19D55-9076-AD5A-FBFD-0B3D95DF7122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10800000" flipV="1">
            <a:off x="1979874" y="1818665"/>
            <a:ext cx="540690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9044467-D3FE-9316-B5FF-71826BF5169A}"/>
              </a:ext>
            </a:extLst>
          </p:cNvPr>
          <p:cNvSpPr/>
          <p:nvPr/>
        </p:nvSpPr>
        <p:spPr>
          <a:xfrm>
            <a:off x="392097" y="4216282"/>
            <a:ext cx="2033877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5. </a:t>
            </a:r>
            <a:r>
              <a:rPr lang="en-US" dirty="0">
                <a:solidFill>
                  <a:schemeClr val="tx1"/>
                </a:solidFill>
              </a:rPr>
              <a:t>Compilation &amp; Run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FCC5636-D683-466B-8A0C-2AE347C394B3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 rot="5400000">
            <a:off x="371402" y="3178647"/>
            <a:ext cx="2075270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EA44AEC-86AC-DEB5-9140-1DD616B0C69A}"/>
              </a:ext>
            </a:extLst>
          </p:cNvPr>
          <p:cNvSpPr/>
          <p:nvPr/>
        </p:nvSpPr>
        <p:spPr>
          <a:xfrm>
            <a:off x="2898098" y="4341709"/>
            <a:ext cx="1141675" cy="64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Trace T’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F19D157-E2A3-229E-08E2-F1C3CD3B35F2}"/>
              </a:ext>
            </a:extLst>
          </p:cNvPr>
          <p:cNvCxnSpPr>
            <a:cxnSpLocks/>
            <a:stCxn id="54" idx="6"/>
            <a:endCxn id="61" idx="1"/>
          </p:cNvCxnSpPr>
          <p:nvPr/>
        </p:nvCxnSpPr>
        <p:spPr>
          <a:xfrm flipV="1">
            <a:off x="2425974" y="4664055"/>
            <a:ext cx="472124" cy="942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DD04560-80E7-17DD-1C1C-4CC75B4D44F5}"/>
              </a:ext>
            </a:extLst>
          </p:cNvPr>
          <p:cNvSpPr/>
          <p:nvPr/>
        </p:nvSpPr>
        <p:spPr>
          <a:xfrm>
            <a:off x="4625226" y="5033135"/>
            <a:ext cx="1844702" cy="1499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6. </a:t>
            </a:r>
            <a:r>
              <a:rPr lang="en-US" dirty="0">
                <a:solidFill>
                  <a:schemeClr val="tx1"/>
                </a:solidFill>
              </a:rPr>
              <a:t>Trace Alignment &amp; </a:t>
            </a:r>
            <a:r>
              <a:rPr lang="en-US" dirty="0" err="1">
                <a:solidFill>
                  <a:schemeClr val="tx1"/>
                </a:solidFill>
              </a:rPr>
              <a:t>FeedbackGeneration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A727803-F543-FCB7-D9CD-6C924A97C496}"/>
              </a:ext>
            </a:extLst>
          </p:cNvPr>
          <p:cNvCxnSpPr>
            <a:cxnSpLocks/>
            <a:stCxn id="10" idx="1"/>
            <a:endCxn id="67" idx="0"/>
          </p:cNvCxnSpPr>
          <p:nvPr/>
        </p:nvCxnSpPr>
        <p:spPr>
          <a:xfrm rot="10800000" flipV="1">
            <a:off x="5547577" y="4665149"/>
            <a:ext cx="1428698" cy="36798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7A2BB20-AE62-81D4-4EB6-221CAFC294CA}"/>
              </a:ext>
            </a:extLst>
          </p:cNvPr>
          <p:cNvCxnSpPr>
            <a:cxnSpLocks/>
            <a:stCxn id="61" idx="3"/>
            <a:endCxn id="67" idx="0"/>
          </p:cNvCxnSpPr>
          <p:nvPr/>
        </p:nvCxnSpPr>
        <p:spPr>
          <a:xfrm>
            <a:off x="4039773" y="4664055"/>
            <a:ext cx="1507804" cy="36908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0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Mutation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Yun</dc:creator>
  <cp:lastModifiedBy>Lin Yun</cp:lastModifiedBy>
  <cp:revision>4</cp:revision>
  <dcterms:created xsi:type="dcterms:W3CDTF">2022-05-14T09:03:18Z</dcterms:created>
  <dcterms:modified xsi:type="dcterms:W3CDTF">2022-05-14T14:38:01Z</dcterms:modified>
</cp:coreProperties>
</file>