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7509" autoAdjust="0"/>
  </p:normalViewPr>
  <p:slideViewPr>
    <p:cSldViewPr>
      <p:cViewPr varScale="1">
        <p:scale>
          <a:sx n="63" d="100"/>
          <a:sy n="63" d="100"/>
        </p:scale>
        <p:origin x="43" y="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Idée de base</a:t>
            </a:r>
            <a:r>
              <a:rPr lang="fr-CH" baseline="0" dirty="0"/>
              <a:t> =&gt; faire un jeu de </a:t>
            </a:r>
            <a:r>
              <a:rPr lang="fr-CH" baseline="0" dirty="0" err="1"/>
              <a:t>plateform</a:t>
            </a:r>
            <a:r>
              <a:rPr lang="fr-CH" baseline="0" dirty="0"/>
              <a:t> en </a:t>
            </a:r>
            <a:r>
              <a:rPr lang="fr-CH" baseline="0" dirty="0" smtClean="0"/>
              <a:t>2d</a:t>
            </a:r>
          </a:p>
          <a:p>
            <a:endParaRPr lang="fr-CH" baseline="0" dirty="0" smtClean="0"/>
          </a:p>
          <a:p>
            <a:r>
              <a:rPr lang="fr-CH" baseline="0" dirty="0" smtClean="0"/>
              <a:t>LIBGDX:=&gt; cross </a:t>
            </a:r>
            <a:r>
              <a:rPr lang="fr-CH" baseline="0" dirty="0" err="1" smtClean="0"/>
              <a:t>platform</a:t>
            </a:r>
            <a:r>
              <a:rPr lang="fr-CH" baseline="0" dirty="0" smtClean="0"/>
              <a:t> </a:t>
            </a:r>
          </a:p>
          <a:p>
            <a:r>
              <a:rPr lang="fr-CH" baseline="0" dirty="0" smtClean="0"/>
              <a:t>	open source</a:t>
            </a:r>
          </a:p>
          <a:p>
            <a:r>
              <a:rPr lang="fr-CH" baseline="0" dirty="0" smtClean="0"/>
              <a:t>	Utile pour nous car intègre box2d et un </a:t>
            </a:r>
            <a:r>
              <a:rPr lang="fr-CH" baseline="0" smtClean="0"/>
              <a:t>moteur graphique </a:t>
            </a:r>
            <a:r>
              <a:rPr lang="fr-CH" baseline="0" dirty="0" smtClean="0"/>
              <a:t>	</a:t>
            </a:r>
            <a:endParaRPr lang="fr-CH" dirty="0"/>
          </a:p>
          <a:p>
            <a:endParaRPr lang="fr-CH" dirty="0"/>
          </a:p>
          <a:p>
            <a:r>
              <a:rPr lang="fr-CH" dirty="0"/>
              <a:t>Cahier des charges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Utilisation de </a:t>
            </a:r>
            <a:r>
              <a:rPr lang="fr-CH" baseline="0" dirty="0" err="1"/>
              <a:t>tiled</a:t>
            </a:r>
            <a:r>
              <a:rPr lang="fr-CH" baseline="0" dirty="0"/>
              <a:t> pour les niveaux</a:t>
            </a:r>
          </a:p>
          <a:p>
            <a:pPr marL="171450" indent="-171450">
              <a:buFontTx/>
              <a:buChar char="-"/>
            </a:pPr>
            <a:r>
              <a:rPr lang="fr-CH" baseline="0" dirty="0" err="1"/>
              <a:t>Deplacement</a:t>
            </a:r>
            <a:r>
              <a:rPr lang="fr-CH" baseline="0" dirty="0"/>
              <a:t> du personnage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Collisions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Physique du jeu (gravité)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Background avec scrolling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HUD de base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Animations</a:t>
            </a:r>
          </a:p>
          <a:p>
            <a:pPr marL="171450" indent="-171450">
              <a:buFontTx/>
              <a:buChar char="-"/>
            </a:pPr>
            <a:endParaRPr lang="fr-CH" baseline="0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9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48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Ghosts</a:t>
            </a:r>
            <a:r>
              <a:rPr lang="fr-CH" dirty="0"/>
              <a:t> </a:t>
            </a:r>
            <a:r>
              <a:rPr lang="fr-CH" dirty="0" err="1"/>
              <a:t>vertices</a:t>
            </a:r>
            <a:r>
              <a:rPr lang="fr-CH" dirty="0"/>
              <a:t>?</a:t>
            </a:r>
          </a:p>
          <a:p>
            <a:r>
              <a:rPr lang="fr-CH" dirty="0" smtClean="0"/>
              <a:t>	Le</a:t>
            </a:r>
            <a:r>
              <a:rPr lang="fr-CH" baseline="0" dirty="0" smtClean="0"/>
              <a:t> rond pour les pieds =&gt; </a:t>
            </a:r>
            <a:r>
              <a:rPr lang="fr-CH" baseline="0" dirty="0" err="1" smtClean="0"/>
              <a:t>evite</a:t>
            </a:r>
            <a:r>
              <a:rPr lang="fr-CH" baseline="0" dirty="0" smtClean="0"/>
              <a:t> que le perso soit suspendu dans le vite </a:t>
            </a:r>
          </a:p>
          <a:p>
            <a:r>
              <a:rPr lang="fr-CH" baseline="0" dirty="0" smtClean="0"/>
              <a:t>			</a:t>
            </a:r>
            <a:r>
              <a:rPr lang="fr-CH" baseline="0" dirty="0" err="1" smtClean="0"/>
              <a:t>evite</a:t>
            </a:r>
            <a:r>
              <a:rPr lang="fr-CH" baseline="0" dirty="0" smtClean="0"/>
              <a:t> les </a:t>
            </a:r>
            <a:r>
              <a:rPr lang="fr-CH" baseline="0" dirty="0" err="1" smtClean="0"/>
              <a:t>ghosts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vertices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21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1CE58-7D81-48DE-909A-2ED94CFC2597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F90B-9CBC-415D-96AD-62008A846BCF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6F6E-13E3-45C9-BDFF-36773892EF3A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6B2-95E0-4E09-AE10-6D1EBA837A61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071F-BE68-40C8-8555-EF31618E7F0E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6DC-44AC-42AC-8E7C-E82252885BBC}" type="datetime1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EA0A-5538-425C-A7DF-BA83D82002B8}" type="datetime1">
              <a:rPr lang="fr-CH" smtClean="0"/>
              <a:t>09.09.2016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2579-8629-4824-ABE7-01D620436281}" type="datetime1">
              <a:rPr lang="fr-CH" smtClean="0"/>
              <a:t>09.09.2016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6A96-43D1-4236-B451-E15FE098AAD9}" type="datetime1">
              <a:rPr lang="fr-CH" smtClean="0"/>
              <a:t>09.09.2016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00DB-39D4-411F-A239-14919D051031}" type="datetime1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D9CC-C497-45B6-8616-1211A327D2EF}" type="datetime1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8253885-E965-4594-A230-763736584CB3}" type="datetime1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r>
              <a:rPr lang="fr-CH" dirty="0" err="1"/>
              <a:t>Runner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Présenté par Damien Gygi, Lancelot Magnin</a:t>
            </a:r>
          </a:p>
          <a:p>
            <a:r>
              <a:rPr lang="fr-CH" dirty="0"/>
              <a:t>Projet HES-ETE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Menu pour choisir des niveaux</a:t>
            </a:r>
          </a:p>
          <a:p>
            <a:r>
              <a:rPr lang="fr-CH" dirty="0"/>
              <a:t>Objets bonus et déplaçables</a:t>
            </a:r>
          </a:p>
          <a:p>
            <a:r>
              <a:rPr lang="fr-CH" dirty="0"/>
              <a:t>Contenu sonore</a:t>
            </a:r>
          </a:p>
          <a:p>
            <a:r>
              <a:rPr lang="fr-CH" dirty="0"/>
              <a:t>Niveaux plus complexes (énigmes) </a:t>
            </a:r>
            <a:endParaRPr lang="fr-CH" dirty="0" smtClean="0"/>
          </a:p>
          <a:p>
            <a:r>
              <a:rPr lang="fr-CH" dirty="0" smtClean="0"/>
              <a:t>Animations plus complètes/complexes</a:t>
            </a:r>
          </a:p>
          <a:p>
            <a:r>
              <a:rPr lang="fr-CH" dirty="0" smtClean="0"/>
              <a:t>Et plus encore…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31" y="3861048"/>
            <a:ext cx="1594579" cy="3878263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2755 L 0.00017 -0.2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CH" dirty="0"/>
          </a:p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Conception</a:t>
            </a:r>
          </a:p>
          <a:p>
            <a:pPr lvl="1"/>
            <a:r>
              <a:rPr lang="fr-CH" dirty="0" smtClean="0"/>
              <a:t>Animations</a:t>
            </a:r>
          </a:p>
          <a:p>
            <a:pPr lvl="1"/>
            <a:r>
              <a:rPr lang="fr-CH" dirty="0" err="1" smtClean="0"/>
              <a:t>Map</a:t>
            </a:r>
            <a:endParaRPr lang="fr-CH" dirty="0" smtClean="0"/>
          </a:p>
          <a:p>
            <a:pPr lvl="1"/>
            <a:r>
              <a:rPr lang="fr-CH" dirty="0" err="1" smtClean="0"/>
              <a:t>SpriteSheet</a:t>
            </a:r>
            <a:endParaRPr lang="fr-CH" dirty="0" smtClean="0"/>
          </a:p>
          <a:p>
            <a:pPr lvl="1"/>
            <a:r>
              <a:rPr lang="fr-CH" dirty="0" err="1" smtClean="0"/>
              <a:t>Hitbox</a:t>
            </a:r>
            <a:endParaRPr lang="fr-CH" dirty="0" smtClean="0"/>
          </a:p>
          <a:p>
            <a:r>
              <a:rPr lang="fr-CH" dirty="0" smtClean="0"/>
              <a:t>Démo</a:t>
            </a:r>
          </a:p>
          <a:p>
            <a:r>
              <a:rPr lang="fr-CH" dirty="0" smtClean="0"/>
              <a:t>Organisation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z="1400" smtClean="0"/>
              <a:t>2</a:t>
            </a:fld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Platformer</a:t>
            </a:r>
            <a:r>
              <a:rPr lang="fr-CH" dirty="0"/>
              <a:t> 2D</a:t>
            </a:r>
          </a:p>
          <a:p>
            <a:r>
              <a:rPr lang="fr-CH" dirty="0" err="1"/>
              <a:t>Libgdx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5674345" cy="370662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677970" y="6492875"/>
            <a:ext cx="2133600" cy="365125"/>
          </a:xfrm>
        </p:spPr>
        <p:txBody>
          <a:bodyPr/>
          <a:lstStyle/>
          <a:p>
            <a:fld id="{2F0F8815-FCC2-4C4E-AEE5-266DE47F5157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Animations</a:t>
            </a:r>
            <a:endParaRPr lang="fr-CH" dirty="0"/>
          </a:p>
        </p:txBody>
      </p:sp>
      <p:pic>
        <p:nvPicPr>
          <p:cNvPr id="1026" name="Picture 2" descr="https://lh5.googleusercontent.com/lII7vY7WEEj2VL7n4vYeCKtykvgJgK8Ei2gnVaUR0zqYyg6tov_PZaUJqSY2aIYaghutthh4CQAXjLpIOQr6ZIdG5FW8yrG2G0woJDbYhiqSUH0r6YAVK2Ac4Ayo4_EyJcDT6ym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1624406"/>
            <a:ext cx="8821363" cy="495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32240" y="6556636"/>
            <a:ext cx="2133600" cy="365125"/>
          </a:xfrm>
        </p:spPr>
        <p:txBody>
          <a:bodyPr/>
          <a:lstStyle/>
          <a:p>
            <a:fld id="{2F0F8815-FCC2-4C4E-AEE5-266DE47F5157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06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Map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Tiled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33" y="2924944"/>
            <a:ext cx="5057775" cy="28575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21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Sprite</a:t>
            </a:r>
            <a:r>
              <a:rPr lang="fr-CH" dirty="0" smtClean="0"/>
              <a:t> </a:t>
            </a:r>
            <a:r>
              <a:rPr lang="fr-CH" dirty="0" err="1" smtClean="0"/>
              <a:t>Sheet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51720" y="3284984"/>
            <a:ext cx="5256584" cy="5256584"/>
          </a:xfrm>
        </p:spPr>
      </p:pic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827584" y="2204864"/>
            <a:ext cx="7483910" cy="936104"/>
          </a:xfrm>
        </p:spPr>
        <p:txBody>
          <a:bodyPr>
            <a:normAutofit/>
          </a:bodyPr>
          <a:lstStyle/>
          <a:p>
            <a:r>
              <a:rPr lang="fr-CH" dirty="0" smtClean="0"/>
              <a:t>Regroupement de </a:t>
            </a:r>
            <a:r>
              <a:rPr lang="fr-CH" dirty="0" err="1" smtClean="0"/>
              <a:t>sprites</a:t>
            </a:r>
            <a:endParaRPr lang="fr-CH" dirty="0" smtClean="0"/>
          </a:p>
          <a:p>
            <a:r>
              <a:rPr lang="fr-CH" dirty="0" smtClean="0"/>
              <a:t>Fichier de données </a:t>
            </a:r>
            <a:r>
              <a:rPr lang="fr-CH" dirty="0" err="1" smtClean="0"/>
              <a:t>Json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3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Plusieurs formes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</a:t>
            </a:r>
            <a:r>
              <a:rPr lang="fr-CH" dirty="0" err="1" smtClean="0"/>
              <a:t>itBox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20888"/>
            <a:ext cx="4050793" cy="407619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3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4"/>
          <a:stretch/>
        </p:blipFill>
        <p:spPr>
          <a:xfrm>
            <a:off x="2694413" y="2636912"/>
            <a:ext cx="3744416" cy="387826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329607"/>
              </p:ext>
            </p:extLst>
          </p:nvPr>
        </p:nvGraphicFramePr>
        <p:xfrm>
          <a:off x="697754" y="3284984"/>
          <a:ext cx="7746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1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33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Damien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Lancelot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Map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Intégration</a:t>
                      </a:r>
                      <a:r>
                        <a:rPr lang="fr-CH" baseline="0" dirty="0"/>
                        <a:t> </a:t>
                      </a:r>
                      <a:r>
                        <a:rPr lang="fr-CH" dirty="0"/>
                        <a:t>d’un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Caméra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Déplacements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HUD et niveaux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BackGround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120</Words>
  <Application>Microsoft Office PowerPoint</Application>
  <PresentationFormat>Affichage à l'écran (4:3)</PresentationFormat>
  <Paragraphs>80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Book Antiqua</vt:lpstr>
      <vt:lpstr>Calibri</vt:lpstr>
      <vt:lpstr>Wingdings</vt:lpstr>
      <vt:lpstr>Livre relié</vt:lpstr>
      <vt:lpstr>Runner</vt:lpstr>
      <vt:lpstr>Sommaire</vt:lpstr>
      <vt:lpstr>Introduction</vt:lpstr>
      <vt:lpstr>Animations</vt:lpstr>
      <vt:lpstr>Map</vt:lpstr>
      <vt:lpstr>Sprite Sheet</vt:lpstr>
      <vt:lpstr>HitBox</vt:lpstr>
      <vt:lpstr>Démonstration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Magnin Lancelot</cp:lastModifiedBy>
  <cp:revision>115</cp:revision>
  <dcterms:created xsi:type="dcterms:W3CDTF">2015-05-19T14:54:18Z</dcterms:created>
  <dcterms:modified xsi:type="dcterms:W3CDTF">2016-09-09T07:08:39Z</dcterms:modified>
</cp:coreProperties>
</file>