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6" r:id="rId4"/>
    <p:sldId id="264" r:id="rId5"/>
    <p:sldId id="265" r:id="rId6"/>
    <p:sldId id="262" r:id="rId7"/>
    <p:sldId id="263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509" autoAdjust="0"/>
  </p:normalViewPr>
  <p:slideViewPr>
    <p:cSldViewPr>
      <p:cViewPr varScale="1">
        <p:scale>
          <a:sx n="69" d="100"/>
          <a:sy n="69" d="100"/>
        </p:scale>
        <p:origin x="185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C08FC-58E4-420C-A4FD-6358B9EB482C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3C952-8087-44AE-BD64-9C59D2DE6B2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0238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1397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Cahier des charges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56593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08207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3C952-8087-44AE-BD64-9C59D2DE6B24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042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9D6A521-9AD2-4B66-A862-FAA159BAE7C0}" type="datetimeFigureOut">
              <a:rPr lang="fr-CH" smtClean="0"/>
              <a:t>08.09.2016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F0F8815-FCC2-4C4E-AEE5-266DE47F5157}" type="slidenum">
              <a:rPr lang="fr-CH" smtClean="0"/>
              <a:t>‹N°›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83341" y="764704"/>
            <a:ext cx="6777318" cy="1731982"/>
          </a:xfrm>
        </p:spPr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Présenté par Damien Gygi, Lancelot Magnin</a:t>
            </a:r>
          </a:p>
          <a:p>
            <a:r>
              <a:rPr lang="fr-CH" dirty="0" smtClean="0"/>
              <a:t>Projet </a:t>
            </a:r>
            <a:r>
              <a:rPr lang="fr-CH" dirty="0" smtClean="0"/>
              <a:t>HES-ETE</a:t>
            </a:r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048" y="5209920"/>
            <a:ext cx="3707904" cy="6210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9934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 smtClean="0"/>
          </a:p>
          <a:p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1609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Platformer</a:t>
            </a:r>
            <a:r>
              <a:rPr lang="fr-CH" dirty="0" smtClean="0"/>
              <a:t> 2D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79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88490" y="1916832"/>
            <a:ext cx="7745505" cy="3877815"/>
          </a:xfrm>
        </p:spPr>
        <p:txBody>
          <a:bodyPr/>
          <a:lstStyle/>
          <a:p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Demonstration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7634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Organisation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8565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Améliorations possibles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3925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Questions ?</a:t>
            </a:r>
            <a:endParaRPr lang="fr-CH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710" y="2247900"/>
            <a:ext cx="1594579" cy="3878263"/>
          </a:xfrm>
        </p:spPr>
      </p:pic>
    </p:spTree>
    <p:extLst>
      <p:ext uri="{BB962C8B-B14F-4D97-AF65-F5344CB8AC3E}">
        <p14:creationId xmlns:p14="http://schemas.microsoft.com/office/powerpoint/2010/main" val="340711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vre relié">
  <a:themeElements>
    <a:clrScheme name="Livre reli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Livre reli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ivre reli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26</Words>
  <Application>Microsoft Office PowerPoint</Application>
  <PresentationFormat>Affichage à l'écran (4:3)</PresentationFormat>
  <Paragraphs>14</Paragraphs>
  <Slides>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Book Antiqua</vt:lpstr>
      <vt:lpstr>Calibri</vt:lpstr>
      <vt:lpstr>Wingdings</vt:lpstr>
      <vt:lpstr>Livre relié</vt:lpstr>
      <vt:lpstr>Présentation PowerPoint</vt:lpstr>
      <vt:lpstr>Sommaire</vt:lpstr>
      <vt:lpstr>Introduction</vt:lpstr>
      <vt:lpstr>Demonstration</vt:lpstr>
      <vt:lpstr>Organisation</vt:lpstr>
      <vt:lpstr>Améliorations possibles</vt:lpstr>
      <vt:lpstr>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Gygi Damien</cp:lastModifiedBy>
  <cp:revision>96</cp:revision>
  <dcterms:created xsi:type="dcterms:W3CDTF">2015-05-19T14:54:18Z</dcterms:created>
  <dcterms:modified xsi:type="dcterms:W3CDTF">2016-09-08T14:19:01Z</dcterms:modified>
</cp:coreProperties>
</file>