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7509" autoAdjust="0"/>
  </p:normalViewPr>
  <p:slideViewPr>
    <p:cSldViewPr>
      <p:cViewPr varScale="1">
        <p:scale>
          <a:sx n="69" d="100"/>
          <a:sy n="69" d="100"/>
        </p:scale>
        <p:origin x="18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Idée de base</a:t>
            </a:r>
            <a:r>
              <a:rPr lang="fr-CH" baseline="0" dirty="0"/>
              <a:t> =&gt; faire un jeu de </a:t>
            </a:r>
            <a:r>
              <a:rPr lang="fr-CH" baseline="0" dirty="0" err="1"/>
              <a:t>plateform</a:t>
            </a:r>
            <a:r>
              <a:rPr lang="fr-CH" baseline="0" dirty="0"/>
              <a:t> en 2d</a:t>
            </a:r>
            <a:endParaRPr lang="fr-CH" dirty="0"/>
          </a:p>
          <a:p>
            <a:endParaRPr lang="fr-CH" dirty="0"/>
          </a:p>
          <a:p>
            <a:r>
              <a:rPr lang="fr-CH" dirty="0"/>
              <a:t>Cahier des charges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Utilisation de </a:t>
            </a:r>
            <a:r>
              <a:rPr lang="fr-CH" baseline="0" dirty="0" err="1"/>
              <a:t>tiled</a:t>
            </a:r>
            <a:r>
              <a:rPr lang="fr-CH" baseline="0" dirty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Deplacement</a:t>
            </a:r>
            <a:r>
              <a:rPr lang="fr-CH" baseline="0" dirty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vertices</a:t>
            </a:r>
            <a:r>
              <a:rPr lang="fr-CH" dirty="0"/>
              <a:t>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Damien Gygi, Lancelot Magnin</a:t>
            </a:r>
          </a:p>
          <a:p>
            <a:r>
              <a:rPr lang="fr-CH" dirty="0"/>
              <a:t>Projet HES-ETE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Menu pour choisir des niveaux</a:t>
            </a:r>
          </a:p>
          <a:p>
            <a:r>
              <a:rPr lang="fr-CH" dirty="0"/>
              <a:t>Objets bonus et déplaçables</a:t>
            </a:r>
          </a:p>
          <a:p>
            <a:r>
              <a:rPr lang="fr-CH" dirty="0"/>
              <a:t>Contenu sonore</a:t>
            </a:r>
          </a:p>
          <a:p>
            <a:r>
              <a:rPr lang="fr-CH" dirty="0"/>
              <a:t>Niveaux plus complexes (énigmes)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31" y="3861048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755 L 0.00017 -0.2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CH" dirty="0"/>
          </a:p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Conception</a:t>
            </a:r>
          </a:p>
          <a:p>
            <a:pPr lvl="1"/>
            <a:r>
              <a:rPr lang="fr-CH" dirty="0" smtClean="0"/>
              <a:t>Animations</a:t>
            </a:r>
          </a:p>
          <a:p>
            <a:pPr lvl="1"/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err="1" smtClean="0"/>
              <a:t>SpriteSheet</a:t>
            </a:r>
            <a:endParaRPr lang="fr-CH" dirty="0" smtClean="0"/>
          </a:p>
          <a:p>
            <a:pPr lvl="1"/>
            <a:r>
              <a:rPr lang="fr-CH" dirty="0" err="1" smtClean="0"/>
              <a:t>Hitbox</a:t>
            </a:r>
            <a:endParaRPr lang="fr-CH" dirty="0" smtClean="0"/>
          </a:p>
          <a:p>
            <a:pPr lvl="1"/>
            <a:r>
              <a:rPr lang="fr-CH" dirty="0" smtClean="0"/>
              <a:t>Démo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Platformer</a:t>
            </a:r>
            <a:r>
              <a:rPr lang="fr-CH" dirty="0"/>
              <a:t> 2D</a:t>
            </a:r>
          </a:p>
          <a:p>
            <a:r>
              <a:rPr lang="fr-CH" dirty="0" err="1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5674345" cy="37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02883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Map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Tiled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33" y="2924944"/>
            <a:ext cx="5057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Sprite</a:t>
            </a:r>
            <a:r>
              <a:rPr lang="fr-CH" dirty="0" smtClean="0"/>
              <a:t> </a:t>
            </a:r>
            <a:r>
              <a:rPr lang="fr-CH" dirty="0" err="1" smtClean="0"/>
              <a:t>Sheet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1720" y="3284984"/>
            <a:ext cx="5256584" cy="5256584"/>
          </a:xfrm>
        </p:spPr>
      </p:pic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827584" y="2204864"/>
            <a:ext cx="7483910" cy="936104"/>
          </a:xfrm>
        </p:spPr>
        <p:txBody>
          <a:bodyPr>
            <a:normAutofit/>
          </a:bodyPr>
          <a:lstStyle/>
          <a:p>
            <a:r>
              <a:rPr lang="fr-CH" dirty="0" smtClean="0"/>
              <a:t>Regroupement de </a:t>
            </a:r>
            <a:r>
              <a:rPr lang="fr-CH" dirty="0" err="1" smtClean="0"/>
              <a:t>sprites</a:t>
            </a:r>
            <a:endParaRPr lang="fr-CH" dirty="0" smtClean="0"/>
          </a:p>
          <a:p>
            <a:r>
              <a:rPr lang="fr-CH" dirty="0" smtClean="0"/>
              <a:t>Fichier de données </a:t>
            </a:r>
            <a:r>
              <a:rPr lang="fr-CH" dirty="0" err="1" smtClean="0"/>
              <a:t>Json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3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</a:t>
            </a:r>
            <a:r>
              <a:rPr lang="fr-CH" dirty="0" err="1" smtClean="0"/>
              <a:t>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05079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4"/>
          <a:stretch/>
        </p:blipFill>
        <p:spPr>
          <a:xfrm>
            <a:off x="2694413" y="2636912"/>
            <a:ext cx="3744416" cy="387826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329607"/>
              </p:ext>
            </p:extLst>
          </p:nvPr>
        </p:nvGraphicFramePr>
        <p:xfrm>
          <a:off x="697754" y="3284984"/>
          <a:ext cx="7746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3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Lancelot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Map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Intégration</a:t>
                      </a:r>
                      <a:r>
                        <a:rPr lang="fr-CH" baseline="0" dirty="0"/>
                        <a:t> </a:t>
                      </a:r>
                      <a:r>
                        <a:rPr lang="fr-CH" dirty="0"/>
                        <a:t>d’un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HUD et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BackGround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124</Words>
  <Application>Microsoft Office PowerPoint</Application>
  <PresentationFormat>Affichage à l'écran (4:3)</PresentationFormat>
  <Paragraphs>61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Animations</vt:lpstr>
      <vt:lpstr>Map</vt:lpstr>
      <vt:lpstr>Sprite Sheet</vt:lpstr>
      <vt:lpstr>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Magnin Lancelot</cp:lastModifiedBy>
  <cp:revision>110</cp:revision>
  <dcterms:created xsi:type="dcterms:W3CDTF">2015-05-19T14:54:18Z</dcterms:created>
  <dcterms:modified xsi:type="dcterms:W3CDTF">2016-09-09T06:42:09Z</dcterms:modified>
</cp:coreProperties>
</file>