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09" autoAdjust="0"/>
  </p:normalViewPr>
  <p:slideViewPr>
    <p:cSldViewPr>
      <p:cViewPr varScale="1">
        <p:scale>
          <a:sx n="63" d="100"/>
          <a:sy n="63" d="100"/>
        </p:scale>
        <p:origin x="53" y="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 de base</a:t>
            </a:r>
            <a:r>
              <a:rPr lang="fr-CH" baseline="0" dirty="0" smtClean="0"/>
              <a:t> =&gt; faire un jeu de </a:t>
            </a:r>
            <a:r>
              <a:rPr lang="fr-CH" baseline="0" dirty="0" err="1" smtClean="0"/>
              <a:t>plateform</a:t>
            </a:r>
            <a:r>
              <a:rPr lang="fr-CH" baseline="0" dirty="0" smtClean="0"/>
              <a:t> en 2d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Cahier </a:t>
            </a:r>
            <a:r>
              <a:rPr lang="fr-CH" dirty="0" smtClean="0"/>
              <a:t>des </a:t>
            </a:r>
            <a:r>
              <a:rPr lang="fr-CH" dirty="0" smtClean="0"/>
              <a:t>charges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Utilisation de </a:t>
            </a:r>
            <a:r>
              <a:rPr lang="fr-CH" baseline="0" dirty="0" err="1" smtClean="0"/>
              <a:t>tiled</a:t>
            </a:r>
            <a:r>
              <a:rPr lang="fr-CH" baseline="0" dirty="0" smtClean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 smtClean="0"/>
              <a:t>Deplacement</a:t>
            </a:r>
            <a:r>
              <a:rPr lang="fr-CH" baseline="0" dirty="0" smtClean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 smtClean="0"/>
          </a:p>
          <a:p>
            <a:pPr marL="171450" indent="-171450">
              <a:buFontTx/>
              <a:buChar char="-"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 </a:t>
            </a:r>
            <a:r>
              <a:rPr lang="fr-CH" dirty="0" err="1" smtClean="0"/>
              <a:t>gameStage</a:t>
            </a:r>
            <a:r>
              <a:rPr lang="fr-CH" dirty="0" smtClean="0"/>
              <a:t> (</a:t>
            </a:r>
            <a:r>
              <a:rPr lang="fr-CH" dirty="0" err="1" smtClean="0"/>
              <a:t>scene</a:t>
            </a:r>
            <a:r>
              <a:rPr lang="fr-CH" dirty="0" smtClean="0"/>
              <a:t>)</a:t>
            </a:r>
            <a:r>
              <a:rPr lang="fr-CH" baseline="0" dirty="0" smtClean="0"/>
              <a:t> contient les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de jeu.</a:t>
            </a:r>
          </a:p>
          <a:p>
            <a:r>
              <a:rPr lang="fr-CH" baseline="0" dirty="0" smtClean="0"/>
              <a:t>Deux boucles, une pour les calculs (position </a:t>
            </a:r>
            <a:r>
              <a:rPr lang="fr-CH" baseline="0" dirty="0" err="1" smtClean="0"/>
              <a:t>etc</a:t>
            </a:r>
            <a:r>
              <a:rPr lang="fr-CH" baseline="0" dirty="0" smtClean="0"/>
              <a:t>) et une pour le rendu (graphique…)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Ghosts</a:t>
            </a:r>
            <a:r>
              <a:rPr lang="fr-CH" dirty="0" smtClean="0"/>
              <a:t> </a:t>
            </a:r>
            <a:r>
              <a:rPr lang="fr-CH" dirty="0" err="1" smtClean="0"/>
              <a:t>vertices</a:t>
            </a:r>
            <a:r>
              <a:rPr lang="fr-CH" dirty="0" smtClean="0"/>
              <a:t>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 smtClean="0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Présenté par Damien Gygi, Lancelot Magnin</a:t>
            </a:r>
          </a:p>
          <a:p>
            <a:r>
              <a:rPr lang="fr-CH" dirty="0" smtClean="0"/>
              <a:t>Projet HES-ETE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10" y="2247900"/>
            <a:ext cx="1594579" cy="3878263"/>
          </a:xfrm>
        </p:spPr>
      </p:pic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Platformer</a:t>
            </a:r>
            <a:r>
              <a:rPr lang="fr-CH" dirty="0" smtClean="0"/>
              <a:t> </a:t>
            </a:r>
            <a:r>
              <a:rPr lang="fr-CH" dirty="0" smtClean="0"/>
              <a:t>2D</a:t>
            </a:r>
          </a:p>
          <a:p>
            <a:r>
              <a:rPr lang="fr-CH" dirty="0" err="1" smtClean="0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animations</a:t>
            </a:r>
            <a:endParaRPr lang="fr-CH" dirty="0"/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02883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Conception-Architecture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</a:t>
            </a:r>
            <a:r>
              <a:rPr lang="fr-CH" dirty="0" err="1" smtClean="0"/>
              <a:t>hitBox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8490" y="1916832"/>
            <a:ext cx="7745505" cy="387781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87725"/>
              </p:ext>
            </p:extLst>
          </p:nvPr>
        </p:nvGraphicFramePr>
        <p:xfrm>
          <a:off x="698500" y="2247900"/>
          <a:ext cx="7746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/>
                <a:gridCol w="2731327"/>
                <a:gridCol w="2433339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Damien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Lancelot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Map</a:t>
                      </a:r>
                      <a:r>
                        <a:rPr lang="fr-CH" dirty="0" smtClean="0"/>
                        <a:t> 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Intégration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dirty="0" smtClean="0"/>
                        <a:t>d’un niveau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Collisions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Joueur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Caméra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Déplacements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HUD et niveaux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BackGround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Menu pour choisir des niveaux</a:t>
            </a:r>
          </a:p>
          <a:p>
            <a:r>
              <a:rPr lang="fr-CH" dirty="0" smtClean="0"/>
              <a:t>Objets bonus et déplaçables</a:t>
            </a:r>
          </a:p>
          <a:p>
            <a:r>
              <a:rPr lang="fr-CH" dirty="0" smtClean="0"/>
              <a:t>Contenu sonore</a:t>
            </a:r>
          </a:p>
          <a:p>
            <a:r>
              <a:rPr lang="fr-CH" dirty="0" smtClean="0"/>
              <a:t>Niveaux plus complexes (énigmes) 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138</Words>
  <Application>Microsoft Office PowerPoint</Application>
  <PresentationFormat>Affichage à l'écran (4:3)</PresentationFormat>
  <Paragraphs>49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Conception - animations</vt:lpstr>
      <vt:lpstr>Conception-Architecture</vt:lpstr>
      <vt:lpstr>Conception - 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Magnin Lancelot</cp:lastModifiedBy>
  <cp:revision>101</cp:revision>
  <dcterms:created xsi:type="dcterms:W3CDTF">2015-05-19T14:54:18Z</dcterms:created>
  <dcterms:modified xsi:type="dcterms:W3CDTF">2016-09-08T14:56:32Z</dcterms:modified>
</cp:coreProperties>
</file>