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925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15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628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293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22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8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2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10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430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2294-5F3C-46E1-B65E-895C83B1386D}" type="datetimeFigureOut">
              <a:rPr lang="fr-CH" smtClean="0"/>
              <a:t>22.08.2016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780A-FD51-45FA-9CCE-938B0596BF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73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smtClean="0">
                <a:solidFill>
                  <a:schemeClr val="accent1"/>
                </a:solidFill>
              </a:rPr>
              <a:t>Projet HES d'été 2016</a:t>
            </a:r>
            <a:endParaRPr lang="fr-CH" b="1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59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solidFill>
                  <a:schemeClr val="accent1"/>
                </a:solidFill>
              </a:rPr>
              <a:t>Objectifs</a:t>
            </a:r>
            <a:endParaRPr lang="fr-CH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3 semaines du 22 août  au 9 septembre 2016</a:t>
            </a:r>
          </a:p>
          <a:p>
            <a:r>
              <a:rPr lang="fr-CH" dirty="0" smtClean="0"/>
              <a:t>Groupes </a:t>
            </a:r>
            <a:r>
              <a:rPr lang="fr-CH" dirty="0" smtClean="0"/>
              <a:t>de </a:t>
            </a:r>
            <a:r>
              <a:rPr lang="fr-CH" dirty="0" smtClean="0"/>
              <a:t>2 à 4 personnes, les projets spécifiques doivent être discutés avec les profs encadrants.</a:t>
            </a:r>
            <a:endParaRPr lang="fr-CH" dirty="0" smtClean="0"/>
          </a:p>
          <a:p>
            <a:r>
              <a:rPr lang="fr-CH" dirty="0" smtClean="0">
                <a:effectLst/>
              </a:rPr>
              <a:t>Application graphique, images, </a:t>
            </a:r>
            <a:r>
              <a:rPr lang="fr-CH" dirty="0" smtClean="0">
                <a:effectLst/>
              </a:rPr>
              <a:t>animations, web </a:t>
            </a:r>
            <a:endParaRPr lang="fr-CH" dirty="0" smtClean="0">
              <a:effectLst/>
            </a:endParaRPr>
          </a:p>
          <a:p>
            <a:r>
              <a:rPr lang="fr-CH" dirty="0" smtClean="0">
                <a:effectLst/>
              </a:rPr>
              <a:t>Partage des tâches, gestion de projet, </a:t>
            </a:r>
            <a:r>
              <a:rPr lang="fr-CH" dirty="0" smtClean="0">
                <a:effectLst/>
              </a:rPr>
              <a:t>documentation</a:t>
            </a:r>
            <a:endParaRPr lang="fr-CH" dirty="0" smtClean="0">
              <a:effectLst/>
            </a:endParaRPr>
          </a:p>
          <a:p>
            <a:r>
              <a:rPr lang="fr-CH" dirty="0" smtClean="0">
                <a:effectLst/>
              </a:rPr>
              <a:t>Bonne utilisation du dépôt et de la </a:t>
            </a:r>
            <a:r>
              <a:rPr lang="fr-CH" dirty="0" smtClean="0">
                <a:effectLst/>
              </a:rPr>
              <a:t>forge</a:t>
            </a:r>
          </a:p>
          <a:p>
            <a:endParaRPr lang="fr-CH" dirty="0" smtClean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9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>
                <a:solidFill>
                  <a:schemeClr val="accent1"/>
                </a:solidFill>
              </a:rPr>
              <a:t>echanciers</a:t>
            </a:r>
            <a:r>
              <a:rPr lang="fr-CH" b="1" dirty="0" smtClean="0">
                <a:solidFill>
                  <a:schemeClr val="accent1"/>
                </a:solidFill>
              </a:rPr>
              <a:t>/</a:t>
            </a:r>
            <a:r>
              <a:rPr lang="fr-CH" b="1" dirty="0" err="1" smtClean="0">
                <a:solidFill>
                  <a:schemeClr val="accent1"/>
                </a:solidFill>
              </a:rPr>
              <a:t>delivreables</a:t>
            </a:r>
            <a:endParaRPr lang="fr-CH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effectLst/>
              </a:rPr>
              <a:t>Pas </a:t>
            </a:r>
            <a:r>
              <a:rPr lang="fr-CH" dirty="0" smtClean="0">
                <a:effectLst/>
              </a:rPr>
              <a:t>de mobile, ni de 3D</a:t>
            </a:r>
          </a:p>
          <a:p>
            <a:r>
              <a:rPr lang="fr-CH" dirty="0" smtClean="0"/>
              <a:t>24/08/16 : </a:t>
            </a:r>
            <a:r>
              <a:rPr lang="fr-CH" dirty="0"/>
              <a:t>R</a:t>
            </a:r>
            <a:r>
              <a:rPr lang="fr-CH" dirty="0" smtClean="0"/>
              <a:t>emise </a:t>
            </a:r>
            <a:r>
              <a:rPr lang="fr-CH" dirty="0" smtClean="0"/>
              <a:t>des cahiers des charges </a:t>
            </a:r>
            <a:endParaRPr lang="fr-CH" dirty="0" smtClean="0"/>
          </a:p>
          <a:p>
            <a:r>
              <a:rPr lang="fr-CH" dirty="0"/>
              <a:t>26/08/16 </a:t>
            </a:r>
            <a:r>
              <a:rPr lang="fr-CH" dirty="0" smtClean="0"/>
              <a:t>: </a:t>
            </a:r>
            <a:r>
              <a:rPr lang="fr-CH" dirty="0"/>
              <a:t>Spécification et planning </a:t>
            </a:r>
            <a:endParaRPr lang="fr-CH" dirty="0" smtClean="0"/>
          </a:p>
          <a:p>
            <a:r>
              <a:rPr lang="fr-CH" dirty="0"/>
              <a:t>31/08/16 :  Diagrammes uses cases et diagrammes de séquences  Diagrammes UML et classes </a:t>
            </a:r>
            <a:endParaRPr lang="fr-CH" dirty="0" smtClean="0"/>
          </a:p>
          <a:p>
            <a:r>
              <a:rPr lang="fr-CH" smtClean="0"/>
              <a:t>09/09/16 </a:t>
            </a:r>
            <a:r>
              <a:rPr lang="fr-CH" dirty="0" smtClean="0"/>
              <a:t>: </a:t>
            </a:r>
            <a:r>
              <a:rPr lang="fr-CH" dirty="0" smtClean="0"/>
              <a:t>Présentations </a:t>
            </a:r>
            <a:r>
              <a:rPr lang="fr-CH" dirty="0" smtClean="0"/>
              <a:t>et </a:t>
            </a:r>
            <a:r>
              <a:rPr lang="fr-CH" dirty="0" err="1" smtClean="0"/>
              <a:t>délivrables</a:t>
            </a:r>
            <a:r>
              <a:rPr lang="fr-CH" dirty="0" smtClean="0"/>
              <a:t> (rapport, </a:t>
            </a:r>
            <a:r>
              <a:rPr lang="fr-CH" dirty="0" smtClean="0"/>
              <a:t> </a:t>
            </a:r>
            <a:r>
              <a:rPr lang="fr-CH" dirty="0" smtClean="0"/>
              <a:t>exécutable, guide d'utilisateur, guide développeur, code source ..</a:t>
            </a:r>
            <a:r>
              <a:rPr lang="fr-CH" dirty="0" err="1" smtClean="0"/>
              <a:t>etc</a:t>
            </a:r>
            <a:r>
              <a:rPr lang="fr-CH" dirty="0" smtClean="0"/>
              <a:t>)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    </a:t>
            </a:r>
            <a:endParaRPr lang="fr-CH" dirty="0" smtClean="0">
              <a:effectLst/>
            </a:endParaRPr>
          </a:p>
          <a:p>
            <a:endParaRPr lang="fr-CH" dirty="0" smtClean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9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112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Projet HES d'été 2016</vt:lpstr>
      <vt:lpstr>Objectifs</vt:lpstr>
      <vt:lpstr>echanciers/delivreables</vt:lpstr>
    </vt:vector>
  </TitlesOfParts>
  <Company>HE-Arc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P2 Java</dc:title>
  <dc:creator>Rizzotti Aïcha</dc:creator>
  <cp:lastModifiedBy>Rizzotti Aïcha</cp:lastModifiedBy>
  <cp:revision>17</cp:revision>
  <dcterms:created xsi:type="dcterms:W3CDTF">2016-02-15T10:34:54Z</dcterms:created>
  <dcterms:modified xsi:type="dcterms:W3CDTF">2016-08-22T08:57:09Z</dcterms:modified>
</cp:coreProperties>
</file>