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6" r:id="rId4"/>
    <p:sldId id="267" r:id="rId5"/>
    <p:sldId id="268" r:id="rId6"/>
    <p:sldId id="269" r:id="rId7"/>
    <p:sldId id="264" r:id="rId8"/>
    <p:sldId id="265" r:id="rId9"/>
    <p:sldId id="262" r:id="rId10"/>
    <p:sldId id="263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09" autoAdjust="0"/>
  </p:normalViewPr>
  <p:slideViewPr>
    <p:cSldViewPr>
      <p:cViewPr>
        <p:scale>
          <a:sx n="100" d="100"/>
          <a:sy n="100" d="100"/>
        </p:scale>
        <p:origin x="946" y="-6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C08FC-58E4-420C-A4FD-6358B9EB482C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3C952-8087-44AE-BD64-9C59D2DE6B2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0238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1397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Idée de base</a:t>
            </a:r>
            <a:r>
              <a:rPr lang="fr-CH" baseline="0" dirty="0" smtClean="0"/>
              <a:t> =&gt; faire un jeu de </a:t>
            </a:r>
            <a:r>
              <a:rPr lang="fr-CH" baseline="0" dirty="0" err="1" smtClean="0"/>
              <a:t>plateform</a:t>
            </a:r>
            <a:r>
              <a:rPr lang="fr-CH" baseline="0" dirty="0" smtClean="0"/>
              <a:t> en 2d</a:t>
            </a:r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Cahier des charges</a:t>
            </a:r>
            <a:endParaRPr lang="fr-CH" dirty="0"/>
          </a:p>
          <a:p>
            <a:pPr marL="171450" indent="-171450">
              <a:buFontTx/>
              <a:buChar char="-"/>
            </a:pPr>
            <a:r>
              <a:rPr lang="fr-CH" baseline="0" dirty="0" smtClean="0"/>
              <a:t>Utilisation de </a:t>
            </a:r>
            <a:r>
              <a:rPr lang="fr-CH" baseline="0" dirty="0" err="1" smtClean="0"/>
              <a:t>tiled</a:t>
            </a:r>
            <a:r>
              <a:rPr lang="fr-CH" baseline="0" dirty="0" smtClean="0"/>
              <a:t> pour les niveaux</a:t>
            </a:r>
          </a:p>
          <a:p>
            <a:pPr marL="171450" indent="-171450">
              <a:buFontTx/>
              <a:buChar char="-"/>
            </a:pPr>
            <a:r>
              <a:rPr lang="fr-CH" baseline="0" dirty="0" err="1" smtClean="0"/>
              <a:t>Deplacement</a:t>
            </a:r>
            <a:r>
              <a:rPr lang="fr-CH" baseline="0" dirty="0" smtClean="0"/>
              <a:t> du personnage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Collisions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Physique du jeu (gravité)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Background avec scrolling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HUD de base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Animations</a:t>
            </a:r>
          </a:p>
          <a:p>
            <a:pPr marL="171450" indent="-171450">
              <a:buFontTx/>
              <a:buChar char="-"/>
            </a:pPr>
            <a:endParaRPr lang="fr-CH" baseline="0" dirty="0" smtClean="0"/>
          </a:p>
          <a:p>
            <a:pPr marL="171450" indent="-171450">
              <a:buFontTx/>
              <a:buChar char="-"/>
            </a:pPr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56593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 </a:t>
            </a:r>
            <a:r>
              <a:rPr lang="fr-CH" dirty="0" err="1" smtClean="0"/>
              <a:t>gameStage</a:t>
            </a:r>
            <a:r>
              <a:rPr lang="fr-CH" dirty="0" smtClean="0"/>
              <a:t> (</a:t>
            </a:r>
            <a:r>
              <a:rPr lang="fr-CH" dirty="0" err="1" smtClean="0"/>
              <a:t>scene</a:t>
            </a:r>
            <a:r>
              <a:rPr lang="fr-CH" dirty="0" smtClean="0"/>
              <a:t>)</a:t>
            </a:r>
            <a:r>
              <a:rPr lang="fr-CH" baseline="0" dirty="0" smtClean="0"/>
              <a:t> contient les </a:t>
            </a:r>
            <a:r>
              <a:rPr lang="fr-CH" baseline="0" dirty="0" err="1" smtClean="0"/>
              <a:t>elements</a:t>
            </a:r>
            <a:r>
              <a:rPr lang="fr-CH" baseline="0" dirty="0" smtClean="0"/>
              <a:t> de jeu.</a:t>
            </a:r>
          </a:p>
          <a:p>
            <a:r>
              <a:rPr lang="fr-CH" baseline="0" dirty="0" smtClean="0"/>
              <a:t>Deux boucles, une pour les calculs (position </a:t>
            </a:r>
            <a:r>
              <a:rPr lang="fr-CH" baseline="0" dirty="0" err="1" smtClean="0"/>
              <a:t>etc</a:t>
            </a:r>
            <a:r>
              <a:rPr lang="fr-CH" baseline="0" dirty="0" smtClean="0"/>
              <a:t>) et une pour le rendu (graphique…)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14482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Ghosts</a:t>
            </a:r>
            <a:r>
              <a:rPr lang="fr-CH" dirty="0" smtClean="0"/>
              <a:t> </a:t>
            </a:r>
            <a:r>
              <a:rPr lang="fr-CH" dirty="0" err="1" smtClean="0"/>
              <a:t>vertices</a:t>
            </a:r>
            <a:r>
              <a:rPr lang="fr-CH" dirty="0" smtClean="0"/>
              <a:t>?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08218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08207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042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83341" y="764704"/>
            <a:ext cx="6777318" cy="1731982"/>
          </a:xfrm>
        </p:spPr>
        <p:txBody>
          <a:bodyPr>
            <a:normAutofit/>
          </a:bodyPr>
          <a:lstStyle/>
          <a:p>
            <a:r>
              <a:rPr lang="fr-CH" dirty="0" err="1" smtClean="0"/>
              <a:t>Runner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Présenté par Damien Gygi, Lancelot Magnin</a:t>
            </a:r>
          </a:p>
          <a:p>
            <a:r>
              <a:rPr lang="fr-CH" dirty="0" smtClean="0"/>
              <a:t>Projet HES-ETE</a:t>
            </a:r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048" y="5209920"/>
            <a:ext cx="3707904" cy="6210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9934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Questions ?</a:t>
            </a:r>
            <a:endParaRPr lang="fr-CH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710" y="2247900"/>
            <a:ext cx="1594579" cy="3878263"/>
          </a:xfrm>
        </p:spPr>
      </p:pic>
    </p:spTree>
    <p:extLst>
      <p:ext uri="{BB962C8B-B14F-4D97-AF65-F5344CB8AC3E}">
        <p14:creationId xmlns:p14="http://schemas.microsoft.com/office/powerpoint/2010/main" val="340711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 smtClean="0"/>
          </a:p>
          <a:p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1609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Platformer</a:t>
            </a:r>
            <a:r>
              <a:rPr lang="fr-CH" dirty="0" smtClean="0"/>
              <a:t> 2D</a:t>
            </a:r>
          </a:p>
          <a:p>
            <a:r>
              <a:rPr lang="fr-CH" dirty="0" err="1" smtClean="0"/>
              <a:t>Libgdx</a:t>
            </a:r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79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Conception - animations</a:t>
            </a:r>
            <a:endParaRPr lang="fr-CH" dirty="0"/>
          </a:p>
        </p:txBody>
      </p:sp>
      <p:pic>
        <p:nvPicPr>
          <p:cNvPr id="1026" name="Picture 2" descr="https://lh5.googleusercontent.com/lII7vY7WEEj2VL7n4vYeCKtykvgJgK8Ei2gnVaUR0zqYyg6tov_PZaUJqSY2aIYaghutthh4CQAXjLpIOQr6ZIdG5FW8yrG2G0woJDbYhiqSUH0r6YAVK2Ac4Ayo4_EyJcDT6ym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39" y="1602883"/>
            <a:ext cx="8821363" cy="49503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6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Conception-Architecture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52186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Plusieurs formes</a:t>
            </a:r>
          </a:p>
          <a:p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Conception - </a:t>
            </a:r>
            <a:r>
              <a:rPr lang="fr-CH" dirty="0" err="1" smtClean="0"/>
              <a:t>hitBox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916832"/>
            <a:ext cx="4050793" cy="4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7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88490" y="1916832"/>
            <a:ext cx="7745505" cy="3877815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7634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Organisation</a:t>
            </a:r>
            <a:endParaRPr lang="fr-CH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287725"/>
              </p:ext>
            </p:extLst>
          </p:nvPr>
        </p:nvGraphicFramePr>
        <p:xfrm>
          <a:off x="698500" y="2247900"/>
          <a:ext cx="7746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333"/>
                <a:gridCol w="2731327"/>
                <a:gridCol w="2433339"/>
              </a:tblGrid>
              <a:tr h="370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Damien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Lancelot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Map</a:t>
                      </a:r>
                      <a:r>
                        <a:rPr lang="fr-CH" dirty="0" smtClean="0"/>
                        <a:t> 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Intégration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dirty="0" smtClean="0"/>
                        <a:t>d’un niveau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Collisions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Joueur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Caméra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Déplacements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Interface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HUD et niveaux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BackGround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650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Menu pour choisir des niveaux</a:t>
            </a:r>
          </a:p>
          <a:p>
            <a:r>
              <a:rPr lang="fr-CH" dirty="0" smtClean="0"/>
              <a:t>Objets bonus et déplaçables</a:t>
            </a:r>
          </a:p>
          <a:p>
            <a:r>
              <a:rPr lang="fr-CH" dirty="0" smtClean="0"/>
              <a:t>Contenu sonore</a:t>
            </a:r>
          </a:p>
          <a:p>
            <a:r>
              <a:rPr lang="fr-CH" dirty="0" smtClean="0"/>
              <a:t>Niveaux plus complexes (énigmes) </a:t>
            </a:r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Améliorations possibles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3925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vre relié">
  <a:themeElements>
    <a:clrScheme name="Livre reli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Livre reli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ivre reli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1502</TotalTime>
  <Words>138</Words>
  <Application>Microsoft Office PowerPoint</Application>
  <PresentationFormat>Affichage à l'écran (4:3)</PresentationFormat>
  <Paragraphs>49</Paragraphs>
  <Slides>10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Book Antiqua</vt:lpstr>
      <vt:lpstr>Calibri</vt:lpstr>
      <vt:lpstr>Wingdings</vt:lpstr>
      <vt:lpstr>Livre relié</vt:lpstr>
      <vt:lpstr>Runner</vt:lpstr>
      <vt:lpstr>Sommaire</vt:lpstr>
      <vt:lpstr>Introduction</vt:lpstr>
      <vt:lpstr>Conception - animations</vt:lpstr>
      <vt:lpstr>Conception-Architecture</vt:lpstr>
      <vt:lpstr>Conception - hitBox</vt:lpstr>
      <vt:lpstr>Démonstration</vt:lpstr>
      <vt:lpstr>Organisation</vt:lpstr>
      <vt:lpstr>Améliorations possibles</vt:lpstr>
      <vt:lpstr>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Gygi Damien</cp:lastModifiedBy>
  <cp:revision>102</cp:revision>
  <dcterms:created xsi:type="dcterms:W3CDTF">2015-05-19T14:54:18Z</dcterms:created>
  <dcterms:modified xsi:type="dcterms:W3CDTF">2016-09-08T14:58:32Z</dcterms:modified>
</cp:coreProperties>
</file>