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93" r:id="rId30"/>
    <p:sldId id="292" r:id="rId31"/>
    <p:sldId id="291" r:id="rId32"/>
    <p:sldId id="290" r:id="rId33"/>
    <p:sldId id="286" r:id="rId34"/>
    <p:sldId id="287" r:id="rId35"/>
    <p:sldId id="288" r:id="rId36"/>
    <p:sldId id="289" r:id="rId37"/>
    <p:sldId id="29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78" d="100"/>
          <a:sy n="178" d="100"/>
        </p:scale>
        <p:origin x="4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0ACC-6121-6DA2-D0B1-4985CA410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147E2-27CB-CEDE-5168-6A15EF8B8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E7BBB-7E64-9A47-328B-083C4DF7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46E4-BAD3-420B-A75C-7AF315AD3288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D3AE2-89A2-32EE-3C8F-B7D635AC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ED756-8E37-BF28-FE82-1CFA700D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21D7-EC7F-4A6B-AE7F-35223B0E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5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2B3A-AE39-B983-ADA8-DD0234E1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1DEFF-0CCF-B38E-AD4A-484E80957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A4B66-836A-6CDB-0A3E-5A46804F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46E4-BAD3-420B-A75C-7AF315AD3288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D5A4A-EDB1-D892-408B-C0232604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F3CFD-CAB8-D30C-73F2-D01CCB4E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21D7-EC7F-4A6B-AE7F-35223B0E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C4907-07DD-7454-DB07-7F818D2F5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0AD25-5292-CC69-1BAE-EE34B5B2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B050D-0392-D4FE-E05D-8AD31303C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46E4-BAD3-420B-A75C-7AF315AD3288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E8118-CB54-ED26-840E-0E0F8056C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2C3B9-308C-2391-4CAC-046C687A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21D7-EC7F-4A6B-AE7F-35223B0E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1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D93F-5E0D-A2FD-B94B-6CCDE0FBA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68DF2-14A8-3D48-90CB-3A0305733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64494-D5E8-4428-2F10-0239886D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46E4-BAD3-420B-A75C-7AF315AD3288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30E73-0C8D-6995-592A-E5590B25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E7E89-9937-329D-2606-815DE483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21D7-EC7F-4A6B-AE7F-35223B0E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3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F84C-6E3F-CAB1-8132-FD889084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140BA-A85A-157D-5DE8-07D28A89D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8F6B1-BB7D-F58D-AE3B-4FD95776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46E4-BAD3-420B-A75C-7AF315AD3288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9AE10-00A0-A32A-686A-36E8FF5B9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2FAD5-CE5E-5AE8-8E3B-A1459023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21D7-EC7F-4A6B-AE7F-35223B0E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0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35B9-F648-74D6-812D-91BBA7C1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497B8-071B-6535-F16D-E9AE3B240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7C671-3BE2-6445-83F5-101ABE218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3F7C0-AE0D-F1E9-26B2-D6BB1819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46E4-BAD3-420B-A75C-7AF315AD3288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34FAB-4D1E-BED0-F278-DC94935F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2A030-A1CF-E28B-CBBE-5AD0461C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21D7-EC7F-4A6B-AE7F-35223B0E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4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AD1A-2C11-162D-DBF6-CFF6CCBAE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C8B34-FCC0-A166-22CD-50E0EB03A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A9E66-7727-6A1A-3E6B-652CD134D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FA80B-9541-FA6C-532C-841CB5536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15FDB2-9EA0-0BC5-2BC5-FA8EF46EC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2DADF2-407C-0CD0-EC8C-56ACC986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46E4-BAD3-420B-A75C-7AF315AD3288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AC430-2A19-CCBB-6D46-A1EBADC5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E5FECE-10D1-155B-530B-0564AACB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21D7-EC7F-4A6B-AE7F-35223B0E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6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6A80-49FF-6105-18B5-EE8B507C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2035C2-195D-97E8-C4D5-568797172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46E4-BAD3-420B-A75C-7AF315AD3288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6C7C3-37D7-99C3-06EE-586300DE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57538-816E-D2E8-34B8-4E16C206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21D7-EC7F-4A6B-AE7F-35223B0E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7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16FED-C6B0-893D-5F22-DAC512F1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46E4-BAD3-420B-A75C-7AF315AD3288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2318F-66AF-80B4-7A00-6A8D04CD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8D6C3-FBBA-5ABA-64B1-6B5849D5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21D7-EC7F-4A6B-AE7F-35223B0E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AD00-B490-29CC-BD35-13E41AAC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0A479-97EF-9701-8176-6007B1927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AC387-963F-8645-1933-A787735E4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10ED9-4A90-53A9-C0BD-D6E8B2C7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46E4-BAD3-420B-A75C-7AF315AD3288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1540F-2C0D-CF9D-A04D-A1FF5AE8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1129E-38E2-2EEE-BF92-E49487B6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21D7-EC7F-4A6B-AE7F-35223B0E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332A-F478-B995-7165-8EF03325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DFE30-F03D-785E-DD73-B6226B6AF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59C07-D7F1-3753-F9BC-2DA4B9B8E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09967-562A-4F0E-63BA-CD0EFC2A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46E4-BAD3-420B-A75C-7AF315AD3288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B7D3D-F199-93BC-E6AE-B2762484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97A99-726F-ADC7-B395-6A7D98E5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21D7-EC7F-4A6B-AE7F-35223B0E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5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AFC00-66F2-9ABA-2987-3BE99389A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1584-CDA1-40FA-B865-C042F53C7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B8462-BFC8-A2D3-017C-79D413C44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546E4-BAD3-420B-A75C-7AF315AD3288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2B00C-CB6F-FF38-1692-25A56E8D0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2C386-C25D-9537-6925-B34B5EBB0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21D7-EC7F-4A6B-AE7F-35223B0E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6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17C9-967F-1722-979B-B0B23B0CB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WENO-HLL/HLLC</a:t>
            </a:r>
            <a:r>
              <a:rPr lang="ru-RU" dirty="0"/>
              <a:t> для уравнений Эйлера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2269D-CEE4-ED9B-5A39-2A6093D403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Студент:</a:t>
            </a:r>
          </a:p>
          <a:p>
            <a:pPr algn="r"/>
            <a:r>
              <a:rPr lang="ru-RU" dirty="0"/>
              <a:t>Петраков Иван Николаевич М03-204в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40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C0E49-FFEB-DED3-DE9B-149831F1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Задачи полиномиальной реконструкции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88523-858F-6BCF-8FF8-D01E2102D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75AD9-85F1-07DE-8244-7D40FD17A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129" y="1645682"/>
            <a:ext cx="7939394" cy="471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21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EDC3-B59C-B891-224F-BEE1EDBB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Схема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55E00-A85B-C280-E21C-01B30AC40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9457" y="1329872"/>
            <a:ext cx="3113314" cy="7216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RK3 + FVWENO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44F6EA-B145-D884-80A9-FFDAE5315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28" y="1977424"/>
            <a:ext cx="9650186" cy="18121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D402DA-229B-9C95-5977-43ED76F6D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629" y="4076332"/>
            <a:ext cx="8288790" cy="133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59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74B6-2B38-E36E-3BAD-70EC742E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Схема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10F0E-2D37-FA4E-FA93-9B052CFEA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6B65F-C801-32C7-D365-40EF00171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07" y="1466761"/>
            <a:ext cx="8659586" cy="1962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2BBB11-AF78-2B7C-925B-53D1452ED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754" y="3826098"/>
            <a:ext cx="7644492" cy="18933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7615AD-4CB6-2299-C4EF-0C47E7BBD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5593572"/>
            <a:ext cx="5193846" cy="116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43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E337A-7A45-6CAC-73EC-9A032575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Схема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BD6AF-1C8D-5310-BFAA-FC8597B2D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FC1156-456A-4A8A-8F55-F43E9D620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93" y="1825625"/>
            <a:ext cx="10847614" cy="339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44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99F4A-FE12-1685-B9B8-AE13DEAE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Схема. Таблица коэффициентов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CE097-C7CC-AF64-F654-50CC9A477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5B9F2-7EAA-3914-1AE3-4B5CAB17B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629" y="808265"/>
            <a:ext cx="68580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1AE146-A847-8618-85D8-31AC49FFA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839" y="1379765"/>
            <a:ext cx="4288321" cy="532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07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31F2-E06B-C19E-E9A9-CCEED5A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Схема. </a:t>
            </a:r>
            <a:r>
              <a:rPr lang="en-US" dirty="0"/>
              <a:t>WENO3</a:t>
            </a:r>
            <a:r>
              <a:rPr lang="ru-RU" dirty="0"/>
              <a:t>, индикаторы гладкости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CFBD1-DA42-7EEC-D7D5-D90A1A10F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C6A0A3-01FB-969B-354C-A304737ED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690688"/>
            <a:ext cx="8039100" cy="76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43EF98-2E29-7F16-83CF-C19FA6DE1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7" y="3429000"/>
            <a:ext cx="89249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14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1BB5-22FE-F881-8D99-5274D8F9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Чего хотим добиться?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972A6-C2EA-0828-0638-7AFD1202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86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Отличие решений, полученных с использованием солверов HLL и HLLC, уменьшается при увеличении порядка аппроксимации схемы.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165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FFE7-6DAC-45C4-3CDE-AAD08301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Структура программы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089A6-43BA-2CB7-9841-4E218D094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0F173-AC02-85CB-D035-9AA9DAC3B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505" y="2099695"/>
            <a:ext cx="4901636" cy="380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08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DB1F-AA18-49A8-1BDA-30DFA604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Граничные условия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F2614C-35EE-CB42-FCCD-13836F313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287" y="2447925"/>
            <a:ext cx="9877425" cy="1962150"/>
          </a:xfrm>
        </p:spPr>
      </p:pic>
    </p:spTree>
    <p:extLst>
      <p:ext uri="{BB962C8B-B14F-4D97-AF65-F5344CB8AC3E}">
        <p14:creationId xmlns:p14="http://schemas.microsoft.com/office/powerpoint/2010/main" val="3903331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73E6-41B6-C547-5CDE-53A14039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Начальные условия. Задача Сода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370D63-98AC-D259-9EBE-49DFE7F66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0644"/>
            <a:ext cx="10515600" cy="2628900"/>
          </a:xfrm>
        </p:spPr>
      </p:pic>
    </p:spTree>
    <p:extLst>
      <p:ext uri="{BB962C8B-B14F-4D97-AF65-F5344CB8AC3E}">
        <p14:creationId xmlns:p14="http://schemas.microsoft.com/office/powerpoint/2010/main" val="91614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9219-6E2A-F297-2095-30859D62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Постановка задачи. Уравнения Эйлера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7DD43-9316-56F6-E395-3A34B24D2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1EE46-EDC1-3C0C-9D1D-FD6EC7423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1690688"/>
            <a:ext cx="9742034" cy="33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66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3166-56BA-6137-580F-0C14EB79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Начальные условия. Задача Лакса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A54979-23BF-A632-00A3-5BFD141A5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0644"/>
            <a:ext cx="10515600" cy="2628900"/>
          </a:xfrm>
        </p:spPr>
      </p:pic>
    </p:spTree>
    <p:extLst>
      <p:ext uri="{BB962C8B-B14F-4D97-AF65-F5344CB8AC3E}">
        <p14:creationId xmlns:p14="http://schemas.microsoft.com/office/powerpoint/2010/main" val="790910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1139-7D4E-BF46-03EB-71E2C009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Начальные условия. </a:t>
            </a:r>
            <a:r>
              <a:rPr lang="en-US" dirty="0"/>
              <a:t>Shock-Sod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740CA4-A6CF-3CBB-7FAD-364C4FE7E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6844"/>
            <a:ext cx="10515600" cy="2628900"/>
          </a:xfrm>
        </p:spPr>
      </p:pic>
    </p:spTree>
    <p:extLst>
      <p:ext uri="{BB962C8B-B14F-4D97-AF65-F5344CB8AC3E}">
        <p14:creationId xmlns:p14="http://schemas.microsoft.com/office/powerpoint/2010/main" val="795615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D744-6256-5CB2-C8AC-D9493767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Начальные условия. </a:t>
            </a:r>
            <a:r>
              <a:rPr lang="en-US" dirty="0"/>
              <a:t>Supersonic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DC455C-60A3-237B-3B87-72D102C35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6844"/>
            <a:ext cx="10515600" cy="2628900"/>
          </a:xfrm>
        </p:spPr>
      </p:pic>
    </p:spTree>
    <p:extLst>
      <p:ext uri="{BB962C8B-B14F-4D97-AF65-F5344CB8AC3E}">
        <p14:creationId xmlns:p14="http://schemas.microsoft.com/office/powerpoint/2010/main" val="2175559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CF51-C18A-9E03-67E8-C1D40762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Решатели задачи Римана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32C87-6EBD-B789-75E4-8FF4E2FB1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HLL(E)</a:t>
            </a:r>
          </a:p>
          <a:p>
            <a:r>
              <a:rPr lang="en-US" dirty="0"/>
              <a:t>HLLC</a:t>
            </a:r>
          </a:p>
          <a:p>
            <a:r>
              <a:rPr lang="ru-RU" dirty="0"/>
              <a:t>Схема Русанова</a:t>
            </a:r>
          </a:p>
          <a:p>
            <a:r>
              <a:rPr lang="ru-RU" dirty="0"/>
              <a:t>Схема Лакса-Фридрихса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50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1620-91DD-3797-D430-39B6A4FD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Схемы </a:t>
            </a:r>
            <a:r>
              <a:rPr lang="en-US" dirty="0"/>
              <a:t>WENO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74204-E336-6A92-19F7-32B86D9A1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FVWENO3</a:t>
            </a:r>
          </a:p>
          <a:p>
            <a:r>
              <a:rPr lang="en-US" dirty="0"/>
              <a:t>FVWENO5</a:t>
            </a:r>
          </a:p>
          <a:p>
            <a:r>
              <a:rPr lang="en-US" dirty="0"/>
              <a:t>FVWENO7</a:t>
            </a:r>
          </a:p>
        </p:txBody>
      </p:sp>
    </p:spTree>
    <p:extLst>
      <p:ext uri="{BB962C8B-B14F-4D97-AF65-F5344CB8AC3E}">
        <p14:creationId xmlns:p14="http://schemas.microsoft.com/office/powerpoint/2010/main" val="2585084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0C18E-BB30-20ED-3F4C-92F158B07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Результаты. Задача Сода, </a:t>
            </a:r>
            <a:r>
              <a:rPr lang="en-US" dirty="0"/>
              <a:t>WENO</a:t>
            </a:r>
            <a:r>
              <a:rPr lang="ru-RU" dirty="0"/>
              <a:t>3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344D43F-B558-ED4A-4B3B-339CCADA1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7973"/>
            <a:ext cx="10515600" cy="26289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7FF24B-8B58-8741-D32E-FDEB825B1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87" y="4270543"/>
            <a:ext cx="10153425" cy="253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13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09D0-BDDB-0578-A657-5EF37838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Результаты. Задача Сода, </a:t>
            </a:r>
            <a:r>
              <a:rPr lang="en-US" dirty="0"/>
              <a:t>WENO</a:t>
            </a:r>
            <a:r>
              <a:rPr lang="ru-RU" dirty="0"/>
              <a:t>5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1C23E8-C3E8-6E54-A590-3F552B45D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" y="4229100"/>
            <a:ext cx="10515600" cy="2628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5738F8-E232-F364-A6BE-890B5DE81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64" y="1448697"/>
            <a:ext cx="10843708" cy="271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02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AB44-631B-69A1-5DB7-CF9BC2A6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Результаты. Задача Сода, </a:t>
            </a:r>
            <a:r>
              <a:rPr lang="en-US" dirty="0"/>
              <a:t>WENO</a:t>
            </a:r>
            <a:r>
              <a:rPr lang="ru-RU" dirty="0"/>
              <a:t>7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CF17D2-729B-65CC-A3ED-520993E1F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60641"/>
            <a:ext cx="10515600" cy="26289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3D6007-5F95-7770-F5F6-FDCFD451D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13" y="1359170"/>
            <a:ext cx="11205884" cy="280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95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13CE-1836-A9EC-7DF0-AA31DE8D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852" y="251127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Зависимость </a:t>
            </a:r>
            <a:r>
              <a:rPr lang="en-US" dirty="0"/>
              <a:t>(HLLE-HLLC) </a:t>
            </a:r>
            <a:r>
              <a:rPr lang="ru-RU" dirty="0"/>
              <a:t>от порядка </a:t>
            </a:r>
            <a:r>
              <a:rPr lang="en-US" dirty="0"/>
              <a:t>WENO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AEA61-746F-6513-BCC7-F240188B5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2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D16D-0981-F4C0-B0C1-145CD9CC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Lax, </a:t>
            </a:r>
            <a:r>
              <a:rPr lang="en-US" dirty="0" err="1"/>
              <a:t>nx</a:t>
            </a:r>
            <a:r>
              <a:rPr lang="en-US" dirty="0"/>
              <a:t> = 100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D5B07-92D8-57DC-94E0-E1E050A87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73550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64DB-1196-2D0C-57E4-4EFED5095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Постановка задачи. Уравнения Эйлера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AC884-BAED-90F3-5476-365205DE5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34F93-2F0C-8C26-92E7-1698F6993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993" y="1825625"/>
            <a:ext cx="9476014" cy="253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44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FBF1-E6C1-4259-6FBD-B02F71F2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Lax, </a:t>
            </a:r>
            <a:r>
              <a:rPr lang="en-US" dirty="0" err="1"/>
              <a:t>nx</a:t>
            </a:r>
            <a:r>
              <a:rPr lang="en-US" dirty="0"/>
              <a:t> = 200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6626C2-A63D-8660-1CD1-C30F85070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062118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8F1C-F8B6-A5C2-7DCE-4B3073F5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Lax, </a:t>
            </a:r>
            <a:r>
              <a:rPr lang="en-US" dirty="0" err="1"/>
              <a:t>nx</a:t>
            </a:r>
            <a:r>
              <a:rPr lang="en-US" dirty="0"/>
              <a:t> = 400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8B289A-2195-B80D-423D-7A5D41FF4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7203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CB48-A8C8-2C0D-8839-3D6F35F7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Lax, </a:t>
            </a:r>
            <a:r>
              <a:rPr lang="en-US" dirty="0" err="1"/>
              <a:t>nx</a:t>
            </a:r>
            <a:r>
              <a:rPr lang="en-US" dirty="0"/>
              <a:t> = 800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0773BA-AD08-D3CA-E282-C13598892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313604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90BB-0EEB-76A6-EEF6-D6C20D64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Sod, </a:t>
            </a:r>
            <a:r>
              <a:rPr lang="en-US" dirty="0" err="1"/>
              <a:t>nx</a:t>
            </a:r>
            <a:r>
              <a:rPr lang="en-US" dirty="0"/>
              <a:t> = 100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133AB9-E7E5-B27D-FBA6-561585B07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33" y="1787973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704111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B895-1A31-3A1F-8CE9-E16C53C8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Sod, </a:t>
            </a:r>
            <a:r>
              <a:rPr lang="en-US" dirty="0" err="1"/>
              <a:t>nx</a:t>
            </a:r>
            <a:r>
              <a:rPr lang="en-US" dirty="0"/>
              <a:t> = 200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80D77A-5596-5C56-C4DD-30BEC9E1A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839752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6558-1CC3-CA16-088D-08CAA2A1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Sod, </a:t>
            </a:r>
            <a:r>
              <a:rPr lang="en-US" dirty="0" err="1"/>
              <a:t>nx</a:t>
            </a:r>
            <a:r>
              <a:rPr lang="en-US" dirty="0"/>
              <a:t> = 400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AA4E1-8FE8-4DD7-D631-0B9407249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128" y="1629784"/>
            <a:ext cx="4502075" cy="450207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0D37EB-AC2E-664D-48FA-A47BC28F2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904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30A9-26A8-B71A-0008-0A28C2E7C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Sod, </a:t>
            </a:r>
            <a:r>
              <a:rPr lang="en-US" dirty="0" err="1"/>
              <a:t>nx</a:t>
            </a:r>
            <a:r>
              <a:rPr lang="en-US" dirty="0"/>
              <a:t> = 800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A514B6-E242-6974-004E-76B5CDEE2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610831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E77A6-645D-24D2-CE88-BED93142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8183-77BE-5B6D-B91C-5CE9B5286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5BA93-39E1-59CE-5101-17EA90180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1175"/>
            <a:ext cx="102393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6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B014-5F52-DEC9-47D4-A9C328F9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Постановка задачи. Задача Римана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D3084-E623-D146-1B0D-DCBB6C5CA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C7722-0901-B876-B5E2-340CBB07B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721" y="1764166"/>
            <a:ext cx="7505700" cy="1152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15D664-E8E5-0B5A-669F-6BD5F82D0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820" y="3137155"/>
            <a:ext cx="4490359" cy="317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44F8-F52B-15FF-A70A-CB2989F19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Методы решения. </a:t>
            </a:r>
            <a:r>
              <a:rPr lang="en-US" dirty="0"/>
              <a:t>HLL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176B-E4BB-79EE-F5E8-CA838A0E4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46779D-9B88-59B3-A1E9-203363047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914" y="1495484"/>
            <a:ext cx="7126741" cy="482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9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A6CE-284B-23A4-23DD-231219B3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Методы решения. </a:t>
            </a:r>
            <a:r>
              <a:rPr lang="en-US" dirty="0"/>
              <a:t>HLL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F5051-57CA-D20F-E53E-F51CFEF62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D2DB5-3AB4-4AE3-3F3A-C832C0640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86" y="1841971"/>
            <a:ext cx="10352314" cy="1587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812455-0690-A08D-1A19-573F60BA2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56" y="3677972"/>
            <a:ext cx="10225087" cy="225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01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C414-C4C7-02CA-D14D-39915C12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Методы решения. </a:t>
            </a:r>
            <a:r>
              <a:rPr lang="en-US" dirty="0"/>
              <a:t>HLL</a:t>
            </a:r>
            <a:r>
              <a:rPr lang="ru-RU" dirty="0"/>
              <a:t>, выбор скоростей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00697-E925-87B4-084E-353EAE383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39C34-FB30-D087-16DE-C1FE1469B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2119539"/>
            <a:ext cx="8620125" cy="695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B7581E-7670-43A2-8CBC-239D3BE30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1" y="3019629"/>
            <a:ext cx="8669111" cy="254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4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EF11-5AC1-4A95-D195-4E00A1EB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Методы решения. </a:t>
            </a:r>
            <a:r>
              <a:rPr lang="en-US" dirty="0"/>
              <a:t>HLLC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F03FE-97A7-A21C-9A5B-AEB44F7C8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251C63-7235-5619-B442-441C9A9ED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193" y="1554119"/>
            <a:ext cx="8561614" cy="462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28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D00D-D310-BF16-5DD0-195ABF78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Методы решения. </a:t>
            </a:r>
            <a:r>
              <a:rPr lang="en-US" dirty="0"/>
              <a:t>HLLC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E2DEA-7B73-26C7-E771-6EB515433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40D322-5269-77C7-35ED-CCAF21EB5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062" y="1690688"/>
            <a:ext cx="5927876" cy="462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76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198</Words>
  <Application>Microsoft Office PowerPoint</Application>
  <PresentationFormat>Widescreen</PresentationFormat>
  <Paragraphs>47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WENO-HLL/HLLC для уравнений Эйлера</vt:lpstr>
      <vt:lpstr>Постановка задачи. Уравнения Эйлера</vt:lpstr>
      <vt:lpstr>Постановка задачи. Уравнения Эйлера</vt:lpstr>
      <vt:lpstr>Постановка задачи. Задача Римана</vt:lpstr>
      <vt:lpstr>Методы решения. HLL</vt:lpstr>
      <vt:lpstr>Методы решения. HLL</vt:lpstr>
      <vt:lpstr>Методы решения. HLL, выбор скоростей</vt:lpstr>
      <vt:lpstr>Методы решения. HLLC</vt:lpstr>
      <vt:lpstr>Методы решения. HLLC</vt:lpstr>
      <vt:lpstr>Задачи полиномиальной реконструкции</vt:lpstr>
      <vt:lpstr>Схема</vt:lpstr>
      <vt:lpstr>Схема</vt:lpstr>
      <vt:lpstr>Схема</vt:lpstr>
      <vt:lpstr>Схема. Таблица коэффициентов </vt:lpstr>
      <vt:lpstr>Схема. WENO3, индикаторы гладкости</vt:lpstr>
      <vt:lpstr>Чего хотим добиться?</vt:lpstr>
      <vt:lpstr>Структура программы</vt:lpstr>
      <vt:lpstr>Граничные условия</vt:lpstr>
      <vt:lpstr>Начальные условия. Задача Сода</vt:lpstr>
      <vt:lpstr>Начальные условия. Задача Лакса</vt:lpstr>
      <vt:lpstr>Начальные условия. Shock-Sod</vt:lpstr>
      <vt:lpstr>Начальные условия. Supersonic</vt:lpstr>
      <vt:lpstr>Решатели задачи Римана</vt:lpstr>
      <vt:lpstr>Схемы WENO</vt:lpstr>
      <vt:lpstr>Результаты. Задача Сода, WENO3</vt:lpstr>
      <vt:lpstr>Результаты. Задача Сода, WENO5</vt:lpstr>
      <vt:lpstr>Результаты. Задача Сода, WENO7</vt:lpstr>
      <vt:lpstr>Зависимость (HLLE-HLLC) от порядка WENO</vt:lpstr>
      <vt:lpstr>Lax, nx = 100</vt:lpstr>
      <vt:lpstr>Lax, nx = 200</vt:lpstr>
      <vt:lpstr>Lax, nx = 400</vt:lpstr>
      <vt:lpstr>Lax, nx = 800</vt:lpstr>
      <vt:lpstr>Sod, nx = 100</vt:lpstr>
      <vt:lpstr>Sod, nx = 200</vt:lpstr>
      <vt:lpstr>Sod, nx = 400</vt:lpstr>
      <vt:lpstr>Sod, nx = 800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о проделанной за семестр работе</dc:title>
  <dc:creator>Иван Петраков</dc:creator>
  <cp:lastModifiedBy>Иван Петраков</cp:lastModifiedBy>
  <cp:revision>38</cp:revision>
  <dcterms:created xsi:type="dcterms:W3CDTF">2023-05-21T15:43:52Z</dcterms:created>
  <dcterms:modified xsi:type="dcterms:W3CDTF">2023-06-04T17:47:46Z</dcterms:modified>
</cp:coreProperties>
</file>