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JPA" id="{4644CA5C-9E03-4EA0-BD60-FFCC1C99A238}">
          <p14:sldIdLst>
            <p14:sldId id="256"/>
            <p14:sldId id="257"/>
            <p14:sldId id="258"/>
            <p14:sldId id="259"/>
            <p14:sldId id="262"/>
          </p14:sldIdLst>
        </p14:section>
        <p14:section name="Spring" id="{ED4FC4C4-6DC7-4EF7-A00E-4783D1D6B698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5" autoAdjust="0"/>
    <p:restoredTop sz="94375" autoAdjust="0"/>
  </p:normalViewPr>
  <p:slideViewPr>
    <p:cSldViewPr snapToGrid="0">
      <p:cViewPr>
        <p:scale>
          <a:sx n="75" d="100"/>
          <a:sy n="75" d="100"/>
        </p:scale>
        <p:origin x="104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43087-1E83-4EBB-B2F1-05118D3E9DD8}" type="datetimeFigureOut">
              <a:rPr lang="ko-KR" altLang="en-US" smtClean="0"/>
              <a:t>2019-04-04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4F880-DA34-4F6F-BE1A-465E7F1168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59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Save</a:t>
            </a:r>
            <a:r>
              <a:rPr lang="ko-KR" altLang="en-US" dirty="0"/>
              <a:t> </a:t>
            </a:r>
            <a:r>
              <a:rPr lang="en-US" altLang="ko-KR" dirty="0"/>
              <a:t>memberA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4F880-DA34-4F6F-BE1A-465E7F1168D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986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Commit()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4F880-DA34-4F6F-BE1A-465E7F1168D1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1798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Find(memberA)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4F880-DA34-4F6F-BE1A-465E7F1168D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079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Session.flush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4F880-DA34-4F6F-BE1A-465E7F1168D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33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Session.flush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4F880-DA34-4F6F-BE1A-465E7F1168D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571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Session.flush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4F880-DA34-4F6F-BE1A-465E7F1168D1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04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Session.flush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4F880-DA34-4F6F-BE1A-465E7F1168D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08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357D-DEBB-4B80-AE87-239F79739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550916-CEF5-4825-A24C-F43476327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AC4FB-244E-4DD5-920A-459C04B8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7E3-ACFC-42CD-AE31-283EF344AA10}" type="datetimeFigureOut">
              <a:rPr lang="ko-KR" altLang="en-US" smtClean="0"/>
              <a:t>2019-04-04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21D46-4F45-4746-A947-E6F36B0B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8175D-BB70-45D0-A06F-9FC1EA57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F9A1-7969-4004-A933-7763BD8A29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952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D1A49-F796-42DE-B9DE-8FFAE6D2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17CF83-956B-4AE7-A9C3-BD338D746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FDD318-1A58-426C-8DD6-15F80A0A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7E3-ACFC-42CD-AE31-283EF344AA10}" type="datetimeFigureOut">
              <a:rPr lang="ko-KR" altLang="en-US" smtClean="0"/>
              <a:t>2019-04-04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39D44F-7494-45AF-B640-EF1D11D7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DF6EFD-EF0E-4A50-816D-5D132FC9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F9A1-7969-4004-A933-7763BD8A29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88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D03046-F23B-4558-AA7D-90B4E3E91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F7802D-5EE7-4A01-98B1-80155205A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5E9F1-2F37-4898-9225-FBEF5D47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7E3-ACFC-42CD-AE31-283EF344AA10}" type="datetimeFigureOut">
              <a:rPr lang="ko-KR" altLang="en-US" smtClean="0"/>
              <a:t>2019-04-04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1329C-2D2F-4AC0-AC62-BDD815F4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6C1A7-A623-4ABB-99B8-AAD614E0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F9A1-7969-4004-A933-7763BD8A29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93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42C33-10FA-4F07-B5BE-6362BB01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F92C95-8ABD-4B4B-9AC6-3D68B6584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9ED37-2ED4-468D-9321-87AB28CF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7E3-ACFC-42CD-AE31-283EF344AA10}" type="datetimeFigureOut">
              <a:rPr lang="ko-KR" altLang="en-US" smtClean="0"/>
              <a:t>2019-04-04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F9A28-BEA4-404B-BB44-4328E133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03F96-AC8C-4A49-9052-B85F9B71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F9A1-7969-4004-A933-7763BD8A29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77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42F8D-E754-4882-A59A-9005F1912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A4415-7865-4040-861D-430BBACD8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8587A-2D96-4616-ACA4-821D36A5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7E3-ACFC-42CD-AE31-283EF344AA10}" type="datetimeFigureOut">
              <a:rPr lang="ko-KR" altLang="en-US" smtClean="0"/>
              <a:t>2019-04-04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6FED8-83DC-4A6D-90E9-705B313F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4C4BE-78C9-40F6-926B-A2756D27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F9A1-7969-4004-A933-7763BD8A29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85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12855-336A-4197-B6F5-E7FBBE27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4B00A-813A-4463-8966-D63A03FAB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BB50C6-3643-43D1-9A59-5FFD7A305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97DEA5-3282-42F3-94BC-9CB3F7D6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7E3-ACFC-42CD-AE31-283EF344AA10}" type="datetimeFigureOut">
              <a:rPr lang="ko-KR" altLang="en-US" smtClean="0"/>
              <a:t>2019-04-04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FED0D5-E3B7-438E-8157-3F185BA8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7F822-B223-4896-B7CB-1929FD2B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F9A1-7969-4004-A933-7763BD8A29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74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D954D-ED78-4DCC-8BB4-AEAFBA18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DEBBDD-1F27-4053-B6A9-9C965B224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F5AF85-4FC9-44EE-A235-FEB5775DC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89A1CE-F202-4351-A237-C3A0D519B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268838-E396-4A8B-8A10-620FA126F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1F83A9-ACA5-416A-8E8F-783EF2BB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7E3-ACFC-42CD-AE31-283EF344AA10}" type="datetimeFigureOut">
              <a:rPr lang="ko-KR" altLang="en-US" smtClean="0"/>
              <a:t>2019-04-04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197547-38FF-4847-92CA-537BA132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3C8A32-BA51-4B3B-97E2-8CDFB211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F9A1-7969-4004-A933-7763BD8A29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36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507F9-C4AC-427E-AC4B-B4407FC7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3E2F34-CEDD-4701-8D9E-880741EC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7E3-ACFC-42CD-AE31-283EF344AA10}" type="datetimeFigureOut">
              <a:rPr lang="ko-KR" altLang="en-US" smtClean="0"/>
              <a:t>2019-04-04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236170-2A59-4394-BCA4-E0969909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6CADC5-7EDC-436F-A3CF-4F0E9BF0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F9A1-7969-4004-A933-7763BD8A29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41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9EFCF0-FAF8-4546-BE7B-D6E19F38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7E3-ACFC-42CD-AE31-283EF344AA10}" type="datetimeFigureOut">
              <a:rPr lang="ko-KR" altLang="en-US" smtClean="0"/>
              <a:t>2019-04-04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F99A17-4818-4840-B725-2A3CDB56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2E8AE1-3644-43FC-A33D-A8981BCE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F9A1-7969-4004-A933-7763BD8A29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44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4871D-C0D8-4FBC-B079-086C6C4B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F9209-9DFB-4510-B29E-BB8052A7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AB1DA7-F1A9-4AFF-90CA-2A4370A70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36D6D-03E6-488B-B2E4-BC7C8EC2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7E3-ACFC-42CD-AE31-283EF344AA10}" type="datetimeFigureOut">
              <a:rPr lang="ko-KR" altLang="en-US" smtClean="0"/>
              <a:t>2019-04-04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C5570B-9CAB-44E2-A3F6-467E2156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3751B7-411E-4C82-8A7F-B32AEB60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F9A1-7969-4004-A933-7763BD8A29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92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0F13C-1E35-412B-BCA8-5F3F6061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6E93B3-9C0F-4779-855E-819325959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71107C-DEA8-48B8-BDC3-27329EF3F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26F575-CFB4-41CA-ABB2-5D5EB185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7E3-ACFC-42CD-AE31-283EF344AA10}" type="datetimeFigureOut">
              <a:rPr lang="ko-KR" altLang="en-US" smtClean="0"/>
              <a:t>2019-04-04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69EA78-39C3-45E2-ACB1-DE48EAB5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31D23E-52AE-4449-AF82-C4FA99BC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F9A1-7969-4004-A933-7763BD8A29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59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3ADA3B-F828-4BF6-99BB-94EB18F34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6AFBFD-00D7-45BB-AA08-93E085B33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BE128-A0A2-4521-8441-7076A2907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FD7E3-ACFC-42CD-AE31-283EF344AA10}" type="datetimeFigureOut">
              <a:rPr lang="ko-KR" altLang="en-US" smtClean="0"/>
              <a:t>2019-04-04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B37E8-F1D8-482A-9542-6A708DDA7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F79FA-695D-43D2-9698-CDB571C53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0F9A1-7969-4004-A933-7763BD8A29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86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9F3B81B-3D40-440F-B7AC-C3B5CFB0A3F5}"/>
              </a:ext>
            </a:extLst>
          </p:cNvPr>
          <p:cNvSpPr/>
          <p:nvPr/>
        </p:nvSpPr>
        <p:spPr>
          <a:xfrm>
            <a:off x="1081157" y="535237"/>
            <a:ext cx="8983579" cy="5935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E32C43A-A809-4797-9A05-9C4C775DB3B2}"/>
              </a:ext>
            </a:extLst>
          </p:cNvPr>
          <p:cNvCxnSpPr>
            <a:cxnSpLocks/>
          </p:cNvCxnSpPr>
          <p:nvPr/>
        </p:nvCxnSpPr>
        <p:spPr>
          <a:xfrm>
            <a:off x="417095" y="3843687"/>
            <a:ext cx="218720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8FDBEF-27D8-4593-B29B-D6713BAB1BF8}"/>
              </a:ext>
            </a:extLst>
          </p:cNvPr>
          <p:cNvSpPr txBox="1"/>
          <p:nvPr/>
        </p:nvSpPr>
        <p:spPr>
          <a:xfrm>
            <a:off x="197708" y="3412366"/>
            <a:ext cx="232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save(memberA);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4245A24-944A-44E9-9940-AC5C8C90F25C}"/>
              </a:ext>
            </a:extLst>
          </p:cNvPr>
          <p:cNvSpPr/>
          <p:nvPr/>
        </p:nvSpPr>
        <p:spPr>
          <a:xfrm>
            <a:off x="2731625" y="3312361"/>
            <a:ext cx="2022761" cy="9386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memberA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순서도: 자기 디스크 8">
            <a:extLst>
              <a:ext uri="{FF2B5EF4-FFF2-40B4-BE49-F238E27FC236}">
                <a16:creationId xmlns:a16="http://schemas.microsoft.com/office/drawing/2014/main" id="{DCAE435D-E946-4C5F-B1EC-87F2FA1A1295}"/>
              </a:ext>
            </a:extLst>
          </p:cNvPr>
          <p:cNvSpPr/>
          <p:nvPr/>
        </p:nvSpPr>
        <p:spPr>
          <a:xfrm>
            <a:off x="5920330" y="2197232"/>
            <a:ext cx="2662178" cy="1318283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쓰기 지연 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저장소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D4FFDB-8112-42C6-825B-A595B2A658F3}"/>
              </a:ext>
            </a:extLst>
          </p:cNvPr>
          <p:cNvSpPr txBox="1"/>
          <p:nvPr/>
        </p:nvSpPr>
        <p:spPr>
          <a:xfrm>
            <a:off x="4331511" y="817645"/>
            <a:ext cx="248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영속 컨텍스트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(Entity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Manger)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B6618A5-AD04-400A-9DAA-0368F98F8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369905"/>
              </p:ext>
            </p:extLst>
          </p:nvPr>
        </p:nvGraphicFramePr>
        <p:xfrm>
          <a:off x="5048938" y="5053888"/>
          <a:ext cx="368411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2059">
                  <a:extLst>
                    <a:ext uri="{9D8B030D-6E8A-4147-A177-3AD203B41FA5}">
                      <a16:colId xmlns:a16="http://schemas.microsoft.com/office/drawing/2014/main" val="3288214171"/>
                    </a:ext>
                  </a:extLst>
                </a:gridCol>
                <a:gridCol w="1842059">
                  <a:extLst>
                    <a:ext uri="{9D8B030D-6E8A-4147-A177-3AD203B41FA5}">
                      <a16:colId xmlns:a16="http://schemas.microsoft.com/office/drawing/2014/main" val="3162273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@Id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Entity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59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member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053692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A34BB31-C823-4028-8995-D0E9951F62E9}"/>
              </a:ext>
            </a:extLst>
          </p:cNvPr>
          <p:cNvSpPr txBox="1"/>
          <p:nvPr/>
        </p:nvSpPr>
        <p:spPr>
          <a:xfrm>
            <a:off x="5942542" y="4567368"/>
            <a:ext cx="202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캐시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1EF078-ED72-4597-84E2-B5C023A8DEC0}"/>
              </a:ext>
            </a:extLst>
          </p:cNvPr>
          <p:cNvCxnSpPr>
            <a:cxnSpLocks/>
          </p:cNvCxnSpPr>
          <p:nvPr/>
        </p:nvCxnSpPr>
        <p:spPr>
          <a:xfrm>
            <a:off x="10035271" y="3505200"/>
            <a:ext cx="711335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자기 디스크 17">
            <a:extLst>
              <a:ext uri="{FF2B5EF4-FFF2-40B4-BE49-F238E27FC236}">
                <a16:creationId xmlns:a16="http://schemas.microsoft.com/office/drawing/2014/main" id="{3F9BA157-703E-442E-8BC3-60313DC1949B}"/>
              </a:ext>
            </a:extLst>
          </p:cNvPr>
          <p:cNvSpPr/>
          <p:nvPr/>
        </p:nvSpPr>
        <p:spPr>
          <a:xfrm>
            <a:off x="10756873" y="2983275"/>
            <a:ext cx="978281" cy="106448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B8FC11A-C4CB-4FF6-8F8E-043D1D38FF5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4754386" y="2856374"/>
            <a:ext cx="1165944" cy="92532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A2735E3-2FD8-4C6F-A169-AE972A2D1591}"/>
              </a:ext>
            </a:extLst>
          </p:cNvPr>
          <p:cNvCxnSpPr>
            <a:cxnSpLocks/>
            <a:stCxn id="7" idx="6"/>
            <a:endCxn id="15" idx="0"/>
          </p:cNvCxnSpPr>
          <p:nvPr/>
        </p:nvCxnSpPr>
        <p:spPr>
          <a:xfrm>
            <a:off x="4754386" y="3781698"/>
            <a:ext cx="2199537" cy="78567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B5C6DC3-195B-4DDD-B59F-E2382EB5AEDA}"/>
              </a:ext>
            </a:extLst>
          </p:cNvPr>
          <p:cNvSpPr txBox="1"/>
          <p:nvPr/>
        </p:nvSpPr>
        <p:spPr>
          <a:xfrm>
            <a:off x="2311726" y="4350990"/>
            <a:ext cx="299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memberA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엔티티 영속화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4EE1A2-EA97-4145-BD96-736D8662CE34}"/>
              </a:ext>
            </a:extLst>
          </p:cNvPr>
          <p:cNvSpPr txBox="1"/>
          <p:nvPr/>
        </p:nvSpPr>
        <p:spPr>
          <a:xfrm>
            <a:off x="5762443" y="1750745"/>
            <a:ext cx="299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쓰기 지연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쿼리 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664DF0-D61D-4DEF-BC64-3A4CCBEF25BD}"/>
              </a:ext>
            </a:extLst>
          </p:cNvPr>
          <p:cNvSpPr txBox="1"/>
          <p:nvPr/>
        </p:nvSpPr>
        <p:spPr>
          <a:xfrm>
            <a:off x="5455616" y="5921075"/>
            <a:ext cx="299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4. 1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캐시에 저장</a:t>
            </a: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E4CEEE74-8673-46A0-9491-BDF0FFDF020B}"/>
              </a:ext>
            </a:extLst>
          </p:cNvPr>
          <p:cNvSpPr/>
          <p:nvPr/>
        </p:nvSpPr>
        <p:spPr>
          <a:xfrm>
            <a:off x="6351373" y="3212757"/>
            <a:ext cx="1878227" cy="83499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SQL INSERT 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3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9F3B81B-3D40-440F-B7AC-C3B5CFB0A3F5}"/>
              </a:ext>
            </a:extLst>
          </p:cNvPr>
          <p:cNvSpPr/>
          <p:nvPr/>
        </p:nvSpPr>
        <p:spPr>
          <a:xfrm>
            <a:off x="1081157" y="877076"/>
            <a:ext cx="6295827" cy="57790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E32C43A-A809-4797-9A05-9C4C775DB3B2}"/>
              </a:ext>
            </a:extLst>
          </p:cNvPr>
          <p:cNvCxnSpPr>
            <a:cxnSpLocks/>
          </p:cNvCxnSpPr>
          <p:nvPr/>
        </p:nvCxnSpPr>
        <p:spPr>
          <a:xfrm>
            <a:off x="417095" y="4029042"/>
            <a:ext cx="218720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8FDBEF-27D8-4593-B29B-D6713BAB1BF8}"/>
              </a:ext>
            </a:extLst>
          </p:cNvPr>
          <p:cNvSpPr txBox="1"/>
          <p:nvPr/>
        </p:nvSpPr>
        <p:spPr>
          <a:xfrm>
            <a:off x="197708" y="3597721"/>
            <a:ext cx="232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commit();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순서도: 자기 디스크 8">
            <a:extLst>
              <a:ext uri="{FF2B5EF4-FFF2-40B4-BE49-F238E27FC236}">
                <a16:creationId xmlns:a16="http://schemas.microsoft.com/office/drawing/2014/main" id="{DCAE435D-E946-4C5F-B1EC-87F2FA1A1295}"/>
              </a:ext>
            </a:extLst>
          </p:cNvPr>
          <p:cNvSpPr/>
          <p:nvPr/>
        </p:nvSpPr>
        <p:spPr>
          <a:xfrm>
            <a:off x="3581669" y="2399018"/>
            <a:ext cx="2662178" cy="1318283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쓰기 지연 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저장소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D4FFDB-8112-42C6-825B-A595B2A658F3}"/>
              </a:ext>
            </a:extLst>
          </p:cNvPr>
          <p:cNvSpPr txBox="1"/>
          <p:nvPr/>
        </p:nvSpPr>
        <p:spPr>
          <a:xfrm>
            <a:off x="2972746" y="1060803"/>
            <a:ext cx="248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영속 컨텍스트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(Entity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Manger)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B6618A5-AD04-400A-9DAA-0368F98F8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15142"/>
              </p:ext>
            </p:extLst>
          </p:nvPr>
        </p:nvGraphicFramePr>
        <p:xfrm>
          <a:off x="2972746" y="4682854"/>
          <a:ext cx="368411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2059">
                  <a:extLst>
                    <a:ext uri="{9D8B030D-6E8A-4147-A177-3AD203B41FA5}">
                      <a16:colId xmlns:a16="http://schemas.microsoft.com/office/drawing/2014/main" val="3288214171"/>
                    </a:ext>
                  </a:extLst>
                </a:gridCol>
                <a:gridCol w="1842059">
                  <a:extLst>
                    <a:ext uri="{9D8B030D-6E8A-4147-A177-3AD203B41FA5}">
                      <a16:colId xmlns:a16="http://schemas.microsoft.com/office/drawing/2014/main" val="3162273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@Id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Entity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59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member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053692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A34BB31-C823-4028-8995-D0E9951F62E9}"/>
              </a:ext>
            </a:extLst>
          </p:cNvPr>
          <p:cNvSpPr txBox="1"/>
          <p:nvPr/>
        </p:nvSpPr>
        <p:spPr>
          <a:xfrm>
            <a:off x="3779853" y="4210265"/>
            <a:ext cx="202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캐시</a:t>
            </a:r>
          </a:p>
        </p:txBody>
      </p:sp>
      <p:sp>
        <p:nvSpPr>
          <p:cNvPr id="18" name="순서도: 자기 디스크 17">
            <a:extLst>
              <a:ext uri="{FF2B5EF4-FFF2-40B4-BE49-F238E27FC236}">
                <a16:creationId xmlns:a16="http://schemas.microsoft.com/office/drawing/2014/main" id="{3F9BA157-703E-442E-8BC3-60313DC1949B}"/>
              </a:ext>
            </a:extLst>
          </p:cNvPr>
          <p:cNvSpPr/>
          <p:nvPr/>
        </p:nvSpPr>
        <p:spPr>
          <a:xfrm>
            <a:off x="9482785" y="2686715"/>
            <a:ext cx="2191689" cy="236718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539730-592A-442D-A46A-E696009A7068}"/>
              </a:ext>
            </a:extLst>
          </p:cNvPr>
          <p:cNvSpPr txBox="1"/>
          <p:nvPr/>
        </p:nvSpPr>
        <p:spPr>
          <a:xfrm>
            <a:off x="3635901" y="312154"/>
            <a:ext cx="3639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Transaction.commit();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A58C09A-70C3-4A0C-A412-EC301BC4FEF3}"/>
              </a:ext>
            </a:extLst>
          </p:cNvPr>
          <p:cNvCxnSpPr>
            <a:cxnSpLocks/>
          </p:cNvCxnSpPr>
          <p:nvPr/>
        </p:nvCxnSpPr>
        <p:spPr>
          <a:xfrm>
            <a:off x="7317634" y="3230619"/>
            <a:ext cx="218720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672FCB-4D22-4A12-9A79-81003E471F45}"/>
              </a:ext>
            </a:extLst>
          </p:cNvPr>
          <p:cNvSpPr txBox="1"/>
          <p:nvPr/>
        </p:nvSpPr>
        <p:spPr>
          <a:xfrm>
            <a:off x="7098247" y="2799298"/>
            <a:ext cx="232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flush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9E9EA1B-A14C-4E55-B08C-E78D047B8D47}"/>
              </a:ext>
            </a:extLst>
          </p:cNvPr>
          <p:cNvCxnSpPr>
            <a:cxnSpLocks/>
          </p:cNvCxnSpPr>
          <p:nvPr/>
        </p:nvCxnSpPr>
        <p:spPr>
          <a:xfrm>
            <a:off x="7356256" y="4479765"/>
            <a:ext cx="218720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2780744-7373-485C-8500-D8D05ECFAC78}"/>
              </a:ext>
            </a:extLst>
          </p:cNvPr>
          <p:cNvSpPr txBox="1"/>
          <p:nvPr/>
        </p:nvSpPr>
        <p:spPr>
          <a:xfrm>
            <a:off x="7136869" y="4048444"/>
            <a:ext cx="232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commit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id="{B67E33F2-3AAF-4309-936C-9406A63CA037}"/>
              </a:ext>
            </a:extLst>
          </p:cNvPr>
          <p:cNvSpPr/>
          <p:nvPr/>
        </p:nvSpPr>
        <p:spPr>
          <a:xfrm>
            <a:off x="9639515" y="2395621"/>
            <a:ext cx="1878227" cy="83499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SQL INSERT 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13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9F3B81B-3D40-440F-B7AC-C3B5CFB0A3F5}"/>
              </a:ext>
            </a:extLst>
          </p:cNvPr>
          <p:cNvSpPr/>
          <p:nvPr/>
        </p:nvSpPr>
        <p:spPr>
          <a:xfrm>
            <a:off x="3128211" y="535237"/>
            <a:ext cx="6650381" cy="5935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E32C43A-A809-4797-9A05-9C4C775DB3B2}"/>
              </a:ext>
            </a:extLst>
          </p:cNvPr>
          <p:cNvCxnSpPr>
            <a:cxnSpLocks/>
            <a:stCxn id="6" idx="2"/>
            <a:endCxn id="13" idx="1"/>
          </p:cNvCxnSpPr>
          <p:nvPr/>
        </p:nvCxnSpPr>
        <p:spPr>
          <a:xfrm>
            <a:off x="2411498" y="3733100"/>
            <a:ext cx="2637440" cy="169162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8FDBEF-27D8-4593-B29B-D6713BAB1BF8}"/>
              </a:ext>
            </a:extLst>
          </p:cNvPr>
          <p:cNvSpPr txBox="1"/>
          <p:nvPr/>
        </p:nvSpPr>
        <p:spPr>
          <a:xfrm>
            <a:off x="87442" y="3363768"/>
            <a:ext cx="464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Find (Member.class, memberA);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4245A24-944A-44E9-9940-AC5C8C90F25C}"/>
              </a:ext>
            </a:extLst>
          </p:cNvPr>
          <p:cNvSpPr/>
          <p:nvPr/>
        </p:nvSpPr>
        <p:spPr>
          <a:xfrm>
            <a:off x="494299" y="4955391"/>
            <a:ext cx="1878227" cy="9386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memberA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순서도: 자기 디스크 8">
            <a:extLst>
              <a:ext uri="{FF2B5EF4-FFF2-40B4-BE49-F238E27FC236}">
                <a16:creationId xmlns:a16="http://schemas.microsoft.com/office/drawing/2014/main" id="{DCAE435D-E946-4C5F-B1EC-87F2FA1A1295}"/>
              </a:ext>
            </a:extLst>
          </p:cNvPr>
          <p:cNvSpPr/>
          <p:nvPr/>
        </p:nvSpPr>
        <p:spPr>
          <a:xfrm>
            <a:off x="5920330" y="2197232"/>
            <a:ext cx="2662178" cy="1318283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쓰기 지연 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저장소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D4FFDB-8112-42C6-825B-A595B2A658F3}"/>
              </a:ext>
            </a:extLst>
          </p:cNvPr>
          <p:cNvSpPr txBox="1"/>
          <p:nvPr/>
        </p:nvSpPr>
        <p:spPr>
          <a:xfrm>
            <a:off x="5355038" y="672992"/>
            <a:ext cx="248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영속 컨텍스트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(Entity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Manger)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B6618A5-AD04-400A-9DAA-0368F98F8B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48938" y="5053888"/>
          <a:ext cx="368411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2059">
                  <a:extLst>
                    <a:ext uri="{9D8B030D-6E8A-4147-A177-3AD203B41FA5}">
                      <a16:colId xmlns:a16="http://schemas.microsoft.com/office/drawing/2014/main" val="3288214171"/>
                    </a:ext>
                  </a:extLst>
                </a:gridCol>
                <a:gridCol w="1842059">
                  <a:extLst>
                    <a:ext uri="{9D8B030D-6E8A-4147-A177-3AD203B41FA5}">
                      <a16:colId xmlns:a16="http://schemas.microsoft.com/office/drawing/2014/main" val="3162273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@Id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Entity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59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member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053692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A34BB31-C823-4028-8995-D0E9951F62E9}"/>
              </a:ext>
            </a:extLst>
          </p:cNvPr>
          <p:cNvSpPr txBox="1"/>
          <p:nvPr/>
        </p:nvSpPr>
        <p:spPr>
          <a:xfrm>
            <a:off x="5942542" y="4567368"/>
            <a:ext cx="202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캐시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1EF078-ED72-4597-84E2-B5C023A8DEC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778592" y="3503023"/>
            <a:ext cx="968014" cy="217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자기 디스크 17">
            <a:extLst>
              <a:ext uri="{FF2B5EF4-FFF2-40B4-BE49-F238E27FC236}">
                <a16:creationId xmlns:a16="http://schemas.microsoft.com/office/drawing/2014/main" id="{3F9BA157-703E-442E-8BC3-60313DC1949B}"/>
              </a:ext>
            </a:extLst>
          </p:cNvPr>
          <p:cNvSpPr/>
          <p:nvPr/>
        </p:nvSpPr>
        <p:spPr>
          <a:xfrm>
            <a:off x="10756873" y="2983275"/>
            <a:ext cx="978281" cy="106448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A2735E3-2FD8-4C6F-A169-AE972A2D159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411498" y="5424728"/>
            <a:ext cx="263744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B5C6DC3-195B-4DDD-B59F-E2382EB5AEDA}"/>
              </a:ext>
            </a:extLst>
          </p:cNvPr>
          <p:cNvSpPr txBox="1"/>
          <p:nvPr/>
        </p:nvSpPr>
        <p:spPr>
          <a:xfrm>
            <a:off x="3354762" y="4110777"/>
            <a:ext cx="299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2. 1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캐시에서 탐색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664DF0-D61D-4DEF-BC64-3A4CCBEF25BD}"/>
              </a:ext>
            </a:extLst>
          </p:cNvPr>
          <p:cNvSpPr txBox="1"/>
          <p:nvPr/>
        </p:nvSpPr>
        <p:spPr>
          <a:xfrm>
            <a:off x="5455616" y="5921075"/>
            <a:ext cx="299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4. 1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캐시에 저장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4EE628-DBAF-46CF-8338-6CF36713826E}"/>
              </a:ext>
            </a:extLst>
          </p:cNvPr>
          <p:cNvSpPr txBox="1"/>
          <p:nvPr/>
        </p:nvSpPr>
        <p:spPr>
          <a:xfrm>
            <a:off x="2091996" y="5587486"/>
            <a:ext cx="2996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3. 1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캐시에 </a:t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해당 엔티티 있으면 반환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56B17F1-2D9D-4133-81A0-3BAD58870779}"/>
              </a:ext>
            </a:extLst>
          </p:cNvPr>
          <p:cNvCxnSpPr>
            <a:cxnSpLocks/>
            <a:stCxn id="13" idx="3"/>
            <a:endCxn id="18" idx="3"/>
          </p:cNvCxnSpPr>
          <p:nvPr/>
        </p:nvCxnSpPr>
        <p:spPr>
          <a:xfrm flipV="1">
            <a:off x="8733056" y="4047755"/>
            <a:ext cx="2512958" cy="137697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48B55C9-1E35-40ED-A5C8-3DD5D7125119}"/>
              </a:ext>
            </a:extLst>
          </p:cNvPr>
          <p:cNvSpPr txBox="1"/>
          <p:nvPr/>
        </p:nvSpPr>
        <p:spPr>
          <a:xfrm>
            <a:off x="7647694" y="4021638"/>
            <a:ext cx="3109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4. 1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캐시에 없으면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조회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후 캐시에 저장 후 반환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37EB376-C642-4DA1-AF45-B925CD0F5F35}"/>
              </a:ext>
            </a:extLst>
          </p:cNvPr>
          <p:cNvCxnSpPr>
            <a:cxnSpLocks/>
            <a:stCxn id="13" idx="3"/>
            <a:endCxn id="38" idx="2"/>
          </p:cNvCxnSpPr>
          <p:nvPr/>
        </p:nvCxnSpPr>
        <p:spPr>
          <a:xfrm>
            <a:off x="8733056" y="5424728"/>
            <a:ext cx="1431660" cy="55671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FF891070-1D76-4DAA-8F79-C56D902C871B}"/>
              </a:ext>
            </a:extLst>
          </p:cNvPr>
          <p:cNvSpPr/>
          <p:nvPr/>
        </p:nvSpPr>
        <p:spPr>
          <a:xfrm>
            <a:off x="10164716" y="5512109"/>
            <a:ext cx="1822572" cy="9386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memberA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23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9F3B81B-3D40-440F-B7AC-C3B5CFB0A3F5}"/>
              </a:ext>
            </a:extLst>
          </p:cNvPr>
          <p:cNvSpPr/>
          <p:nvPr/>
        </p:nvSpPr>
        <p:spPr>
          <a:xfrm>
            <a:off x="1081157" y="877076"/>
            <a:ext cx="6295827" cy="57790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E32C43A-A809-4797-9A05-9C4C775DB3B2}"/>
              </a:ext>
            </a:extLst>
          </p:cNvPr>
          <p:cNvCxnSpPr>
            <a:cxnSpLocks/>
          </p:cNvCxnSpPr>
          <p:nvPr/>
        </p:nvCxnSpPr>
        <p:spPr>
          <a:xfrm>
            <a:off x="417095" y="4029042"/>
            <a:ext cx="218720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8FDBEF-27D8-4593-B29B-D6713BAB1BF8}"/>
              </a:ext>
            </a:extLst>
          </p:cNvPr>
          <p:cNvSpPr txBox="1"/>
          <p:nvPr/>
        </p:nvSpPr>
        <p:spPr>
          <a:xfrm>
            <a:off x="197708" y="3597721"/>
            <a:ext cx="232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session.flush()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순서도: 자기 디스크 8">
            <a:extLst>
              <a:ext uri="{FF2B5EF4-FFF2-40B4-BE49-F238E27FC236}">
                <a16:creationId xmlns:a16="http://schemas.microsoft.com/office/drawing/2014/main" id="{DCAE435D-E946-4C5F-B1EC-87F2FA1A1295}"/>
              </a:ext>
            </a:extLst>
          </p:cNvPr>
          <p:cNvSpPr/>
          <p:nvPr/>
        </p:nvSpPr>
        <p:spPr>
          <a:xfrm>
            <a:off x="4237070" y="3306706"/>
            <a:ext cx="2662178" cy="1318283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쓰기 지연 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저장소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D4FFDB-8112-42C6-825B-A595B2A658F3}"/>
              </a:ext>
            </a:extLst>
          </p:cNvPr>
          <p:cNvSpPr txBox="1"/>
          <p:nvPr/>
        </p:nvSpPr>
        <p:spPr>
          <a:xfrm>
            <a:off x="2972746" y="1060803"/>
            <a:ext cx="248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영속 컨텍스트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(Entity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Manger)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B6618A5-AD04-400A-9DAA-0368F98F8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797974"/>
              </p:ext>
            </p:extLst>
          </p:nvPr>
        </p:nvGraphicFramePr>
        <p:xfrm>
          <a:off x="3429963" y="5555894"/>
          <a:ext cx="368411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2059">
                  <a:extLst>
                    <a:ext uri="{9D8B030D-6E8A-4147-A177-3AD203B41FA5}">
                      <a16:colId xmlns:a16="http://schemas.microsoft.com/office/drawing/2014/main" val="3288214171"/>
                    </a:ext>
                  </a:extLst>
                </a:gridCol>
                <a:gridCol w="1842059">
                  <a:extLst>
                    <a:ext uri="{9D8B030D-6E8A-4147-A177-3AD203B41FA5}">
                      <a16:colId xmlns:a16="http://schemas.microsoft.com/office/drawing/2014/main" val="3162273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@Id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Entity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59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member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053692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A34BB31-C823-4028-8995-D0E9951F62E9}"/>
              </a:ext>
            </a:extLst>
          </p:cNvPr>
          <p:cNvSpPr txBox="1"/>
          <p:nvPr/>
        </p:nvSpPr>
        <p:spPr>
          <a:xfrm>
            <a:off x="4237070" y="5083305"/>
            <a:ext cx="202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캐시</a:t>
            </a:r>
          </a:p>
        </p:txBody>
      </p:sp>
      <p:sp>
        <p:nvSpPr>
          <p:cNvPr id="18" name="순서도: 자기 디스크 17">
            <a:extLst>
              <a:ext uri="{FF2B5EF4-FFF2-40B4-BE49-F238E27FC236}">
                <a16:creationId xmlns:a16="http://schemas.microsoft.com/office/drawing/2014/main" id="{3F9BA157-703E-442E-8BC3-60313DC1949B}"/>
              </a:ext>
            </a:extLst>
          </p:cNvPr>
          <p:cNvSpPr/>
          <p:nvPr/>
        </p:nvSpPr>
        <p:spPr>
          <a:xfrm>
            <a:off x="9514136" y="3192410"/>
            <a:ext cx="2191689" cy="236718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539730-592A-442D-A46A-E696009A7068}"/>
              </a:ext>
            </a:extLst>
          </p:cNvPr>
          <p:cNvSpPr txBox="1"/>
          <p:nvPr/>
        </p:nvSpPr>
        <p:spPr>
          <a:xfrm>
            <a:off x="3635900" y="312154"/>
            <a:ext cx="4764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변경 감지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(Dirty Checking)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A58C09A-70C3-4A0C-A412-EC301BC4FEF3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6488138" y="3155037"/>
            <a:ext cx="3182728" cy="3737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672FCB-4D22-4A12-9A79-81003E471F45}"/>
              </a:ext>
            </a:extLst>
          </p:cNvPr>
          <p:cNvSpPr txBox="1"/>
          <p:nvPr/>
        </p:nvSpPr>
        <p:spPr>
          <a:xfrm>
            <a:off x="7690692" y="2785705"/>
            <a:ext cx="13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4.flush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FB98DE-685B-4C2E-9581-C305FC415705}"/>
              </a:ext>
            </a:extLst>
          </p:cNvPr>
          <p:cNvSpPr txBox="1"/>
          <p:nvPr/>
        </p:nvSpPr>
        <p:spPr>
          <a:xfrm>
            <a:off x="1209046" y="4643035"/>
            <a:ext cx="3527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스냅샷과 비교하여 엔티티에서 변경 내용이 있는지 확인한다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4ED2E0-1851-46F0-BBA6-84109F6CA615}"/>
              </a:ext>
            </a:extLst>
          </p:cNvPr>
          <p:cNvSpPr txBox="1"/>
          <p:nvPr/>
        </p:nvSpPr>
        <p:spPr>
          <a:xfrm>
            <a:off x="3429963" y="2024407"/>
            <a:ext cx="3743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변경 내용이 있으면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Update</a:t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쿼리를 생성하여 저장소에 저장한다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6B388E-05ED-4C37-A323-7B911E66776C}"/>
              </a:ext>
            </a:extLst>
          </p:cNvPr>
          <p:cNvSpPr/>
          <p:nvPr/>
        </p:nvSpPr>
        <p:spPr>
          <a:xfrm>
            <a:off x="7173154" y="4251018"/>
            <a:ext cx="2338405" cy="369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commit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id="{75512234-A72D-479F-BF4C-18D5515CCEAB}"/>
              </a:ext>
            </a:extLst>
          </p:cNvPr>
          <p:cNvSpPr/>
          <p:nvPr/>
        </p:nvSpPr>
        <p:spPr>
          <a:xfrm>
            <a:off x="4609911" y="2737538"/>
            <a:ext cx="1878227" cy="83499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Update 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9096A7C1-9E02-4B85-86EC-D68C8B59534A}"/>
              </a:ext>
            </a:extLst>
          </p:cNvPr>
          <p:cNvSpPr/>
          <p:nvPr/>
        </p:nvSpPr>
        <p:spPr>
          <a:xfrm>
            <a:off x="9670866" y="2774911"/>
            <a:ext cx="1878227" cy="83499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Update 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A817C10-F0BE-4F3A-A82A-B55125B9ABC6}"/>
              </a:ext>
            </a:extLst>
          </p:cNvPr>
          <p:cNvCxnSpPr>
            <a:cxnSpLocks/>
          </p:cNvCxnSpPr>
          <p:nvPr/>
        </p:nvCxnSpPr>
        <p:spPr>
          <a:xfrm>
            <a:off x="7376984" y="4729367"/>
            <a:ext cx="213715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34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9F3B81B-3D40-440F-B7AC-C3B5CFB0A3F5}"/>
              </a:ext>
            </a:extLst>
          </p:cNvPr>
          <p:cNvSpPr/>
          <p:nvPr/>
        </p:nvSpPr>
        <p:spPr>
          <a:xfrm>
            <a:off x="5598933" y="787974"/>
            <a:ext cx="6295827" cy="3830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E32C43A-A809-4797-9A05-9C4C775DB3B2}"/>
              </a:ext>
            </a:extLst>
          </p:cNvPr>
          <p:cNvCxnSpPr>
            <a:cxnSpLocks/>
          </p:cNvCxnSpPr>
          <p:nvPr/>
        </p:nvCxnSpPr>
        <p:spPr>
          <a:xfrm>
            <a:off x="417095" y="4029042"/>
            <a:ext cx="218720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8FDBEF-27D8-4593-B29B-D6713BAB1BF8}"/>
              </a:ext>
            </a:extLst>
          </p:cNvPr>
          <p:cNvSpPr txBox="1"/>
          <p:nvPr/>
        </p:nvSpPr>
        <p:spPr>
          <a:xfrm>
            <a:off x="197708" y="3597721"/>
            <a:ext cx="232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book.getTitle()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D4FFDB-8112-42C6-825B-A595B2A658F3}"/>
              </a:ext>
            </a:extLst>
          </p:cNvPr>
          <p:cNvSpPr txBox="1"/>
          <p:nvPr/>
        </p:nvSpPr>
        <p:spPr>
          <a:xfrm>
            <a:off x="7690692" y="1001430"/>
            <a:ext cx="248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영속 컨텍스트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(Entity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Manger)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순서도: 자기 디스크 17">
            <a:extLst>
              <a:ext uri="{FF2B5EF4-FFF2-40B4-BE49-F238E27FC236}">
                <a16:creationId xmlns:a16="http://schemas.microsoft.com/office/drawing/2014/main" id="{3F9BA157-703E-442E-8BC3-60313DC1949B}"/>
              </a:ext>
            </a:extLst>
          </p:cNvPr>
          <p:cNvSpPr/>
          <p:nvPr/>
        </p:nvSpPr>
        <p:spPr>
          <a:xfrm>
            <a:off x="7651001" y="5177923"/>
            <a:ext cx="2191689" cy="135326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539730-592A-442D-A46A-E696009A7068}"/>
              </a:ext>
            </a:extLst>
          </p:cNvPr>
          <p:cNvSpPr txBox="1"/>
          <p:nvPr/>
        </p:nvSpPr>
        <p:spPr>
          <a:xfrm>
            <a:off x="3635900" y="312154"/>
            <a:ext cx="4764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JPA Proxy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FB98DE-685B-4C2E-9581-C305FC415705}"/>
              </a:ext>
            </a:extLst>
          </p:cNvPr>
          <p:cNvSpPr txBox="1"/>
          <p:nvPr/>
        </p:nvSpPr>
        <p:spPr>
          <a:xfrm>
            <a:off x="3004079" y="2142044"/>
            <a:ext cx="3393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Book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엔티티를 조회하지만</a:t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존재하지 않음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A817C10-F0BE-4F3A-A82A-B55125B9ABC6}"/>
              </a:ext>
            </a:extLst>
          </p:cNvPr>
          <p:cNvCxnSpPr>
            <a:cxnSpLocks/>
          </p:cNvCxnSpPr>
          <p:nvPr/>
        </p:nvCxnSpPr>
        <p:spPr>
          <a:xfrm flipV="1">
            <a:off x="4146104" y="2958903"/>
            <a:ext cx="2148016" cy="100815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7306F5-5127-4BA7-8DAA-0D119C6C91C3}"/>
              </a:ext>
            </a:extLst>
          </p:cNvPr>
          <p:cNvGrpSpPr/>
          <p:nvPr/>
        </p:nvGrpSpPr>
        <p:grpSpPr>
          <a:xfrm>
            <a:off x="2650374" y="3079487"/>
            <a:ext cx="2030917" cy="1539412"/>
            <a:chOff x="1209046" y="1173480"/>
            <a:chExt cx="2030917" cy="1539412"/>
          </a:xfrm>
        </p:grpSpPr>
        <p:sp>
          <p:nvSpPr>
            <p:cNvPr id="2" name="순서도: 처리 1">
              <a:extLst>
                <a:ext uri="{FF2B5EF4-FFF2-40B4-BE49-F238E27FC236}">
                  <a16:creationId xmlns:a16="http://schemas.microsoft.com/office/drawing/2014/main" id="{E8B9C9D3-22B8-470D-9DFD-E9A6F0D7A2D2}"/>
                </a:ext>
              </a:extLst>
            </p:cNvPr>
            <p:cNvSpPr/>
            <p:nvPr/>
          </p:nvSpPr>
          <p:spPr>
            <a:xfrm>
              <a:off x="1209046" y="1173480"/>
              <a:ext cx="2021834" cy="502920"/>
            </a:xfrm>
            <a:prstGeom prst="flowChartProcess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User Proxy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순서도: 처리 19">
              <a:extLst>
                <a:ext uri="{FF2B5EF4-FFF2-40B4-BE49-F238E27FC236}">
                  <a16:creationId xmlns:a16="http://schemas.microsoft.com/office/drawing/2014/main" id="{259AE223-AA30-4EEC-9616-7273A8823215}"/>
                </a:ext>
              </a:extLst>
            </p:cNvPr>
            <p:cNvSpPr/>
            <p:nvPr/>
          </p:nvSpPr>
          <p:spPr>
            <a:xfrm>
              <a:off x="1209046" y="1679206"/>
              <a:ext cx="2030917" cy="1033686"/>
            </a:xfrm>
            <a:prstGeom prst="flowChartProcess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target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getTitle()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0B4F8B85-BEEA-4051-BC2C-B27B9F21D723}"/>
              </a:ext>
            </a:extLst>
          </p:cNvPr>
          <p:cNvSpPr/>
          <p:nvPr/>
        </p:nvSpPr>
        <p:spPr>
          <a:xfrm>
            <a:off x="6397495" y="2458737"/>
            <a:ext cx="2030917" cy="830997"/>
          </a:xfrm>
          <a:prstGeom prst="flowChartProcess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Book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954A11C7-6C04-4DCD-AB7D-BF53469F0D86}"/>
              </a:ext>
            </a:extLst>
          </p:cNvPr>
          <p:cNvSpPr/>
          <p:nvPr/>
        </p:nvSpPr>
        <p:spPr>
          <a:xfrm>
            <a:off x="9146127" y="2458737"/>
            <a:ext cx="2030917" cy="830997"/>
          </a:xfrm>
          <a:prstGeom prst="flowChartProcess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Book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50AF506-6CF2-440D-99B7-D15E71FAFA23}"/>
              </a:ext>
            </a:extLst>
          </p:cNvPr>
          <p:cNvCxnSpPr>
            <a:cxnSpLocks/>
          </p:cNvCxnSpPr>
          <p:nvPr/>
        </p:nvCxnSpPr>
        <p:spPr>
          <a:xfrm flipH="1">
            <a:off x="8289765" y="3330947"/>
            <a:ext cx="1419359" cy="191426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31E6344-FC4F-49D1-AE79-5010A9E65986}"/>
              </a:ext>
            </a:extLst>
          </p:cNvPr>
          <p:cNvCxnSpPr>
            <a:cxnSpLocks/>
            <a:stCxn id="18" idx="1"/>
            <a:endCxn id="29" idx="2"/>
          </p:cNvCxnSpPr>
          <p:nvPr/>
        </p:nvCxnSpPr>
        <p:spPr>
          <a:xfrm flipV="1">
            <a:off x="8746846" y="3289734"/>
            <a:ext cx="1414740" cy="188818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F0E50C6-F5CD-4644-9DC9-5498EEB268FB}"/>
              </a:ext>
            </a:extLst>
          </p:cNvPr>
          <p:cNvSpPr txBox="1"/>
          <p:nvPr/>
        </p:nvSpPr>
        <p:spPr>
          <a:xfrm>
            <a:off x="7098072" y="4133810"/>
            <a:ext cx="202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초기화 요청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ACB0BC-1EB6-46BB-9E6E-F4A27E4A06DC}"/>
              </a:ext>
            </a:extLst>
          </p:cNvPr>
          <p:cNvSpPr txBox="1"/>
          <p:nvPr/>
        </p:nvSpPr>
        <p:spPr>
          <a:xfrm>
            <a:off x="9423617" y="4034972"/>
            <a:ext cx="202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Book Entity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캐시에 저장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64B0F5C-9F21-4CE2-9DC8-F55377BDD935}"/>
              </a:ext>
            </a:extLst>
          </p:cNvPr>
          <p:cNvCxnSpPr>
            <a:cxnSpLocks/>
          </p:cNvCxnSpPr>
          <p:nvPr/>
        </p:nvCxnSpPr>
        <p:spPr>
          <a:xfrm flipH="1">
            <a:off x="4184193" y="3303889"/>
            <a:ext cx="4961934" cy="10542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C359CFB-388E-4757-A06F-588B0CD99835}"/>
              </a:ext>
            </a:extLst>
          </p:cNvPr>
          <p:cNvSpPr txBox="1"/>
          <p:nvPr/>
        </p:nvSpPr>
        <p:spPr>
          <a:xfrm>
            <a:off x="4712303" y="4147965"/>
            <a:ext cx="243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실제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Entity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</a:t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getTitle()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11977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9BBFBB-3526-4BB1-A37C-3B8966515734}"/>
              </a:ext>
            </a:extLst>
          </p:cNvPr>
          <p:cNvGrpSpPr/>
          <p:nvPr/>
        </p:nvGrpSpPr>
        <p:grpSpPr>
          <a:xfrm>
            <a:off x="2186929" y="2997679"/>
            <a:ext cx="2406596" cy="431321"/>
            <a:chOff x="4063855" y="2961431"/>
            <a:chExt cx="2406596" cy="431321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9E32C43A-A809-4797-9A05-9C4C775DB3B2}"/>
                </a:ext>
              </a:extLst>
            </p:cNvPr>
            <p:cNvCxnSpPr>
              <a:cxnSpLocks/>
            </p:cNvCxnSpPr>
            <p:nvPr/>
          </p:nvCxnSpPr>
          <p:spPr>
            <a:xfrm>
              <a:off x="4283242" y="3392752"/>
              <a:ext cx="2187209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08FDBEF-27D8-4593-B29B-D6713BAB1BF8}"/>
                </a:ext>
              </a:extLst>
            </p:cNvPr>
            <p:cNvSpPr txBox="1"/>
            <p:nvPr/>
          </p:nvSpPr>
          <p:spPr>
            <a:xfrm>
              <a:off x="4063855" y="2961431"/>
              <a:ext cx="2324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신규 생성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995BEE1-69DE-4738-B8C2-71F35551F883}"/>
              </a:ext>
            </a:extLst>
          </p:cNvPr>
          <p:cNvSpPr txBox="1"/>
          <p:nvPr/>
        </p:nvSpPr>
        <p:spPr>
          <a:xfrm>
            <a:off x="668110" y="5477712"/>
            <a:ext cx="4764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IoC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 아닌 경우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EE4CE9-90F9-43D4-A38B-F7CCC38F0BED}"/>
              </a:ext>
            </a:extLst>
          </p:cNvPr>
          <p:cNvSpPr txBox="1"/>
          <p:nvPr/>
        </p:nvSpPr>
        <p:spPr>
          <a:xfrm>
            <a:off x="6759505" y="5477712"/>
            <a:ext cx="4764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IoC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 경우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302B476-96CA-4B98-A6B1-306FC28D9A8F}"/>
              </a:ext>
            </a:extLst>
          </p:cNvPr>
          <p:cNvSpPr/>
          <p:nvPr/>
        </p:nvSpPr>
        <p:spPr>
          <a:xfrm>
            <a:off x="668110" y="2961431"/>
            <a:ext cx="1770290" cy="177029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917B6BF-48D7-4378-BB0E-AA11472B6673}"/>
              </a:ext>
            </a:extLst>
          </p:cNvPr>
          <p:cNvGrpSpPr/>
          <p:nvPr/>
        </p:nvGrpSpPr>
        <p:grpSpPr>
          <a:xfrm>
            <a:off x="2219013" y="3992290"/>
            <a:ext cx="2406596" cy="431321"/>
            <a:chOff x="4063855" y="2961431"/>
            <a:chExt cx="2406596" cy="431321"/>
          </a:xfrm>
        </p:grpSpPr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34C6ABA-ECEA-4CFA-A8B9-0120C859022D}"/>
                </a:ext>
              </a:extLst>
            </p:cNvPr>
            <p:cNvCxnSpPr>
              <a:cxnSpLocks/>
            </p:cNvCxnSpPr>
            <p:nvPr/>
          </p:nvCxnSpPr>
          <p:spPr>
            <a:xfrm>
              <a:off x="4283242" y="3392752"/>
              <a:ext cx="2187209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4883C9-7407-498B-906B-669E73362E0B}"/>
                </a:ext>
              </a:extLst>
            </p:cNvPr>
            <p:cNvSpPr txBox="1"/>
            <p:nvPr/>
          </p:nvSpPr>
          <p:spPr>
            <a:xfrm>
              <a:off x="4063855" y="2961431"/>
              <a:ext cx="2324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신규 생성</a:t>
              </a:r>
            </a:p>
          </p:txBody>
        </p: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46D8656B-F5DF-4C7A-BD41-7D67FF4D3C51}"/>
              </a:ext>
            </a:extLst>
          </p:cNvPr>
          <p:cNvSpPr/>
          <p:nvPr/>
        </p:nvSpPr>
        <p:spPr>
          <a:xfrm>
            <a:off x="4766867" y="4064343"/>
            <a:ext cx="1040374" cy="104037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obj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8429E66-8A8A-414B-9ED9-99B110648878}"/>
              </a:ext>
            </a:extLst>
          </p:cNvPr>
          <p:cNvSpPr/>
          <p:nvPr/>
        </p:nvSpPr>
        <p:spPr>
          <a:xfrm>
            <a:off x="4766867" y="2793657"/>
            <a:ext cx="1040374" cy="104037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obj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DC3EB9D-FC1D-4F29-92C5-008790D0A84B}"/>
              </a:ext>
            </a:extLst>
          </p:cNvPr>
          <p:cNvSpPr/>
          <p:nvPr/>
        </p:nvSpPr>
        <p:spPr>
          <a:xfrm>
            <a:off x="6852928" y="2964594"/>
            <a:ext cx="1770290" cy="177029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AECF7A6-B896-462C-82C0-F43346539E9F}"/>
              </a:ext>
            </a:extLst>
          </p:cNvPr>
          <p:cNvCxnSpPr>
            <a:cxnSpLocks/>
          </p:cNvCxnSpPr>
          <p:nvPr/>
        </p:nvCxnSpPr>
        <p:spPr>
          <a:xfrm flipH="1">
            <a:off x="8718298" y="3943317"/>
            <a:ext cx="327376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B8DB5C17-45B8-414E-B39F-2F7A8991774E}"/>
              </a:ext>
            </a:extLst>
          </p:cNvPr>
          <p:cNvSpPr/>
          <p:nvPr/>
        </p:nvSpPr>
        <p:spPr>
          <a:xfrm>
            <a:off x="10667821" y="3434534"/>
            <a:ext cx="1040374" cy="104037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obj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0E4A421-8187-4B4D-AD12-E13E98CC9325}"/>
              </a:ext>
            </a:extLst>
          </p:cNvPr>
          <p:cNvSpPr/>
          <p:nvPr/>
        </p:nvSpPr>
        <p:spPr>
          <a:xfrm>
            <a:off x="9343584" y="3472103"/>
            <a:ext cx="1040374" cy="104037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obj</a:t>
            </a:r>
            <a:endParaRPr lang="ko-KR" altLang="en-US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22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9BBFBB-3526-4BB1-A37C-3B8966515734}"/>
              </a:ext>
            </a:extLst>
          </p:cNvPr>
          <p:cNvGrpSpPr/>
          <p:nvPr/>
        </p:nvGrpSpPr>
        <p:grpSpPr>
          <a:xfrm rot="16200000">
            <a:off x="3987627" y="720360"/>
            <a:ext cx="1342846" cy="5705258"/>
            <a:chOff x="4283242" y="1983914"/>
            <a:chExt cx="2299965" cy="5705258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9E32C43A-A809-4797-9A05-9C4C775DB3B2}"/>
                </a:ext>
              </a:extLst>
            </p:cNvPr>
            <p:cNvCxnSpPr>
              <a:cxnSpLocks/>
            </p:cNvCxnSpPr>
            <p:nvPr/>
          </p:nvCxnSpPr>
          <p:spPr>
            <a:xfrm>
              <a:off x="4283242" y="3392752"/>
              <a:ext cx="2187209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08FDBEF-27D8-4593-B29B-D6713BAB1BF8}"/>
                </a:ext>
              </a:extLst>
            </p:cNvPr>
            <p:cNvSpPr txBox="1"/>
            <p:nvPr/>
          </p:nvSpPr>
          <p:spPr>
            <a:xfrm rot="5400000">
              <a:off x="4654076" y="2498742"/>
              <a:ext cx="1408840" cy="37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의존성 삽입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C13A7BC-8F91-4E26-BFBD-A1A6DBF1E1C2}"/>
                </a:ext>
              </a:extLst>
            </p:cNvPr>
            <p:cNvCxnSpPr>
              <a:cxnSpLocks/>
            </p:cNvCxnSpPr>
            <p:nvPr/>
          </p:nvCxnSpPr>
          <p:spPr>
            <a:xfrm>
              <a:off x="4395998" y="7689170"/>
              <a:ext cx="2187209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672E57D-7C75-4317-AD5E-26187BDF918F}"/>
                </a:ext>
              </a:extLst>
            </p:cNvPr>
            <p:cNvSpPr txBox="1"/>
            <p:nvPr/>
          </p:nvSpPr>
          <p:spPr>
            <a:xfrm rot="5400000">
              <a:off x="4991792" y="7020122"/>
              <a:ext cx="705525" cy="632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구현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995BEE1-69DE-4738-B8C2-71F35551F883}"/>
              </a:ext>
            </a:extLst>
          </p:cNvPr>
          <p:cNvSpPr txBox="1"/>
          <p:nvPr/>
        </p:nvSpPr>
        <p:spPr>
          <a:xfrm>
            <a:off x="2705457" y="373616"/>
            <a:ext cx="4764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IoC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이용한 클래스 호출 방식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8429E66-8A8A-414B-9ED9-99B110648878}"/>
              </a:ext>
            </a:extLst>
          </p:cNvPr>
          <p:cNvSpPr/>
          <p:nvPr/>
        </p:nvSpPr>
        <p:spPr>
          <a:xfrm>
            <a:off x="2326104" y="1012184"/>
            <a:ext cx="1778311" cy="177831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38E0916-8BCA-4F77-A658-4D97F54E99D9}"/>
              </a:ext>
            </a:extLst>
          </p:cNvPr>
          <p:cNvGrpSpPr/>
          <p:nvPr/>
        </p:nvGrpSpPr>
        <p:grpSpPr>
          <a:xfrm>
            <a:off x="4104415" y="4803765"/>
            <a:ext cx="2406596" cy="431321"/>
            <a:chOff x="4063855" y="2961431"/>
            <a:chExt cx="2406596" cy="431321"/>
          </a:xfrm>
        </p:grpSpPr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1C3B536-6DD2-499F-9A50-A804E4B40E73}"/>
                </a:ext>
              </a:extLst>
            </p:cNvPr>
            <p:cNvCxnSpPr>
              <a:cxnSpLocks/>
            </p:cNvCxnSpPr>
            <p:nvPr/>
          </p:nvCxnSpPr>
          <p:spPr>
            <a:xfrm>
              <a:off x="4283242" y="3392752"/>
              <a:ext cx="2187209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B697B1-C361-4619-8AB1-FAAF388580B3}"/>
                </a:ext>
              </a:extLst>
            </p:cNvPr>
            <p:cNvSpPr txBox="1"/>
            <p:nvPr/>
          </p:nvSpPr>
          <p:spPr>
            <a:xfrm>
              <a:off x="4063855" y="2961431"/>
              <a:ext cx="2324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사용</a:t>
              </a:r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8CB08007-5C87-4185-AD60-03A69886844B}"/>
              </a:ext>
            </a:extLst>
          </p:cNvPr>
          <p:cNvSpPr/>
          <p:nvPr/>
        </p:nvSpPr>
        <p:spPr>
          <a:xfrm>
            <a:off x="2326104" y="4316858"/>
            <a:ext cx="1778311" cy="177831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조립기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19AD96C-67BC-48F8-B2B6-8F57B5417A4F}"/>
              </a:ext>
            </a:extLst>
          </p:cNvPr>
          <p:cNvSpPr/>
          <p:nvPr/>
        </p:nvSpPr>
        <p:spPr>
          <a:xfrm>
            <a:off x="6730398" y="979267"/>
            <a:ext cx="1778311" cy="177831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인터페이스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E00BC41-E635-4584-934C-C6D9AFC352E4}"/>
              </a:ext>
            </a:extLst>
          </p:cNvPr>
          <p:cNvSpPr/>
          <p:nvPr/>
        </p:nvSpPr>
        <p:spPr>
          <a:xfrm>
            <a:off x="6730398" y="4283941"/>
            <a:ext cx="1778311" cy="177831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구현 </a:t>
            </a:r>
            <a:b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94E7B07-5DB6-4EED-B8F5-5D4EB90BA51D}"/>
              </a:ext>
            </a:extLst>
          </p:cNvPr>
          <p:cNvGrpSpPr/>
          <p:nvPr/>
        </p:nvGrpSpPr>
        <p:grpSpPr>
          <a:xfrm>
            <a:off x="4256815" y="1651491"/>
            <a:ext cx="2406596" cy="431321"/>
            <a:chOff x="4063855" y="2961431"/>
            <a:chExt cx="2406596" cy="431321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5EF20473-9290-40BB-9AD5-33EB37049B03}"/>
                </a:ext>
              </a:extLst>
            </p:cNvPr>
            <p:cNvCxnSpPr>
              <a:cxnSpLocks/>
            </p:cNvCxnSpPr>
            <p:nvPr/>
          </p:nvCxnSpPr>
          <p:spPr>
            <a:xfrm>
              <a:off x="4283242" y="3392752"/>
              <a:ext cx="2187209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F35C7AE-C4D6-4D83-88B0-A19AAC004476}"/>
                </a:ext>
              </a:extLst>
            </p:cNvPr>
            <p:cNvSpPr txBox="1"/>
            <p:nvPr/>
          </p:nvSpPr>
          <p:spPr>
            <a:xfrm>
              <a:off x="4063855" y="2961431"/>
              <a:ext cx="2324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사용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287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302</Words>
  <Application>Microsoft Office PowerPoint</Application>
  <PresentationFormat>와이드스크린</PresentationFormat>
  <Paragraphs>103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나눔스퀘어 ExtraBold</vt:lpstr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AhHyoung KIm</dc:creator>
  <cp:lastModifiedBy>AhHyoung KIm</cp:lastModifiedBy>
  <cp:revision>12</cp:revision>
  <dcterms:created xsi:type="dcterms:W3CDTF">2019-04-03T14:23:11Z</dcterms:created>
  <dcterms:modified xsi:type="dcterms:W3CDTF">2019-04-04T13:10:45Z</dcterms:modified>
</cp:coreProperties>
</file>