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AhHyoung" initials="KA" lastIdx="1" clrIdx="0">
    <p:extLst>
      <p:ext uri="{19B8F6BF-5375-455C-9EA6-DF929625EA0E}">
        <p15:presenceInfo xmlns:p15="http://schemas.microsoft.com/office/powerpoint/2012/main" userId="fa5cb8e0c36c92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10206-B0DB-4002-A408-045613652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51A198-36A1-4CAD-B056-866EC3436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9E91-7F35-4BC2-A785-4D99C0DF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70D7A-17B0-44DB-920F-C7C173D6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EAA17-0C67-4CFC-B718-780AE8D6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62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3DADF-8879-4C3F-B39B-276CA56F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2FAB1-168A-48C0-B3F1-A78B07BEF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06D73-C9C7-4CA8-9042-5D46D13A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E0BA2-90B5-4EC0-A83E-8F50AC8D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69FB2-E2CC-4792-A289-9A9B2242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3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98FFC9-EEF8-4D46-8E59-AAE73239E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1C2BEE-1E67-4CF2-8C42-3A35D10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42064-D434-4918-B15C-30A7FC80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1176A-874C-48B9-909B-56B758BB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4B253-6064-4EC9-BEFC-7A5D747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71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0B6C-C888-44B3-8289-3B73DE98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E9E87-E915-4807-9E3B-8CC88124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A11BE-5F4A-48F2-9653-BDF17261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F8845-8F1A-4B03-A43E-D2D6F5C0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B095B-5712-4EC9-ABE3-AF4B1820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1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CA8A0-9AE4-4216-AD62-6738DA40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809BD-03F8-4AAB-B8ED-8C930740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57951-3FE7-4A93-80F1-2D0CC772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4F93C-739B-4A9D-9842-79BF8A84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61BB8-8157-4769-B722-CB66D548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9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AA11E-242A-4C53-8964-5BE837A6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4819C-B952-4552-BED1-EE6DF975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8D8D8-F58B-4F3D-837A-BC24FFCB3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DF0469-D156-4E75-9CCF-A52AA8C7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7D992-7236-4EEA-9034-8FDB9D7E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2CF36-2588-4FE5-8276-86843E6A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38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92228-431E-43E7-845F-9D5EE289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AB394-A4D8-47AB-9EBC-CD91EC29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4669B-9436-484C-9DBD-F55974A9D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C00C46-84F5-4833-A4EC-2D23FD74F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37575-B3F3-4006-A63B-B9A18EDF0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F35CB0-AA7C-428A-BA30-8EDCB85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793130-6CB8-47AE-AAA7-E8BF0A1A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D15A5-EFEE-474F-9FD3-A0564062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7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EDC3B-20A5-45DC-B935-1614231E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3AFE61-A270-4C0A-9BD8-D03FCE73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30D6ED-F636-470E-8452-21AB4C4C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F5BF6-939F-40BE-A1D3-F009716D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6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CCB46-4EA3-4FB1-8E59-C378C44D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DA874C-BA0E-45C6-B86C-E6F878D3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B61564-52BA-4A09-99A0-9BBA651F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00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5C83A-4B7D-46A5-AFF6-8AC17AFF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FC1C1-EE53-4D73-A60E-1BEDB102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9486C-8BC9-47B3-84DE-1EC4FC364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EF530-2630-482A-A1C7-6C0DE1DD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563A4-D9B8-433F-BBB6-DA4B20F4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27434-D8DB-421C-9D78-C05525EA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322CC-DA54-444F-8420-43748D81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B4139A-396F-42DF-8797-F552BCD74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89F53-4838-4167-80DA-AA9F5631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F76D0-15E5-4AF8-8DF3-73957285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A6038-6C6F-4B9D-A11C-35E4732E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8F916-110F-494E-8C0A-107363CE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93CAC2-9FA3-4B9E-B044-BDF0647D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70F37-8B61-460A-B0B7-2D4EE35C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D97CC-0F3C-4A44-B161-D9FE5F061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6998-6579-466A-847D-C7D4B40CB272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21C66-AE2C-4310-BC95-F1FC04E1B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7D52C-9A02-4B10-A8FC-E2A1F28C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1B61-EE6B-4004-B688-015B8A78DB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61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5AB23-0F25-4505-9CED-F3E9E0214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1. </a:t>
            </a:r>
            <a:r>
              <a:rPr lang="ko-KR" altLang="en-US" sz="4400" dirty="0"/>
              <a:t>자바는 어떤 식으로 돌아갈까요</a:t>
            </a:r>
            <a:r>
              <a:rPr lang="en-US" altLang="ko-KR" sz="4400" dirty="0"/>
              <a:t>?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99CF7-BA66-4AA0-A57E-0B671C390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27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1A546-D900-46EC-AC07-F1D9F490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동작 방식</a:t>
            </a:r>
          </a:p>
        </p:txBody>
      </p:sp>
      <p:pic>
        <p:nvPicPr>
          <p:cNvPr id="1026" name="Picture 2" descr="code, script, source icon">
            <a:extLst>
              <a:ext uri="{FF2B5EF4-FFF2-40B4-BE49-F238E27FC236}">
                <a16:creationId xmlns:a16="http://schemas.microsoft.com/office/drawing/2014/main" id="{45B7EB3B-9F6D-4D4E-80B3-EBAC6DB1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891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FFBE037-953B-4088-874B-F47E08FEE2AE}"/>
              </a:ext>
            </a:extLst>
          </p:cNvPr>
          <p:cNvSpPr txBox="1">
            <a:spLocks/>
          </p:cNvSpPr>
          <p:nvPr/>
        </p:nvSpPr>
        <p:spPr>
          <a:xfrm>
            <a:off x="710307" y="4019134"/>
            <a:ext cx="20816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FC3A24E-8820-4455-9E37-BE0AB49E0324}"/>
              </a:ext>
            </a:extLst>
          </p:cNvPr>
          <p:cNvSpPr txBox="1">
            <a:spLocks/>
          </p:cNvSpPr>
          <p:nvPr/>
        </p:nvSpPr>
        <p:spPr>
          <a:xfrm>
            <a:off x="2897968" y="4019133"/>
            <a:ext cx="30476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컴파일러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5A9A3B1-0543-4BC8-87AE-0C67DA08228B}"/>
              </a:ext>
            </a:extLst>
          </p:cNvPr>
          <p:cNvSpPr txBox="1">
            <a:spLocks/>
          </p:cNvSpPr>
          <p:nvPr/>
        </p:nvSpPr>
        <p:spPr>
          <a:xfrm>
            <a:off x="5640197" y="4019133"/>
            <a:ext cx="30476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결과물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9EE9A34-0166-4C9A-9604-ACD5702B27D7}"/>
              </a:ext>
            </a:extLst>
          </p:cNvPr>
          <p:cNvSpPr txBox="1">
            <a:spLocks/>
          </p:cNvSpPr>
          <p:nvPr/>
        </p:nvSpPr>
        <p:spPr>
          <a:xfrm>
            <a:off x="9209332" y="4019133"/>
            <a:ext cx="2464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가상머신</a:t>
            </a:r>
          </a:p>
        </p:txBody>
      </p:sp>
      <p:pic>
        <p:nvPicPr>
          <p:cNvPr id="1028" name="Picture 4" descr="code, compile, program, script icon">
            <a:extLst>
              <a:ext uri="{FF2B5EF4-FFF2-40B4-BE49-F238E27FC236}">
                <a16:creationId xmlns:a16="http://schemas.microsoft.com/office/drawing/2014/main" id="{60D22D25-BFC4-4F70-B18E-AFACC050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046" y="272891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ass, file, java icon">
            <a:extLst>
              <a:ext uri="{FF2B5EF4-FFF2-40B4-BE49-F238E27FC236}">
                <a16:creationId xmlns:a16="http://schemas.microsoft.com/office/drawing/2014/main" id="{5EF4605A-B849-480F-92B9-38CCD266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103" y="28571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vmì ëí ì´ë¯¸ì§ ê²ìê²°ê³¼">
            <a:extLst>
              <a:ext uri="{FF2B5EF4-FFF2-40B4-BE49-F238E27FC236}">
                <a16:creationId xmlns:a16="http://schemas.microsoft.com/office/drawing/2014/main" id="{3EE9DE68-66A3-431E-9F71-27EA4CCF0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32" y="2688640"/>
            <a:ext cx="2320975" cy="12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6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1A546-D900-46EC-AC07-F1D9F490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상속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9EE9A34-0166-4C9A-9604-ACD5702B27D7}"/>
              </a:ext>
            </a:extLst>
          </p:cNvPr>
          <p:cNvSpPr txBox="1">
            <a:spLocks/>
          </p:cNvSpPr>
          <p:nvPr/>
        </p:nvSpPr>
        <p:spPr>
          <a:xfrm>
            <a:off x="10050222" y="4096052"/>
            <a:ext cx="2464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accent4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오버라이드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21E25E-8BDD-43DD-AC1D-6CA5529F42CA}"/>
              </a:ext>
            </a:extLst>
          </p:cNvPr>
          <p:cNvGrpSpPr/>
          <p:nvPr/>
        </p:nvGrpSpPr>
        <p:grpSpPr>
          <a:xfrm>
            <a:off x="909748" y="3876076"/>
            <a:ext cx="1615736" cy="1585172"/>
            <a:chOff x="479394" y="1690688"/>
            <a:chExt cx="1615736" cy="158517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5599F93-F61E-4472-9CDC-FC037ECDAAE7}"/>
                </a:ext>
              </a:extLst>
            </p:cNvPr>
            <p:cNvSpPr/>
            <p:nvPr/>
          </p:nvSpPr>
          <p:spPr>
            <a:xfrm>
              <a:off x="479394" y="1690688"/>
              <a:ext cx="1615736" cy="43995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Square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D0C121-5000-4607-9CC2-907E3607AA3A}"/>
                </a:ext>
              </a:extLst>
            </p:cNvPr>
            <p:cNvSpPr/>
            <p:nvPr/>
          </p:nvSpPr>
          <p:spPr>
            <a:xfrm>
              <a:off x="479394" y="2130641"/>
              <a:ext cx="1615736" cy="11452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EF79902-3E2A-4A6B-AF4E-883A92290BF0}"/>
              </a:ext>
            </a:extLst>
          </p:cNvPr>
          <p:cNvGrpSpPr/>
          <p:nvPr/>
        </p:nvGrpSpPr>
        <p:grpSpPr>
          <a:xfrm rot="2505248">
            <a:off x="2519394" y="2106309"/>
            <a:ext cx="303187" cy="1697068"/>
            <a:chOff x="1682318" y="3018408"/>
            <a:chExt cx="541538" cy="272544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8BC93F8-0777-46CD-AD85-C6E2B1623892}"/>
                </a:ext>
              </a:extLst>
            </p:cNvPr>
            <p:cNvCxnSpPr/>
            <p:nvPr/>
          </p:nvCxnSpPr>
          <p:spPr>
            <a:xfrm>
              <a:off x="1953087" y="3586579"/>
              <a:ext cx="0" cy="2157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9C8D35EF-43BC-48DB-9EFC-E3EBB79639ED}"/>
                </a:ext>
              </a:extLst>
            </p:cNvPr>
            <p:cNvSpPr/>
            <p:nvPr/>
          </p:nvSpPr>
          <p:spPr>
            <a:xfrm>
              <a:off x="1682318" y="3018408"/>
              <a:ext cx="541538" cy="55929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D4E6B0-970D-46D4-AE57-41376C98AA59}"/>
              </a:ext>
            </a:extLst>
          </p:cNvPr>
          <p:cNvGrpSpPr/>
          <p:nvPr/>
        </p:nvGrpSpPr>
        <p:grpSpPr>
          <a:xfrm>
            <a:off x="3641325" y="611311"/>
            <a:ext cx="1615736" cy="1585172"/>
            <a:chOff x="479394" y="1690688"/>
            <a:chExt cx="1615736" cy="158517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732F1D-A6E1-4104-B137-65A7765F1102}"/>
                </a:ext>
              </a:extLst>
            </p:cNvPr>
            <p:cNvSpPr/>
            <p:nvPr/>
          </p:nvSpPr>
          <p:spPr>
            <a:xfrm>
              <a:off x="479394" y="1690688"/>
              <a:ext cx="1615736" cy="43995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Shape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755275-0395-4617-928D-75B5F2F4BD11}"/>
                </a:ext>
              </a:extLst>
            </p:cNvPr>
            <p:cNvSpPr/>
            <p:nvPr/>
          </p:nvSpPr>
          <p:spPr>
            <a:xfrm>
              <a:off x="479394" y="2130641"/>
              <a:ext cx="1615736" cy="11452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rotate()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playSound()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AC14BF0-70BB-4A3D-AA14-9CF48D121465}"/>
              </a:ext>
            </a:extLst>
          </p:cNvPr>
          <p:cNvGrpSpPr/>
          <p:nvPr/>
        </p:nvGrpSpPr>
        <p:grpSpPr>
          <a:xfrm>
            <a:off x="2777231" y="3876076"/>
            <a:ext cx="1615736" cy="1585172"/>
            <a:chOff x="479394" y="1690688"/>
            <a:chExt cx="1615736" cy="158517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A00B40F-C3FD-46E7-9166-13BDC730D540}"/>
                </a:ext>
              </a:extLst>
            </p:cNvPr>
            <p:cNvSpPr/>
            <p:nvPr/>
          </p:nvSpPr>
          <p:spPr>
            <a:xfrm>
              <a:off x="479394" y="1690688"/>
              <a:ext cx="1615736" cy="43995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Square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D7CE83F-4C9B-45C5-B8CE-5EE711C6A9F0}"/>
                </a:ext>
              </a:extLst>
            </p:cNvPr>
            <p:cNvSpPr/>
            <p:nvPr/>
          </p:nvSpPr>
          <p:spPr>
            <a:xfrm>
              <a:off x="479394" y="2130641"/>
              <a:ext cx="1615736" cy="11452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4B897D-840F-44B2-B41A-6230DC1F3D6F}"/>
              </a:ext>
            </a:extLst>
          </p:cNvPr>
          <p:cNvGrpSpPr/>
          <p:nvPr/>
        </p:nvGrpSpPr>
        <p:grpSpPr>
          <a:xfrm>
            <a:off x="4644714" y="3876076"/>
            <a:ext cx="1615736" cy="1585172"/>
            <a:chOff x="479394" y="1690688"/>
            <a:chExt cx="1615736" cy="158517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BDC3F9-6AD6-4374-AF7D-1794AE5C2290}"/>
                </a:ext>
              </a:extLst>
            </p:cNvPr>
            <p:cNvSpPr/>
            <p:nvPr/>
          </p:nvSpPr>
          <p:spPr>
            <a:xfrm>
              <a:off x="479394" y="1690688"/>
              <a:ext cx="1615736" cy="43995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Square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485DC0-C670-4DF0-923E-0B8CBB400B3C}"/>
                </a:ext>
              </a:extLst>
            </p:cNvPr>
            <p:cNvSpPr/>
            <p:nvPr/>
          </p:nvSpPr>
          <p:spPr>
            <a:xfrm>
              <a:off x="479394" y="2130641"/>
              <a:ext cx="1615736" cy="11452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077FFC3-C501-4E64-9810-E2ECB3A231B6}"/>
              </a:ext>
            </a:extLst>
          </p:cNvPr>
          <p:cNvGrpSpPr/>
          <p:nvPr/>
        </p:nvGrpSpPr>
        <p:grpSpPr>
          <a:xfrm>
            <a:off x="6525965" y="3876076"/>
            <a:ext cx="2475991" cy="1585172"/>
            <a:chOff x="479394" y="1690688"/>
            <a:chExt cx="1615736" cy="158517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5A7955-794C-40AA-8448-77E0D1C22E51}"/>
                </a:ext>
              </a:extLst>
            </p:cNvPr>
            <p:cNvSpPr/>
            <p:nvPr/>
          </p:nvSpPr>
          <p:spPr>
            <a:xfrm>
              <a:off x="479394" y="1690688"/>
              <a:ext cx="1615736" cy="43995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Square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1FECD7-47A4-4A8B-82B4-2CBF77B8F542}"/>
                </a:ext>
              </a:extLst>
            </p:cNvPr>
            <p:cNvSpPr/>
            <p:nvPr/>
          </p:nvSpPr>
          <p:spPr>
            <a:xfrm>
              <a:off x="479394" y="2130641"/>
              <a:ext cx="1615736" cy="11452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rotate(){//code}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playSound(){//code}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BE61B93-2E66-47C0-918C-B022E2D39A21}"/>
              </a:ext>
            </a:extLst>
          </p:cNvPr>
          <p:cNvGrpSpPr/>
          <p:nvPr/>
        </p:nvGrpSpPr>
        <p:grpSpPr>
          <a:xfrm rot="850406">
            <a:off x="3655092" y="2351293"/>
            <a:ext cx="303187" cy="1499014"/>
            <a:chOff x="1682318" y="3018408"/>
            <a:chExt cx="541538" cy="272544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651BFB2-D619-4D46-982D-BE9B8B68E041}"/>
                </a:ext>
              </a:extLst>
            </p:cNvPr>
            <p:cNvCxnSpPr/>
            <p:nvPr/>
          </p:nvCxnSpPr>
          <p:spPr>
            <a:xfrm>
              <a:off x="1953087" y="3586579"/>
              <a:ext cx="0" cy="2157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DB409EEF-61E8-4F32-B773-9D0FBC5FD5E5}"/>
                </a:ext>
              </a:extLst>
            </p:cNvPr>
            <p:cNvSpPr/>
            <p:nvPr/>
          </p:nvSpPr>
          <p:spPr>
            <a:xfrm>
              <a:off x="1682318" y="3018408"/>
              <a:ext cx="541538" cy="55929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8E7B4D-ED05-400F-B03F-78E23D4E0B69}"/>
              </a:ext>
            </a:extLst>
          </p:cNvPr>
          <p:cNvGrpSpPr/>
          <p:nvPr/>
        </p:nvGrpSpPr>
        <p:grpSpPr>
          <a:xfrm rot="20484497">
            <a:off x="5034866" y="2278519"/>
            <a:ext cx="303187" cy="1499014"/>
            <a:chOff x="1682318" y="3018408"/>
            <a:chExt cx="541538" cy="2725444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12C19C7-D04A-4B07-92C5-F4AEB37518C4}"/>
                </a:ext>
              </a:extLst>
            </p:cNvPr>
            <p:cNvCxnSpPr/>
            <p:nvPr/>
          </p:nvCxnSpPr>
          <p:spPr>
            <a:xfrm>
              <a:off x="1953087" y="3586579"/>
              <a:ext cx="0" cy="2157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D4BA39F-20A6-4572-9026-FCF306E0308A}"/>
                </a:ext>
              </a:extLst>
            </p:cNvPr>
            <p:cNvSpPr/>
            <p:nvPr/>
          </p:nvSpPr>
          <p:spPr>
            <a:xfrm>
              <a:off x="1682318" y="3018408"/>
              <a:ext cx="541538" cy="55929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90A37E0-C5A6-436D-9558-43D70771DF6E}"/>
              </a:ext>
            </a:extLst>
          </p:cNvPr>
          <p:cNvGrpSpPr/>
          <p:nvPr/>
        </p:nvGrpSpPr>
        <p:grpSpPr>
          <a:xfrm rot="19231728">
            <a:off x="6621233" y="2075240"/>
            <a:ext cx="303187" cy="1751179"/>
            <a:chOff x="1682318" y="3018408"/>
            <a:chExt cx="541538" cy="2725444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4C73228-DFF8-4FF8-B396-88C6D6BA1666}"/>
                </a:ext>
              </a:extLst>
            </p:cNvPr>
            <p:cNvCxnSpPr/>
            <p:nvPr/>
          </p:nvCxnSpPr>
          <p:spPr>
            <a:xfrm>
              <a:off x="1953087" y="3586579"/>
              <a:ext cx="0" cy="2157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148EA332-B6B7-4FAC-B59B-9EE3877A85E3}"/>
                </a:ext>
              </a:extLst>
            </p:cNvPr>
            <p:cNvSpPr/>
            <p:nvPr/>
          </p:nvSpPr>
          <p:spPr>
            <a:xfrm>
              <a:off x="1682318" y="3018408"/>
              <a:ext cx="541538" cy="55929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5240C4-906C-4166-8F45-62F1969F32A6}"/>
              </a:ext>
            </a:extLst>
          </p:cNvPr>
          <p:cNvCxnSpPr>
            <a:stCxn id="9" idx="1"/>
          </p:cNvCxnSpPr>
          <p:nvPr/>
        </p:nvCxnSpPr>
        <p:spPr>
          <a:xfrm flipH="1">
            <a:off x="8744505" y="4758834"/>
            <a:ext cx="1305717" cy="12980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4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6920552-26EA-4508-92CC-057B15CA988E}"/>
              </a:ext>
            </a:extLst>
          </p:cNvPr>
          <p:cNvSpPr/>
          <p:nvPr/>
        </p:nvSpPr>
        <p:spPr>
          <a:xfrm>
            <a:off x="2228252" y="2018761"/>
            <a:ext cx="7077003" cy="2332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AEBCF6-24A1-49EC-A8EB-5C5CA142B0AE}"/>
              </a:ext>
            </a:extLst>
          </p:cNvPr>
          <p:cNvSpPr/>
          <p:nvPr/>
        </p:nvSpPr>
        <p:spPr>
          <a:xfrm>
            <a:off x="5936344" y="2174470"/>
            <a:ext cx="2731178" cy="13255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798919-D15E-4E31-BB9F-D4A6D2A0AE40}"/>
              </a:ext>
            </a:extLst>
          </p:cNvPr>
          <p:cNvSpPr/>
          <p:nvPr/>
        </p:nvSpPr>
        <p:spPr>
          <a:xfrm>
            <a:off x="2855788" y="2193225"/>
            <a:ext cx="2731178" cy="13255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D1A546-D900-46EC-AC07-F1D9F490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선언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생성과 대입의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099366B-6500-491E-8913-47A78C5F6BA5}"/>
              </a:ext>
            </a:extLst>
          </p:cNvPr>
          <p:cNvSpPr txBox="1">
            <a:spLocks/>
          </p:cNvSpPr>
          <p:nvPr/>
        </p:nvSpPr>
        <p:spPr>
          <a:xfrm>
            <a:off x="2938509" y="1879615"/>
            <a:ext cx="548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Dog myDog   =    new Dog();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772A63D-E2DB-450C-B437-6DC93B227D64}"/>
              </a:ext>
            </a:extLst>
          </p:cNvPr>
          <p:cNvCxnSpPr>
            <a:cxnSpLocks/>
          </p:cNvCxnSpPr>
          <p:nvPr/>
        </p:nvCxnSpPr>
        <p:spPr>
          <a:xfrm flipH="1">
            <a:off x="3284831" y="2897386"/>
            <a:ext cx="196187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제목 1">
            <a:extLst>
              <a:ext uri="{FF2B5EF4-FFF2-40B4-BE49-F238E27FC236}">
                <a16:creationId xmlns:a16="http://schemas.microsoft.com/office/drawing/2014/main" id="{3D0A7B6B-9B77-4871-8BDE-10B182EFF1DB}"/>
              </a:ext>
            </a:extLst>
          </p:cNvPr>
          <p:cNvSpPr txBox="1">
            <a:spLocks/>
          </p:cNvSpPr>
          <p:nvPr/>
        </p:nvSpPr>
        <p:spPr>
          <a:xfrm>
            <a:off x="2732959" y="2968377"/>
            <a:ext cx="3225460" cy="46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레퍼런스 변수 선언</a:t>
            </a: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01D0FB3D-3875-4D0A-A32E-F87AA84A28A3}"/>
              </a:ext>
            </a:extLst>
          </p:cNvPr>
          <p:cNvSpPr txBox="1">
            <a:spLocks/>
          </p:cNvSpPr>
          <p:nvPr/>
        </p:nvSpPr>
        <p:spPr>
          <a:xfrm>
            <a:off x="6455569" y="2954503"/>
            <a:ext cx="1825795" cy="46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생성</a:t>
            </a: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BA27FBEB-0F75-441C-A491-01CBB76DC3CE}"/>
              </a:ext>
            </a:extLst>
          </p:cNvPr>
          <p:cNvSpPr txBox="1">
            <a:spLocks/>
          </p:cNvSpPr>
          <p:nvPr/>
        </p:nvSpPr>
        <p:spPr>
          <a:xfrm>
            <a:off x="5224416" y="3702382"/>
            <a:ext cx="1231153" cy="46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대입</a:t>
            </a:r>
          </a:p>
        </p:txBody>
      </p:sp>
    </p:spTree>
    <p:extLst>
      <p:ext uri="{BB962C8B-B14F-4D97-AF65-F5344CB8AC3E}">
        <p14:creationId xmlns:p14="http://schemas.microsoft.com/office/powerpoint/2010/main" val="370028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69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ExtraBold</vt:lpstr>
      <vt:lpstr>맑은 고딕</vt:lpstr>
      <vt:lpstr>Arial</vt:lpstr>
      <vt:lpstr>Office 테마</vt:lpstr>
      <vt:lpstr>1. 자바는 어떤 식으로 돌아갈까요?</vt:lpstr>
      <vt:lpstr>자바 동작 방식</vt:lpstr>
      <vt:lpstr>상속</vt:lpstr>
      <vt:lpstr>객체 선언, 생성과 대입의 3단계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자바는 어떤 식으로 돌아갈까요?</dc:title>
  <dc:creator>KIm AhHyoung</dc:creator>
  <cp:lastModifiedBy>KIm AhHyoung</cp:lastModifiedBy>
  <cp:revision>6</cp:revision>
  <dcterms:created xsi:type="dcterms:W3CDTF">2018-11-22T11:30:16Z</dcterms:created>
  <dcterms:modified xsi:type="dcterms:W3CDTF">2018-11-22T15:27:35Z</dcterms:modified>
</cp:coreProperties>
</file>