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D26AC19-6B4F-4B68-B424-6E4F5093B7D8}">
          <p14:sldIdLst>
            <p14:sldId id="256"/>
          </p14:sldIdLst>
        </p14:section>
        <p14:section name="HTTPS" id="{3F3828D8-2019-418D-B55C-3AE6C70B576F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7E965-81CA-4013-8D79-28859D6E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61BBA-462B-475C-BE44-DF6EEDD1D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83AA5-661D-421B-9E87-1D6BBEB3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872CE-FF52-43C8-8A27-F9A533F0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CA78-4A57-4101-8452-92C2AE8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3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2FE0-7891-483F-AD12-CE7228B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76DEBD-A600-4DF1-AD70-C7B2C12A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25CED-967F-41E5-B832-1D3DE09D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405861-49E5-44D2-A071-18BD0893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5E705-E3AA-4F82-8135-A8732C9A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57C676-70A7-4846-92AF-4ADB1D62D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92B3B-C2FD-43C8-89B9-5B3D63BD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29AF2-D5DB-4EF1-8822-121386BB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30D59-432C-48A6-8959-65DC5C9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8EE93-C0AD-4E10-94B1-D7C745EE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D00E3-3655-48C2-AF40-0E402FB9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24BF2-4738-4F2D-B651-2624BB1E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D3CA-7F3B-448A-BC1F-D35D6F9D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F993B-B405-47B4-8DF0-1D15D85A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5CD52-4AC9-4263-8684-ACF217AA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4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CB17-D944-4073-B65E-9B005800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C0DD1-7DC5-4820-BD81-BE3DAF987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87A26-D882-486D-B7CF-7B980928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F1015-58A6-4B8F-9254-40199142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6B9EF-9F53-4657-9401-5F23EDC5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454A6-9B29-4E8B-B081-F60C6778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A4AE1-0BDB-4AD2-8418-3A3A35168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029F7-77F1-4724-8E04-EC78B6EC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5E21A-C367-4C03-89FE-9C9CCF69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99E851-3770-4E83-88C9-D6C36566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60B13D-29F1-410F-B7B9-47AE086C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9F9B2-BECD-475E-A32F-B313EDB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A62CC-4C9C-470B-AFAE-FD706F5AB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1AF707-9CE3-4241-A17A-EC88C552D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16361-65EB-4C64-810E-4F581F41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28DA1C-0E67-40E5-B29B-F263F516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1B8E1C-E790-437F-A055-33FB36B1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13B66-10BC-442E-A9C7-77F7AFF8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026795-C2BD-41A7-B83F-70FED13E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96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0C76-98CD-404C-9964-80E4049C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DFECB0-3DEE-4CDC-9C85-E47B1349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63FD00-73E1-49FC-91CD-34653086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71A51E-7156-4EF5-B925-27C851E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1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498A78-F545-4E32-B07C-0B17F0AE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F69340-3AE8-4868-9FE9-9B82664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01F5C-AB8C-42B7-80BE-CDAB98D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F4A0A-64F1-4B77-9853-37A50622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197B5-C7ED-4DFF-8275-5BA6C3C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114F3-7C5B-42CD-908C-77C7B96D6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5B638B-9522-437E-ABF2-E0419CD5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5DBBC1-58AE-4F76-B303-98029F6C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21193-E2A8-43DE-AE83-8D947CB6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D5A3F-590D-4F27-B3CA-B9D9582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1AA818-1A2C-4606-A110-F55066F4A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2D620-657F-4B2C-8B58-A21625230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815F32-C46E-4408-9A4E-E99487AE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F7F55-4AEA-4D64-84D2-E11C8E9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A7D17-370C-4419-8634-901D1355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DFE4B4-C9E9-4973-BF6F-6411847A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770FB-A5D4-4AA8-B8D9-37E93D3A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79345-B722-4979-BE88-598226802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46D9-AC37-47A6-8C4E-5A30199E803A}" type="datetimeFigureOut">
              <a:rPr lang="ko-KR" altLang="en-US" smtClean="0"/>
              <a:t>2019-04-08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E89D4-8BE9-4E10-A765-D52ED9E8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D124F-B1EE-4FFA-8772-22971264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41CB-CCFA-4A1C-9D62-941180EEE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2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C58B-E57A-43CA-A43F-804439A09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6D1C1-FA08-4373-9C74-C9173065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51CA58-3A66-46A8-9A96-C7C4610224D1}"/>
              </a:ext>
            </a:extLst>
          </p:cNvPr>
          <p:cNvSpPr/>
          <p:nvPr/>
        </p:nvSpPr>
        <p:spPr>
          <a:xfrm>
            <a:off x="882316" y="368968"/>
            <a:ext cx="2967789" cy="23100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18780-CF05-4EB3-B56A-BFEFE5192EC1}"/>
              </a:ext>
            </a:extLst>
          </p:cNvPr>
          <p:cNvSpPr txBox="1"/>
          <p:nvPr/>
        </p:nvSpPr>
        <p:spPr>
          <a:xfrm>
            <a:off x="1106905" y="673768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D63C5D-28CB-41C0-84FC-EF6A73F24683}"/>
              </a:ext>
            </a:extLst>
          </p:cNvPr>
          <p:cNvSpPr/>
          <p:nvPr/>
        </p:nvSpPr>
        <p:spPr>
          <a:xfrm>
            <a:off x="1054768" y="1661284"/>
            <a:ext cx="2574757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인증기관 목록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76AC25-5631-40F7-A9C3-1EC078190F19}"/>
              </a:ext>
            </a:extLst>
          </p:cNvPr>
          <p:cNvCxnSpPr/>
          <p:nvPr/>
        </p:nvCxnSpPr>
        <p:spPr>
          <a:xfrm>
            <a:off x="4539916" y="1347537"/>
            <a:ext cx="47324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B6CFD8B-BF8D-46C3-B708-FE50A1753B31}"/>
              </a:ext>
            </a:extLst>
          </p:cNvPr>
          <p:cNvCxnSpPr>
            <a:cxnSpLocks/>
          </p:cNvCxnSpPr>
          <p:nvPr/>
        </p:nvCxnSpPr>
        <p:spPr>
          <a:xfrm flipH="1">
            <a:off x="4539916" y="1828799"/>
            <a:ext cx="47324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1B6B4E-5A47-4C3A-80E9-612CBB36B557}"/>
              </a:ext>
            </a:extLst>
          </p:cNvPr>
          <p:cNvSpPr txBox="1"/>
          <p:nvPr/>
        </p:nvSpPr>
        <p:spPr>
          <a:xfrm>
            <a:off x="5670884" y="604202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인증서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2C5170-9BEB-4908-A789-A735B3D34A26}"/>
              </a:ext>
            </a:extLst>
          </p:cNvPr>
          <p:cNvSpPr/>
          <p:nvPr/>
        </p:nvSpPr>
        <p:spPr>
          <a:xfrm>
            <a:off x="5410202" y="2355104"/>
            <a:ext cx="2967789" cy="15591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9839F-DF21-47DD-B13A-499F8636A1EE}"/>
              </a:ext>
            </a:extLst>
          </p:cNvPr>
          <p:cNvSpPr txBox="1"/>
          <p:nvPr/>
        </p:nvSpPr>
        <p:spPr>
          <a:xfrm>
            <a:off x="5666875" y="2563652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D946A3-3470-46D9-80C9-8F05545E41C5}"/>
              </a:ext>
            </a:extLst>
          </p:cNvPr>
          <p:cNvSpPr/>
          <p:nvPr/>
        </p:nvSpPr>
        <p:spPr>
          <a:xfrm>
            <a:off x="5562602" y="3193917"/>
            <a:ext cx="2574757" cy="52322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암호화키</a:t>
            </a:r>
            <a:endParaRPr lang="ko-KR" altLang="en-US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8BE2B4-EBC3-4C17-9EFD-EC1B959A56A6}"/>
              </a:ext>
            </a:extLst>
          </p:cNvPr>
          <p:cNvSpPr/>
          <p:nvPr/>
        </p:nvSpPr>
        <p:spPr>
          <a:xfrm>
            <a:off x="9472863" y="421409"/>
            <a:ext cx="2470484" cy="21422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17787-3BA1-440A-B6BE-97772770332A}"/>
              </a:ext>
            </a:extLst>
          </p:cNvPr>
          <p:cNvSpPr txBox="1"/>
          <p:nvPr/>
        </p:nvSpPr>
        <p:spPr>
          <a:xfrm>
            <a:off x="9472863" y="1305579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인증기관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93BBD3E-A755-4CE2-8678-2C11675975EF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2366211" y="2679031"/>
            <a:ext cx="0" cy="17677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DBBD5-687A-4DED-A173-30E79FE56628}"/>
              </a:ext>
            </a:extLst>
          </p:cNvPr>
          <p:cNvSpPr/>
          <p:nvPr/>
        </p:nvSpPr>
        <p:spPr>
          <a:xfrm>
            <a:off x="882316" y="4446746"/>
            <a:ext cx="2967789" cy="204228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ED771-316C-4C3C-9261-E112E32AE80D}"/>
              </a:ext>
            </a:extLst>
          </p:cNvPr>
          <p:cNvSpPr txBox="1"/>
          <p:nvPr/>
        </p:nvSpPr>
        <p:spPr>
          <a:xfrm>
            <a:off x="1054768" y="4759953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1130EB-EA72-454C-B5E1-009125066A58}"/>
              </a:ext>
            </a:extLst>
          </p:cNvPr>
          <p:cNvSpPr/>
          <p:nvPr/>
        </p:nvSpPr>
        <p:spPr>
          <a:xfrm>
            <a:off x="1106905" y="5596380"/>
            <a:ext cx="2574757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암호화키</a:t>
            </a:r>
            <a:endParaRPr lang="ko-KR" altLang="en-US" dirty="0">
              <a:solidFill>
                <a:schemeClr val="tx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CF2663-D6C1-4932-90D0-16760A178AA5}"/>
              </a:ext>
            </a:extLst>
          </p:cNvPr>
          <p:cNvSpPr txBox="1"/>
          <p:nvPr/>
        </p:nvSpPr>
        <p:spPr>
          <a:xfrm>
            <a:off x="8506330" y="2938607"/>
            <a:ext cx="368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인증기관이 보관하고</a:t>
            </a:r>
            <a:b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있는 인증서 전송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4BA9C-FE4F-445F-9256-08A93513F046}"/>
              </a:ext>
            </a:extLst>
          </p:cNvPr>
          <p:cNvSpPr txBox="1"/>
          <p:nvPr/>
        </p:nvSpPr>
        <p:spPr>
          <a:xfrm>
            <a:off x="236620" y="3060539"/>
            <a:ext cx="4040593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암호화키를 가지고 데이터를 암호화하여 통신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AA4582-3CA3-4F72-82E6-2E0B29791745}"/>
              </a:ext>
            </a:extLst>
          </p:cNvPr>
          <p:cNvSpPr txBox="1"/>
          <p:nvPr/>
        </p:nvSpPr>
        <p:spPr>
          <a:xfrm>
            <a:off x="4050630" y="5460175"/>
            <a:ext cx="368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최초 가지고 있던 </a:t>
            </a:r>
            <a:br>
              <a:rPr lang="en-US" altLang="ko-KR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2800" dirty="0">
                <a:solidFill>
                  <a:schemeClr val="accent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암호화키로 복호화</a:t>
            </a:r>
          </a:p>
        </p:txBody>
      </p:sp>
    </p:spTree>
    <p:extLst>
      <p:ext uri="{BB962C8B-B14F-4D97-AF65-F5344CB8AC3E}">
        <p14:creationId xmlns:p14="http://schemas.microsoft.com/office/powerpoint/2010/main" val="370461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AhHyoung KIm</dc:creator>
  <cp:lastModifiedBy>AhHyoung KIm</cp:lastModifiedBy>
  <cp:revision>4</cp:revision>
  <dcterms:created xsi:type="dcterms:W3CDTF">2019-04-07T15:28:27Z</dcterms:created>
  <dcterms:modified xsi:type="dcterms:W3CDTF">2019-04-07T16:06:07Z</dcterms:modified>
</cp:coreProperties>
</file>