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59795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50" d="100"/>
          <a:sy n="50" d="100"/>
        </p:scale>
        <p:origin x="96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C1080-D096-470C-86DA-5464D7C8F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11D46-0CA2-4066-94BB-C9A142D78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6C25A-A635-4AAB-A65C-9FEBD4E0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595-B265-43CB-9AA6-0F444ECE661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41D73-ED2C-4A34-948F-61FC66F0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1E0A2-ABD5-4418-B81E-895007AB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693-CC4C-484D-97D2-3C1ADEB0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8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C3C71-A49E-45A2-824B-F8E88932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C1E4C-B4E7-45A6-AF4F-474CDDB2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E9263-2669-4B4F-8986-4D37AF51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595-B265-43CB-9AA6-0F444ECE661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E11BB-021F-4ABB-A6FB-58C675C6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CC28E-6ECE-414A-A913-2A211DDA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693-CC4C-484D-97D2-3C1ADEB0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7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B365B6-9D54-4504-B698-83A450597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126F0-F714-4ECD-8584-E1EA3C202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820CF-30A8-4AEC-9B52-382E2C3B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595-B265-43CB-9AA6-0F444ECE661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36E2E-6F10-44A9-81F9-57F321BD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06FF4-E4FD-45C7-90CB-F5DB581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693-CC4C-484D-97D2-3C1ADEB0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2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3DB0-B60D-4AD8-920C-920CFE79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1F23A-9723-4150-8B0C-BF7E8AB0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F6156-3876-4790-8657-5B2F1943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595-B265-43CB-9AA6-0F444ECE661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83AFD-3983-4EE4-901C-42ADED2A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9EB2D-FDD2-473A-90B7-151CCC18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693-CC4C-484D-97D2-3C1ADEB0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5CA2F-6740-4F6F-AB3A-73C113B3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F6E3E7-40F6-42BD-8CD1-91B817C6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B1B74-CEF2-45F3-B0FD-212383A7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595-B265-43CB-9AA6-0F444ECE661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43697-8C23-46CE-8C92-7F001188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654F9-B958-4D10-86E5-86333B04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693-CC4C-484D-97D2-3C1ADEB0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9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4CCC2-1800-4612-AD00-604A8826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837F6-AE29-412D-8297-E36077D77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A88702-A0C9-46AD-B524-4947D4903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C3FDF-7D84-45F1-A24F-98736061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595-B265-43CB-9AA6-0F444ECE661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DBFEC-97A8-41F6-9374-E0C1CB2E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66D3A1-903F-4AA5-B9F9-DE76BE18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693-CC4C-484D-97D2-3C1ADEB0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8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7B274-81EC-4560-9BDE-81071F69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6BA8-C86C-404E-8D2E-97D0A27E1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776CEC-12C7-4674-94C1-F2CAE3940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FFF3FC-B8C6-4281-AC0C-D2FB85286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D73D3D-A10A-4B07-A95E-FA40B2652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597DD6-8A2F-4B55-AD84-7BA5D42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595-B265-43CB-9AA6-0F444ECE661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D36150-7CA3-492A-ACF5-5D991E73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8117BD-BDD9-4151-8A06-5586171E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693-CC4C-484D-97D2-3C1ADEB0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1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3E69C-0E94-4F1B-8E54-7FB0D7F7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66DDB5-ACAD-492C-8B2B-F1B56544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595-B265-43CB-9AA6-0F444ECE661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EF4EA0-848C-4AC6-B96B-8B2FDAD3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18515-5FB8-451F-944B-D69AFDD4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693-CC4C-484D-97D2-3C1ADEB0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2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8C4CCC-B05C-4586-AC8B-EEEA2214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595-B265-43CB-9AA6-0F444ECE661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012EE-27C5-4AAF-9004-96402A2C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29371-933D-4162-A538-F8304E9D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693-CC4C-484D-97D2-3C1ADEB0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9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2BB6-7BFE-4CF7-951A-68012060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FDE30-BD6C-4D69-840D-43CE3A3F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EB5EC-8092-4D2F-9B06-74701A711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8E249-6331-488F-A208-F1C077BF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595-B265-43CB-9AA6-0F444ECE661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B3ED3-2D6A-4508-BF87-5377FE3D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E3C14-5FFD-4A9B-B172-4295CF4A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693-CC4C-484D-97D2-3C1ADEB0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B54F5-51D3-4FA5-BD15-F07556AE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3ABCC-2F14-4B50-91AA-B356C6A69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18D190-D2F6-43BB-BB51-3FEE8E585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30C63-9ED5-43B3-BFD1-C3C8EC8D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595-B265-43CB-9AA6-0F444ECE661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1DF38-9816-46A1-A666-9DBB16B7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0CCC1-262C-46CE-B891-C9D99A1B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693-CC4C-484D-97D2-3C1ADEB0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3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AF283A-7BCE-4390-A51A-3604B4B9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E11A9-2906-45D5-82ED-B460DA5A3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5BE8F-1D8A-40E6-BED2-402DBE47C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3595-B265-43CB-9AA6-0F444ECE661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20BB6-1706-4A7B-9591-C5BC9E3B4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5C545-BB3A-4208-B345-3714BE228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E693-CC4C-484D-97D2-3C1ADEB0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5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9E084-F254-483C-8D0C-44E8170C6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lists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B38C2-22CB-4836-8E81-AD6AC48CD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3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159BB7-DC21-4B0A-BDF1-A037B23FB7DD}"/>
              </a:ext>
            </a:extLst>
          </p:cNvPr>
          <p:cNvSpPr/>
          <p:nvPr/>
        </p:nvSpPr>
        <p:spPr>
          <a:xfrm>
            <a:off x="0" y="908720"/>
            <a:ext cx="7589520" cy="5976664"/>
          </a:xfrm>
          <a:prstGeom prst="rect">
            <a:avLst/>
          </a:prstGeom>
          <a:solidFill>
            <a:srgbClr val="EF5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223137-36CB-4783-A084-C3B40A149154}"/>
              </a:ext>
            </a:extLst>
          </p:cNvPr>
          <p:cNvSpPr/>
          <p:nvPr/>
        </p:nvSpPr>
        <p:spPr>
          <a:xfrm>
            <a:off x="467544" y="1340768"/>
            <a:ext cx="6649536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67E476F-EF87-4465-BE03-B3F617919F73}"/>
              </a:ext>
            </a:extLst>
          </p:cNvPr>
          <p:cNvSpPr txBox="1">
            <a:spLocks/>
          </p:cNvSpPr>
          <p:nvPr/>
        </p:nvSpPr>
        <p:spPr>
          <a:xfrm>
            <a:off x="683568" y="1593959"/>
            <a:ext cx="345638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rgbClr val="EF59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icrosoft Himalaya" pitchFamily="2" charset="0"/>
              </a:rPr>
              <a:t>1. </a:t>
            </a:r>
            <a:r>
              <a:rPr lang="ko-KR" altLang="en-US" sz="3600" b="1" dirty="0">
                <a:solidFill>
                  <a:srgbClr val="EF59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icrosoft Himalaya" pitchFamily="2" charset="0"/>
              </a:rPr>
              <a:t>필수기능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3570B9E-3B38-44C4-ABC1-78E9BC7E848E}"/>
              </a:ext>
            </a:extLst>
          </p:cNvPr>
          <p:cNvSpPr/>
          <p:nvPr/>
        </p:nvSpPr>
        <p:spPr>
          <a:xfrm rot="10800000">
            <a:off x="179512" y="283295"/>
            <a:ext cx="432048" cy="360040"/>
          </a:xfrm>
          <a:prstGeom prst="triangle">
            <a:avLst/>
          </a:prstGeom>
          <a:solidFill>
            <a:srgbClr val="EF5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DEC25-E670-42E4-AFB2-DBF45B4E4687}"/>
              </a:ext>
            </a:extLst>
          </p:cNvPr>
          <p:cNvSpPr txBox="1"/>
          <p:nvPr/>
        </p:nvSpPr>
        <p:spPr>
          <a:xfrm>
            <a:off x="611560" y="139279"/>
            <a:ext cx="3851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EF5956"/>
                </a:solidFill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Requirement</a:t>
            </a:r>
            <a:endParaRPr lang="ko-KR" altLang="en-US" sz="4400" b="1" dirty="0">
              <a:solidFill>
                <a:srgbClr val="EF5956"/>
              </a:solidFill>
              <a:latin typeface="Kozuka Gothic Pr6N B" pitchFamily="34" charset="-128"/>
              <a:cs typeface="Microsoft Himalay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50A4D-BBD5-4677-AC03-1837F5DF7A3D}"/>
              </a:ext>
            </a:extLst>
          </p:cNvPr>
          <p:cNvSpPr txBox="1"/>
          <p:nvPr/>
        </p:nvSpPr>
        <p:spPr>
          <a:xfrm>
            <a:off x="517169" y="236205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로그아웃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회원만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로그인을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할 수 있다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로그인을 하지 않은 회원은 로그인 및 회원가입 페이지 외 접근 불가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79A8B-5CAA-44F8-8301-1242C07D0B1E}"/>
              </a:ext>
            </a:extLst>
          </p:cNvPr>
          <p:cNvSpPr txBox="1"/>
          <p:nvPr/>
        </p:nvSpPr>
        <p:spPr>
          <a:xfrm>
            <a:off x="517169" y="4100041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 아이디 가입 불가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DD2FC-8DA5-4188-9DC5-98A02DC50103}"/>
              </a:ext>
            </a:extLst>
          </p:cNvPr>
          <p:cNvSpPr txBox="1"/>
          <p:nvPr/>
        </p:nvSpPr>
        <p:spPr>
          <a:xfrm>
            <a:off x="511116" y="5191695"/>
            <a:ext cx="3713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 검색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 게시판 들어가기 전 강의 검색 기능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6416E-09CB-4880-9818-D28913FBF1FE}"/>
              </a:ext>
            </a:extLst>
          </p:cNvPr>
          <p:cNvSpPr txBox="1"/>
          <p:nvPr/>
        </p:nvSpPr>
        <p:spPr>
          <a:xfrm>
            <a:off x="4021834" y="2386047"/>
            <a:ext cx="3713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 게시판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강의에 대한 정보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교수님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강의명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강의에 대한 질문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질문에 대한 답변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D48A7-DC8C-49EC-A944-A7E7957D8D23}"/>
              </a:ext>
            </a:extLst>
          </p:cNvPr>
          <p:cNvSpPr txBox="1"/>
          <p:nvPr/>
        </p:nvSpPr>
        <p:spPr>
          <a:xfrm>
            <a:off x="4021834" y="4295423"/>
            <a:ext cx="371393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 게시판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자유롭게 질문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질문에 대한 답변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615E7-8E84-4B07-9DEA-7D1864FD4ACE}"/>
              </a:ext>
            </a:extLst>
          </p:cNvPr>
          <p:cNvSpPr/>
          <p:nvPr/>
        </p:nvSpPr>
        <p:spPr>
          <a:xfrm>
            <a:off x="7117080" y="908720"/>
            <a:ext cx="5074920" cy="5976664"/>
          </a:xfrm>
          <a:prstGeom prst="rect">
            <a:avLst/>
          </a:prstGeom>
          <a:solidFill>
            <a:srgbClr val="EF5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7D1738-FECF-416C-8572-C73089E01AFE}"/>
              </a:ext>
            </a:extLst>
          </p:cNvPr>
          <p:cNvSpPr/>
          <p:nvPr/>
        </p:nvSpPr>
        <p:spPr>
          <a:xfrm>
            <a:off x="7584624" y="1340768"/>
            <a:ext cx="4139832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A8DF39F-C1A7-4EB1-8794-954940AA5C5F}"/>
              </a:ext>
            </a:extLst>
          </p:cNvPr>
          <p:cNvSpPr txBox="1">
            <a:spLocks/>
          </p:cNvSpPr>
          <p:nvPr/>
        </p:nvSpPr>
        <p:spPr>
          <a:xfrm>
            <a:off x="7800648" y="1593959"/>
            <a:ext cx="345638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solidFill>
                  <a:srgbClr val="EF59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icrosoft Himalaya" pitchFamily="2" charset="0"/>
              </a:rPr>
              <a:t>2. </a:t>
            </a:r>
            <a:r>
              <a:rPr lang="ko-KR" altLang="en-US" sz="3600" b="1">
                <a:solidFill>
                  <a:srgbClr val="EF59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icrosoft Himalaya" pitchFamily="2" charset="0"/>
              </a:rPr>
              <a:t>차별화 기능</a:t>
            </a:r>
            <a:endParaRPr lang="ko-KR" altLang="en-US" sz="3600" b="1" dirty="0">
              <a:solidFill>
                <a:srgbClr val="EF59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icrosoft Himalay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E5086-5CD4-4AEC-B37B-85A62DD41C30}"/>
              </a:ext>
            </a:extLst>
          </p:cNvPr>
          <p:cNvSpPr txBox="1"/>
          <p:nvPr/>
        </p:nvSpPr>
        <p:spPr>
          <a:xfrm>
            <a:off x="7514066" y="4506783"/>
            <a:ext cx="7259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 회원 정보 보기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정보수정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회원탈퇴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07B5B-1DFA-4A53-9C3C-6BB673E73C56}"/>
              </a:ext>
            </a:extLst>
          </p:cNvPr>
          <p:cNvSpPr txBox="1"/>
          <p:nvPr/>
        </p:nvSpPr>
        <p:spPr>
          <a:xfrm>
            <a:off x="7550226" y="2410038"/>
            <a:ext cx="4309542" cy="20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분실물 찾기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분실물 습득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발견 신고 게시물 작성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(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입출력을 통한 파일 업로드 구현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습득물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분실물 목록 확인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 누르면 분실물 목록에서 제거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페이징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기법 사용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38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08720"/>
            <a:ext cx="12192000" cy="5976664"/>
          </a:xfrm>
          <a:prstGeom prst="rect">
            <a:avLst/>
          </a:prstGeom>
          <a:solidFill>
            <a:srgbClr val="EF5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1544" y="1340768"/>
            <a:ext cx="8208912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286192" y="283295"/>
            <a:ext cx="432048" cy="360040"/>
          </a:xfrm>
          <a:prstGeom prst="triangle">
            <a:avLst/>
          </a:prstGeom>
          <a:solidFill>
            <a:srgbClr val="EF5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8240" y="139279"/>
            <a:ext cx="6120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EF5956"/>
                </a:solidFill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Page Navigation  Model</a:t>
            </a:r>
            <a:endParaRPr lang="ko-KR" altLang="en-US" sz="4400" b="1" dirty="0">
              <a:solidFill>
                <a:srgbClr val="EF5956"/>
              </a:solidFill>
              <a:latin typeface="Kozuka Gothic Pr6N B" pitchFamily="34" charset="-128"/>
              <a:cs typeface="Microsoft Himalaya" pitchFamily="2" charset="0"/>
            </a:endParaRPr>
          </a:p>
        </p:txBody>
      </p:sp>
      <p:pic>
        <p:nvPicPr>
          <p:cNvPr id="196" name="그림 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48" y="1203716"/>
            <a:ext cx="11378124" cy="54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3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45296"/>
            <a:ext cx="12192000" cy="5976664"/>
          </a:xfrm>
          <a:prstGeom prst="rect">
            <a:avLst/>
          </a:prstGeom>
          <a:solidFill>
            <a:srgbClr val="EF5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286192" y="283295"/>
            <a:ext cx="432048" cy="360040"/>
          </a:xfrm>
          <a:prstGeom prst="triangle">
            <a:avLst/>
          </a:prstGeom>
          <a:solidFill>
            <a:srgbClr val="EF5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8240" y="139279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EF5956"/>
                </a:solidFill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시연</a:t>
            </a:r>
            <a:endParaRPr lang="ko-KR" altLang="en-US" sz="4400" b="1" dirty="0">
              <a:solidFill>
                <a:srgbClr val="EF5956"/>
              </a:solidFill>
              <a:latin typeface="Kozuka Gothic Pr6N B" pitchFamily="34" charset="-128"/>
              <a:cs typeface="Microsoft Himalaya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76C787-3D3F-486E-91A5-9FF7540C9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27"/>
          <a:stretch/>
        </p:blipFill>
        <p:spPr>
          <a:xfrm>
            <a:off x="1511950" y="1206160"/>
            <a:ext cx="3456384" cy="2614576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376C89A-8FB3-4EAC-9DC7-3C0EF232D5F0}"/>
              </a:ext>
            </a:extLst>
          </p:cNvPr>
          <p:cNvSpPr txBox="1">
            <a:spLocks/>
          </p:cNvSpPr>
          <p:nvPr/>
        </p:nvSpPr>
        <p:spPr>
          <a:xfrm>
            <a:off x="2027155" y="3801600"/>
            <a:ext cx="2481209" cy="728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icrosoft Himalaya" pitchFamily="2" charset="0"/>
              </a:rPr>
              <a:t>메인 페이지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410F9B-EECE-4BE2-8FB0-EC5CB2FC1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37"/>
          <a:stretch/>
        </p:blipFill>
        <p:spPr>
          <a:xfrm>
            <a:off x="972454" y="4360637"/>
            <a:ext cx="4679295" cy="191214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279E049A-8F7A-4375-9A2A-7BE97A3C5E5F}"/>
              </a:ext>
            </a:extLst>
          </p:cNvPr>
          <p:cNvSpPr txBox="1">
            <a:spLocks/>
          </p:cNvSpPr>
          <p:nvPr/>
        </p:nvSpPr>
        <p:spPr>
          <a:xfrm>
            <a:off x="1268416" y="6272784"/>
            <a:ext cx="4087369" cy="728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icrosoft Himalaya" pitchFamily="2" charset="0"/>
              </a:rPr>
              <a:t>강의 검색에 따른 결과 페이지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3D9E86E-8BC6-4A70-A62E-B82547A885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8"/>
          <a:stretch/>
        </p:blipFill>
        <p:spPr>
          <a:xfrm>
            <a:off x="6728465" y="1701414"/>
            <a:ext cx="3450142" cy="3607872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111E8B8-BD27-46D3-8E1E-84A4F1EA7640}"/>
              </a:ext>
            </a:extLst>
          </p:cNvPr>
          <p:cNvSpPr txBox="1">
            <a:spLocks/>
          </p:cNvSpPr>
          <p:nvPr/>
        </p:nvSpPr>
        <p:spPr>
          <a:xfrm>
            <a:off x="6572256" y="5651840"/>
            <a:ext cx="4281968" cy="728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icrosoft Himalaya" pitchFamily="2" charset="0"/>
              </a:rPr>
              <a:t>강의 게시판 및 강의 평가 페이지</a:t>
            </a:r>
          </a:p>
        </p:txBody>
      </p:sp>
    </p:spTree>
    <p:extLst>
      <p:ext uri="{BB962C8B-B14F-4D97-AF65-F5344CB8AC3E}">
        <p14:creationId xmlns:p14="http://schemas.microsoft.com/office/powerpoint/2010/main" val="303437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3303B-8F62-4A9C-B99D-4AA2852292C8}"/>
              </a:ext>
            </a:extLst>
          </p:cNvPr>
          <p:cNvSpPr txBox="1"/>
          <p:nvPr/>
        </p:nvSpPr>
        <p:spPr>
          <a:xfrm>
            <a:off x="568477" y="2511538"/>
            <a:ext cx="1956487" cy="492443"/>
          </a:xfrm>
          <a:prstGeom prst="rect">
            <a:avLst/>
          </a:prstGeom>
          <a:noFill/>
          <a:ln w="57150">
            <a:solidFill>
              <a:srgbClr val="2F528F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Browser</a:t>
            </a:r>
            <a:endParaRPr lang="ko-KR" altLang="en-US" sz="2600" b="1" dirty="0">
              <a:latin typeface="Kozuka Gothic Pr6N B" pitchFamily="34" charset="-128"/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8BA00-8DC0-4ADE-883C-AB2DFC56522E}"/>
              </a:ext>
            </a:extLst>
          </p:cNvPr>
          <p:cNvSpPr txBox="1"/>
          <p:nvPr/>
        </p:nvSpPr>
        <p:spPr>
          <a:xfrm>
            <a:off x="3590945" y="586962"/>
            <a:ext cx="2644651" cy="800219"/>
          </a:xfrm>
          <a:prstGeom prst="rect">
            <a:avLst/>
          </a:prstGeom>
          <a:noFill/>
          <a:ln w="57150">
            <a:solidFill>
              <a:srgbClr val="2F528F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EF5956"/>
                </a:solidFill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(Controller)</a:t>
            </a:r>
          </a:p>
          <a:p>
            <a:pPr algn="ctr"/>
            <a:r>
              <a:rPr lang="en-US" altLang="ko-KR" sz="2600" b="1" dirty="0"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Servlet</a:t>
            </a:r>
            <a:endParaRPr lang="ko-KR" altLang="en-US" sz="2600" b="1" dirty="0">
              <a:latin typeface="Kozuka Gothic Pr6N B" pitchFamily="34" charset="-128"/>
              <a:cs typeface="Microsoft Himalay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BF36B-6398-4158-A569-8D8B21FBA19B}"/>
              </a:ext>
            </a:extLst>
          </p:cNvPr>
          <p:cNvSpPr txBox="1"/>
          <p:nvPr/>
        </p:nvSpPr>
        <p:spPr>
          <a:xfrm>
            <a:off x="3590944" y="4308111"/>
            <a:ext cx="2644651" cy="800219"/>
          </a:xfrm>
          <a:prstGeom prst="rect">
            <a:avLst/>
          </a:prstGeom>
          <a:noFill/>
          <a:ln w="57150">
            <a:solidFill>
              <a:srgbClr val="2F528F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EF5956"/>
                </a:solidFill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(View)</a:t>
            </a:r>
          </a:p>
          <a:p>
            <a:pPr algn="ctr"/>
            <a:r>
              <a:rPr lang="en-US" altLang="ko-KR" sz="2600" b="1" dirty="0"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JSP pages</a:t>
            </a:r>
            <a:endParaRPr lang="ko-KR" altLang="en-US" sz="2600" b="1" dirty="0">
              <a:latin typeface="Kozuka Gothic Pr6N B" pitchFamily="34" charset="-128"/>
              <a:cs typeface="Microsoft Himalaya" pitchFamily="2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A0F9D6-3DB3-4DC9-98ED-F6FECF3114AC}"/>
              </a:ext>
            </a:extLst>
          </p:cNvPr>
          <p:cNvSpPr/>
          <p:nvPr/>
        </p:nvSpPr>
        <p:spPr>
          <a:xfrm>
            <a:off x="6045033" y="2549889"/>
            <a:ext cx="2503359" cy="946535"/>
          </a:xfrm>
          <a:prstGeom prst="ellipse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EF5956"/>
                </a:solidFill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(Model)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Java Bean</a:t>
            </a:r>
            <a:endParaRPr lang="ko-KR" altLang="en-US" sz="2400" b="1" dirty="0">
              <a:solidFill>
                <a:schemeClr val="tx1"/>
              </a:solidFill>
              <a:latin typeface="Kozuka Gothic Pr6N B" pitchFamily="34" charset="-128"/>
              <a:cs typeface="Microsoft Himalaya" pitchFamily="2" charset="0"/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77670A04-8C39-4869-85DF-722AF608A89A}"/>
              </a:ext>
            </a:extLst>
          </p:cNvPr>
          <p:cNvSpPr/>
          <p:nvPr/>
        </p:nvSpPr>
        <p:spPr>
          <a:xfrm>
            <a:off x="9393600" y="1811548"/>
            <a:ext cx="2503358" cy="2403655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Data Base</a:t>
            </a:r>
            <a:endParaRPr lang="ko-KR" altLang="en-US" sz="2400" b="1" dirty="0">
              <a:solidFill>
                <a:schemeClr val="tx1"/>
              </a:solidFill>
              <a:latin typeface="Kozuka Gothic Pr6N B" pitchFamily="34" charset="-128"/>
              <a:cs typeface="Microsoft Himalaya" pitchFamily="2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6357304-CB15-4245-AF48-1ED378D5552D}"/>
              </a:ext>
            </a:extLst>
          </p:cNvPr>
          <p:cNvCxnSpPr>
            <a:stCxn id="4" idx="0"/>
          </p:cNvCxnSpPr>
          <p:nvPr/>
        </p:nvCxnSpPr>
        <p:spPr>
          <a:xfrm flipV="1">
            <a:off x="1546721" y="1033238"/>
            <a:ext cx="2044223" cy="147830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4DF5AA-E71E-4F66-887C-FDBE5D966F3F}"/>
              </a:ext>
            </a:extLst>
          </p:cNvPr>
          <p:cNvSpPr/>
          <p:nvPr/>
        </p:nvSpPr>
        <p:spPr>
          <a:xfrm>
            <a:off x="1016163" y="1370174"/>
            <a:ext cx="1956487" cy="38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1. Request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Kozuka Gothic Pr6N B" pitchFamily="34" charset="-128"/>
              <a:cs typeface="Microsoft Himalaya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8E1C85-ABEC-4F14-8CC3-84849281D9E5}"/>
              </a:ext>
            </a:extLst>
          </p:cNvPr>
          <p:cNvSpPr/>
          <p:nvPr/>
        </p:nvSpPr>
        <p:spPr>
          <a:xfrm>
            <a:off x="6766154" y="1388416"/>
            <a:ext cx="1956487" cy="38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2. instantiate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Kozuka Gothic Pr6N B" pitchFamily="34" charset="-128"/>
              <a:cs typeface="Microsoft Himalaya" pitchFamily="2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4F24B7-1887-4F41-ABE1-A7EF57326856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235596" y="987072"/>
            <a:ext cx="1061117" cy="156281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7C87BC8-E739-4254-8615-96FA5F14D5FF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flipH="1" flipV="1">
            <a:off x="1546721" y="3003981"/>
            <a:ext cx="2044223" cy="170424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5D7725-43EB-464D-AFAA-DE5223338C9D}"/>
              </a:ext>
            </a:extLst>
          </p:cNvPr>
          <p:cNvSpPr/>
          <p:nvPr/>
        </p:nvSpPr>
        <p:spPr>
          <a:xfrm>
            <a:off x="946293" y="3953566"/>
            <a:ext cx="1956487" cy="38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5. Response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Kozuka Gothic Pr6N B" pitchFamily="34" charset="-128"/>
              <a:cs typeface="Microsoft Himalaya" pitchFamily="2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50C7E9-64AF-445C-BF23-E0459F0A34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913270" y="1387181"/>
            <a:ext cx="1" cy="292093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C45F49-2DBF-4035-88A3-67D3235FA407}"/>
              </a:ext>
            </a:extLst>
          </p:cNvPr>
          <p:cNvSpPr/>
          <p:nvPr/>
        </p:nvSpPr>
        <p:spPr>
          <a:xfrm>
            <a:off x="4420283" y="2709146"/>
            <a:ext cx="447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Kozuka Gothic Pr6N B" pitchFamily="34" charset="-128"/>
              <a:cs typeface="Microsoft Himalaya" pitchFamily="2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3D4C70-E4C9-49EF-89F8-7A5692231DEF}"/>
              </a:ext>
            </a:extLst>
          </p:cNvPr>
          <p:cNvCxnSpPr>
            <a:cxnSpLocks/>
            <a:stCxn id="6" idx="3"/>
            <a:endCxn id="7" idx="4"/>
          </p:cNvCxnSpPr>
          <p:nvPr/>
        </p:nvCxnSpPr>
        <p:spPr>
          <a:xfrm flipV="1">
            <a:off x="6235595" y="3496424"/>
            <a:ext cx="1061118" cy="1211797"/>
          </a:xfrm>
          <a:prstGeom prst="straightConnector1">
            <a:avLst/>
          </a:prstGeom>
          <a:ln w="57150">
            <a:solidFill>
              <a:srgbClr val="A5A5A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CBB995E-A556-4FF9-A83D-59C8414B650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548392" y="3013376"/>
            <a:ext cx="845208" cy="9781"/>
          </a:xfrm>
          <a:prstGeom prst="straightConnector1">
            <a:avLst/>
          </a:prstGeom>
          <a:ln w="57150">
            <a:solidFill>
              <a:srgbClr val="A5A5A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9D56E0-44DC-4F34-AE0B-B2E31DC1562E}"/>
              </a:ext>
            </a:extLst>
          </p:cNvPr>
          <p:cNvSpPr/>
          <p:nvPr/>
        </p:nvSpPr>
        <p:spPr>
          <a:xfrm>
            <a:off x="6848540" y="4101331"/>
            <a:ext cx="447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B" pitchFamily="34" charset="-128"/>
                <a:ea typeface="Kozuka Gothic Pr6N B" pitchFamily="34" charset="-128"/>
                <a:cs typeface="Microsoft Himalaya" pitchFamily="2" charset="0"/>
              </a:rPr>
              <a:t>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Kozuka Gothic Pr6N B" pitchFamily="34" charset="-128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1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162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Kozuka Gothic Pr6N B</vt:lpstr>
      <vt:lpstr>나눔스퀘어 ExtraBold</vt:lpstr>
      <vt:lpstr>맑은 고딕</vt:lpstr>
      <vt:lpstr>Arial</vt:lpstr>
      <vt:lpstr>Office 테마</vt:lpstr>
      <vt:lpstr>프로젝트 lists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lists</dc:title>
  <dc:creator>AhHyoung KIm</dc:creator>
  <cp:lastModifiedBy>AhHyoung KIm</cp:lastModifiedBy>
  <cp:revision>6</cp:revision>
  <dcterms:created xsi:type="dcterms:W3CDTF">2018-12-19T06:44:40Z</dcterms:created>
  <dcterms:modified xsi:type="dcterms:W3CDTF">2018-12-19T07:35:50Z</dcterms:modified>
</cp:coreProperties>
</file>