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D26AC19-6B4F-4B68-B424-6E4F5093B7D8}">
          <p14:sldIdLst>
            <p14:sldId id="256"/>
          </p14:sldIdLst>
        </p14:section>
        <p14:section name="HTTPS" id="{3F3828D8-2019-418D-B55C-3AE6C70B576F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65" y="1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E965-81CA-4013-8D79-28859D6E0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561BBA-462B-475C-BE44-DF6EEDD1D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83AA5-661D-421B-9E87-1D6BBEB3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872CE-FF52-43C8-8A27-F9A533F0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4CA78-4A57-4101-8452-92C2AE81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3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2FE0-7891-483F-AD12-CE7228B2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6DEBD-A600-4DF1-AD70-C7B2C12A0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25CED-967F-41E5-B832-1D3DE09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05861-49E5-44D2-A071-18BD0893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5E705-E3AA-4F82-8135-A8732C9A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57C676-70A7-4846-92AF-4ADB1D62D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C92B3B-C2FD-43C8-89B9-5B3D63BD1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29AF2-D5DB-4EF1-8822-121386BB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30D59-432C-48A6-8959-65DC5C94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8EE93-C0AD-4E10-94B1-D7C745EE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D00E3-3655-48C2-AF40-0E402FB9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24BF2-4738-4F2D-B651-2624BB1E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6D3CA-7F3B-448A-BC1F-D35D6F9D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F993B-B405-47B4-8DF0-1D15D85A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5CD52-4AC9-4263-8684-ACF217AA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4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9CB17-D944-4073-B65E-9B005800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C0DD1-7DC5-4820-BD81-BE3DAF987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87A26-D882-486D-B7CF-7B980928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F1015-58A6-4B8F-9254-40199142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6B9EF-9F53-4657-9401-5F23EDC5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7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454A6-9B29-4E8B-B081-F60C6778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A4AE1-0BDB-4AD2-8418-3A3A35168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029F7-77F1-4724-8E04-EC78B6EC5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5E21A-C367-4C03-89FE-9C9CCF69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9E851-3770-4E83-88C9-D6C36566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0B13D-29F1-410F-B7B9-47AE086C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9F9B2-BECD-475E-A32F-B313EDB1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A62CC-4C9C-470B-AFAE-FD706F5A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AF707-9CE3-4241-A17A-EC88C552D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16361-65EB-4C64-810E-4F581F411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8DA1C-0E67-40E5-B29B-F263F5164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B8E1C-E790-437F-A055-33FB36B1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413B66-10BC-442E-A9C7-77F7AFF8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026795-C2BD-41A7-B83F-70FED13E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6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70C76-98CD-404C-9964-80E4049C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DFECB0-3DEE-4CDC-9C85-E47B1349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63FD00-73E1-49FC-91CD-34653086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71A51E-7156-4EF5-B925-27C851E2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498A78-F545-4E32-B07C-0B17F0AE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F69340-3AE8-4868-9FE9-9B82664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01F5C-AB8C-42B7-80BE-CDAB98D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4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F4A0A-64F1-4B77-9853-37A50622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197B5-C7ED-4DFF-8275-5BA6C3C0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0114F3-7C5B-42CD-908C-77C7B96D6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B638B-9522-437E-ABF2-E0419CD5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DBBC1-58AE-4F76-B303-98029F6C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21193-E2A8-43DE-AE83-8D947CB6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5A3F-590D-4F27-B3CA-B9D95820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1AA818-1A2C-4606-A110-F55066F4A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2D620-657F-4B2C-8B58-A21625230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15F32-C46E-4408-9A4E-E99487AE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F7F55-4AEA-4D64-84D2-E11C8E9D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A7D17-370C-4419-8634-901D1355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DFE4B4-C9E9-4973-BF6F-6411847A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8770FB-A5D4-4AA8-B8D9-37E93D3A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79345-B722-4979-BE88-598226802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46D9-AC37-47A6-8C4E-5A30199E803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E89D4-8BE9-4E10-A765-D52ED9E89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D124F-B1EE-4FFA-8772-22971264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6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C58B-E57A-43CA-A43F-804439A09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6D1C1-FA08-4373-9C74-C9173065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5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51CA58-3A66-46A8-9A96-C7C4610224D1}"/>
              </a:ext>
            </a:extLst>
          </p:cNvPr>
          <p:cNvSpPr/>
          <p:nvPr/>
        </p:nvSpPr>
        <p:spPr>
          <a:xfrm>
            <a:off x="882316" y="368968"/>
            <a:ext cx="2967789" cy="10693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18780-CF05-4EB3-B56A-BFEFE5192EC1}"/>
              </a:ext>
            </a:extLst>
          </p:cNvPr>
          <p:cNvSpPr txBox="1"/>
          <p:nvPr/>
        </p:nvSpPr>
        <p:spPr>
          <a:xfrm>
            <a:off x="1106905" y="673768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566B0F-5A41-46A5-8007-54A23A03C454}"/>
              </a:ext>
            </a:extLst>
          </p:cNvPr>
          <p:cNvSpPr/>
          <p:nvPr/>
        </p:nvSpPr>
        <p:spPr>
          <a:xfrm>
            <a:off x="4206541" y="368968"/>
            <a:ext cx="2967789" cy="10693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DAEF3-7B32-4DB9-9F30-A9AF53BE8BE9}"/>
              </a:ext>
            </a:extLst>
          </p:cNvPr>
          <p:cNvSpPr txBox="1"/>
          <p:nvPr/>
        </p:nvSpPr>
        <p:spPr>
          <a:xfrm>
            <a:off x="4431130" y="673768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ED496E-AEE5-43E9-8FA7-4D2C1C7DB6EA}"/>
              </a:ext>
            </a:extLst>
          </p:cNvPr>
          <p:cNvSpPr/>
          <p:nvPr/>
        </p:nvSpPr>
        <p:spPr>
          <a:xfrm>
            <a:off x="7530766" y="368968"/>
            <a:ext cx="2967789" cy="24434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4FA87A-082F-4980-BE8B-2843A24BD3ED}"/>
              </a:ext>
            </a:extLst>
          </p:cNvPr>
          <p:cNvSpPr txBox="1"/>
          <p:nvPr/>
        </p:nvSpPr>
        <p:spPr>
          <a:xfrm>
            <a:off x="7779418" y="1329065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E7343E-6445-444E-A946-52D205F621DE}"/>
              </a:ext>
            </a:extLst>
          </p:cNvPr>
          <p:cNvSpPr/>
          <p:nvPr/>
        </p:nvSpPr>
        <p:spPr>
          <a:xfrm>
            <a:off x="882316" y="1743075"/>
            <a:ext cx="6292014" cy="10693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00FD1-4527-4751-AED1-1D9E93F627C6}"/>
              </a:ext>
            </a:extLst>
          </p:cNvPr>
          <p:cNvSpPr txBox="1"/>
          <p:nvPr/>
        </p:nvSpPr>
        <p:spPr>
          <a:xfrm>
            <a:off x="2793081" y="2016118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각종 소프트웨어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4FD047-27FF-41AF-A800-FE990A6E0FDC}"/>
              </a:ext>
            </a:extLst>
          </p:cNvPr>
          <p:cNvSpPr/>
          <p:nvPr/>
        </p:nvSpPr>
        <p:spPr>
          <a:xfrm>
            <a:off x="882315" y="3117182"/>
            <a:ext cx="9616239" cy="10693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0BB1DD-4F3D-49C0-B797-3C26A53DB445}"/>
              </a:ext>
            </a:extLst>
          </p:cNvPr>
          <p:cNvSpPr txBox="1"/>
          <p:nvPr/>
        </p:nvSpPr>
        <p:spPr>
          <a:xfrm>
            <a:off x="4848062" y="3390225"/>
            <a:ext cx="249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운영 체제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2EFF84-8DD5-475A-8D2B-B4336569E4DC}"/>
              </a:ext>
            </a:extLst>
          </p:cNvPr>
          <p:cNvSpPr/>
          <p:nvPr/>
        </p:nvSpPr>
        <p:spPr>
          <a:xfrm>
            <a:off x="882315" y="4497053"/>
            <a:ext cx="9616239" cy="10693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DD8D4D-DFE7-46C9-80C4-0044312373BF}"/>
              </a:ext>
            </a:extLst>
          </p:cNvPr>
          <p:cNvSpPr txBox="1"/>
          <p:nvPr/>
        </p:nvSpPr>
        <p:spPr>
          <a:xfrm>
            <a:off x="4848062" y="4770096"/>
            <a:ext cx="249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하드웨어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AC0E8C-35B8-4AAB-9186-2DF87B0A12C4}"/>
              </a:ext>
            </a:extLst>
          </p:cNvPr>
          <p:cNvSpPr txBox="1"/>
          <p:nvPr/>
        </p:nvSpPr>
        <p:spPr>
          <a:xfrm>
            <a:off x="4762337" y="5865396"/>
            <a:ext cx="249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운영체제의 위상</a:t>
            </a:r>
          </a:p>
        </p:txBody>
      </p:sp>
    </p:spTree>
    <p:extLst>
      <p:ext uri="{BB962C8B-B14F-4D97-AF65-F5344CB8AC3E}">
        <p14:creationId xmlns:p14="http://schemas.microsoft.com/office/powerpoint/2010/main" val="370461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KoPub돋움체 Medium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AhHyoung KIm</dc:creator>
  <cp:lastModifiedBy>AhHyoung KIm</cp:lastModifiedBy>
  <cp:revision>5</cp:revision>
  <dcterms:created xsi:type="dcterms:W3CDTF">2019-04-07T15:28:27Z</dcterms:created>
  <dcterms:modified xsi:type="dcterms:W3CDTF">2019-09-23T05:14:59Z</dcterms:modified>
</cp:coreProperties>
</file>