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5" r:id="rId5"/>
    <p:sldId id="261" r:id="rId6"/>
    <p:sldId id="262" r:id="rId7"/>
    <p:sldId id="263" r:id="rId8"/>
    <p:sldId id="266" r:id="rId9"/>
    <p:sldId id="267" r:id="rId10"/>
    <p:sldId id="258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6108" autoAdjust="0"/>
  </p:normalViewPr>
  <p:slideViewPr>
    <p:cSldViewPr snapToGrid="0">
      <p:cViewPr varScale="1">
        <p:scale>
          <a:sx n="98" d="100"/>
          <a:sy n="98" d="100"/>
        </p:scale>
        <p:origin x="10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9C4F7-73CF-4A0B-B604-B3E1CEC9A45A}" type="datetimeFigureOut">
              <a:rPr lang="ko-KR" altLang="en-US" smtClean="0"/>
              <a:t>2018-11-27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069F7-2216-4509-A5F6-B1ACB5F128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03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https://www.redhat.com/ko/topics/virtualization/what-is-virtualization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069F7-2216-4509-A5F6-B1ACB5F128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4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https://www.redhat.com/ko/topics/virtualization/what-is-virtualization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069F7-2216-4509-A5F6-B1ACB5F128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2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http://itxcloud.tistory.com/127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069F7-2216-4509-A5F6-B1ACB5F128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83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http://itxcloud.tistory.com/127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069F7-2216-4509-A5F6-B1ACB5F128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http://itxcloud.tistory.com/127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069F7-2216-4509-A5F6-B1ACB5F128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2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http://itxcloud.tistory.com/127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069F7-2216-4509-A5F6-B1ACB5F128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5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E8342-9AF4-404F-9948-A9C3D0504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93087B-45E4-49A4-9D0D-22E6BAA99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5A708-759C-4413-A09A-7A277E87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EC89-9C9B-4F40-A87B-0EA861C6BF15}" type="datetimeFigureOut">
              <a:rPr lang="ko-KR" altLang="en-US" smtClean="0"/>
              <a:t>2018-11-27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12B5D-AAD4-42DE-9E5A-2074FE84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2ADF6-F6FC-4CFA-BBC3-592E376C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AD93-BBAE-4A1B-9A79-F05E4067C4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24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40636-2251-4BE8-9C95-AA7AE0CD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26B8A2-E64B-4DA8-9513-15F45036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7908F-F25C-4B46-8D29-BE6F1223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EC89-9C9B-4F40-A87B-0EA861C6BF15}" type="datetimeFigureOut">
              <a:rPr lang="ko-KR" altLang="en-US" smtClean="0"/>
              <a:t>2018-11-27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622D4-3FF2-4576-BE87-68A6F436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C6B54-199C-47ED-AA85-C9210667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AD93-BBAE-4A1B-9A79-F05E4067C4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57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CD9E41-DB8F-4039-BC2F-F9117E0C2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572005-D58A-4AE3-A7F1-07BB01DA5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A6A7E-936B-4C9D-96B4-D2B97B17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EC89-9C9B-4F40-A87B-0EA861C6BF15}" type="datetimeFigureOut">
              <a:rPr lang="ko-KR" altLang="en-US" smtClean="0"/>
              <a:t>2018-11-27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F890D-5ADE-4F84-A6C3-B5203FAB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FD6C4-C473-418B-8D4D-FC97467C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AD93-BBAE-4A1B-9A79-F05E4067C4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70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98C57-CF7A-4E52-AA88-8A3F7C0D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25409-19A1-44C1-959F-07758578A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8B12B-015F-4D2F-8D08-2EAD8140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EC89-9C9B-4F40-A87B-0EA861C6BF15}" type="datetimeFigureOut">
              <a:rPr lang="ko-KR" altLang="en-US" smtClean="0"/>
              <a:t>2018-11-27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85C3-EC54-4C4D-89BC-0B707431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F26BF-6A23-4535-83C0-F9823C68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AD93-BBAE-4A1B-9A79-F05E4067C4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19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1323E-78CA-491F-9FB1-DA9A46BB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9EA71-8F03-4F0B-8DAB-571483192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C1EE6-D832-4E2D-896A-9F4022E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EC89-9C9B-4F40-A87B-0EA861C6BF15}" type="datetimeFigureOut">
              <a:rPr lang="ko-KR" altLang="en-US" smtClean="0"/>
              <a:t>2018-11-27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3FD83-FC70-445F-8933-78A81A59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EFAC9-B53D-46B3-AE1B-C52031F4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AD93-BBAE-4A1B-9A79-F05E4067C4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50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4BB46-F928-49B8-8DBC-9619F315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C97AF-97FE-42CD-9680-968B51121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F9497C-B1C1-47C7-8985-D7CACA5CF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6586A9-359C-4B91-AE79-31B21524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EC89-9C9B-4F40-A87B-0EA861C6BF15}" type="datetimeFigureOut">
              <a:rPr lang="ko-KR" altLang="en-US" smtClean="0"/>
              <a:t>2018-11-27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2D587C-2C12-4D96-8052-24A3EFD2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B087B-C211-423E-8297-BEB2A08D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AD93-BBAE-4A1B-9A79-F05E4067C4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01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A1F82-1ECF-4D51-B406-6BD6B3AE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A15C6-E2B6-4A8C-8C10-AB917EBE0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D42D1A-80C5-4B18-BAED-064A72FF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831E64-42BA-45D6-9C83-E73937EDB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17FD3B-E262-496D-9F27-D1C59BC0F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4214D-7E7D-45AA-8E5F-26966FDF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EC89-9C9B-4F40-A87B-0EA861C6BF15}" type="datetimeFigureOut">
              <a:rPr lang="ko-KR" altLang="en-US" smtClean="0"/>
              <a:t>2018-11-27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08F329-E194-4374-906B-ED685451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17E27F-1ECC-4F08-BA9F-A788AFBE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AD93-BBAE-4A1B-9A79-F05E4067C4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95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6827A-D350-42D1-81F3-BFADE6C9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179DE6-BEA1-4F78-9B62-32FD1D11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EC89-9C9B-4F40-A87B-0EA861C6BF15}" type="datetimeFigureOut">
              <a:rPr lang="ko-KR" altLang="en-US" smtClean="0"/>
              <a:t>2018-11-27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90CE5-A3C6-4018-B913-198E3A28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CC4190-C2DB-4CCC-8230-0AFE6167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AD93-BBAE-4A1B-9A79-F05E4067C4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87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E9FA2-2B92-4B2B-A76C-60511C5F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EC89-9C9B-4F40-A87B-0EA861C6BF15}" type="datetimeFigureOut">
              <a:rPr lang="ko-KR" altLang="en-US" smtClean="0"/>
              <a:t>2018-11-27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2E89C2-DF1B-44D1-A84C-25F3E5EF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637CD9-D426-44F3-9554-969549B9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AD93-BBAE-4A1B-9A79-F05E4067C4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82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935E2-69EB-4C6A-BAD0-32B4875A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E5C98-FC68-48B8-8A62-A9CE7F588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16B67-1783-470D-A6F2-48BE30D2E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2EFF51-2A62-4818-B42A-F1CD7968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EC89-9C9B-4F40-A87B-0EA861C6BF15}" type="datetimeFigureOut">
              <a:rPr lang="ko-KR" altLang="en-US" smtClean="0"/>
              <a:t>2018-11-27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DBDA4-75D3-4159-873D-38321C96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E8B03-EB71-40DD-A14A-05FCE19A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AD93-BBAE-4A1B-9A79-F05E4067C4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84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D4809-9AE7-4676-9887-B38E3582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C52A7C-6840-498F-953D-CD900F720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C5D7B4-F3B9-48FC-9243-09838641A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0344B7-66DD-4B32-AD35-3F361EE1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EC89-9C9B-4F40-A87B-0EA861C6BF15}" type="datetimeFigureOut">
              <a:rPr lang="ko-KR" altLang="en-US" smtClean="0"/>
              <a:t>2018-11-27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F76C1-67F4-4D7D-9C51-63F211B6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253D9E-BC36-48C0-A2BA-D617B0D0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AD93-BBAE-4A1B-9A79-F05E4067C4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8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B9E699-BD37-4C17-94D0-D9A14EE4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D290B-1BB9-4E37-B14F-CCC0796E9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6CE32-9087-4686-985C-CC3DEE7DA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EEC89-9C9B-4F40-A87B-0EA861C6BF15}" type="datetimeFigureOut">
              <a:rPr lang="ko-KR" altLang="en-US" smtClean="0"/>
              <a:t>2018-11-27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704B2-72AA-4FA4-B614-AAB32A1F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123BA-6458-482D-8746-B5863D3C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5AD93-BBAE-4A1B-9A79-F05E4067C4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82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6C8AF-AFE9-491E-8148-CCADEDB72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8B7F85-3B24-4C94-AC1A-A09A66FF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32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E0C9-73AC-457C-9C5B-035863E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머신이란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BB87C-B24C-49C2-B48A-718B7CA7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컴퓨터 시스템을 의미하며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내부에 운영 체제와 애플리케이션을 갖춘 완전히 분리된 소프트웨어 컨테이너이다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자체적으로 완전한 각각의 가상머신은 독립도어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 한대에 여러 가상머신을 연결하면 단 하나의 물리적 서버 또는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호스트＇에서 다수의 운영체제와 애플리케이션을 실행 할 수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11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E0C9-73AC-457C-9C5B-035863E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가상머신의 주요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BB87C-B24C-49C2-B48A-718B7CA7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파티셔닝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물리적 시스템에서 여러 운영 체제 실행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머신 간 시스템 리소스 분배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캡슐화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머신의 전체 상태를 파일에 저장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파일을 이동하고 복사하는 것처럼 손쉽게 가상 머신 이동 및 복사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분리성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하드웨어 수준에서 장애 및 보안 분리성 제공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고급 리소스 제어로 성능 유지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하드웨어 독립성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원하는 물리적 서버로 원하는 가상 머신을 프로비저닝 또는 마이그레이션</a:t>
            </a:r>
          </a:p>
        </p:txBody>
      </p:sp>
    </p:spTree>
    <p:extLst>
      <p:ext uri="{BB962C8B-B14F-4D97-AF65-F5344CB8AC3E}">
        <p14:creationId xmlns:p14="http://schemas.microsoft.com/office/powerpoint/2010/main" val="263572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E0C9-73AC-457C-9C5B-035863E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가상화란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BB87C-B24C-49C2-B48A-718B7CA7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운영체제 및 애플리케이션을 동일한 서버에서 동시에 실행할 수 있도록 하는 검증된 소프트웨어 기술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운영체제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스토리지 디바이스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애플리케이션 또는 네트워크에 적용 가능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물리적 컴퓨팅 자원들을 논리적 자원으로 변환시키는것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즉 추상화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하는것을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가상화라고 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55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E0C9-73AC-457C-9C5B-035863E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BB87C-B24C-49C2-B48A-718B7CA7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가상화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가상화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스토리지 가상화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데스크톱 가상화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가상화</a:t>
            </a:r>
          </a:p>
        </p:txBody>
      </p:sp>
    </p:spTree>
    <p:extLst>
      <p:ext uri="{BB962C8B-B14F-4D97-AF65-F5344CB8AC3E}">
        <p14:creationId xmlns:p14="http://schemas.microsoft.com/office/powerpoint/2010/main" val="329494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FB34C-5C08-446C-A84D-9EEBBF877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가상화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B30D69-88EC-4F22-9472-67B76C1BB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61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E0C9-73AC-457C-9C5B-035863E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가상화란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BB87C-B24C-49C2-B48A-718B7CA7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969" y="3747444"/>
            <a:ext cx="6180151" cy="8042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빈 서버를 재사용하여 다른 태스크를 처리하거나 </a:t>
            </a:r>
            <a:b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물리 서버 및 공간을 절약하여 냉각 및 유지 관리 비용 절감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DEF7A0-A902-4170-BE86-EC200781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79" y="1727131"/>
            <a:ext cx="5991225" cy="1590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2D4A5F-DAC2-4B29-9842-128EAF0A6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28" y="4730750"/>
            <a:ext cx="6715125" cy="1762125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CFC89876-881B-4C43-AC78-C8441C1B0AAC}"/>
              </a:ext>
            </a:extLst>
          </p:cNvPr>
          <p:cNvSpPr/>
          <p:nvPr/>
        </p:nvSpPr>
        <p:spPr>
          <a:xfrm>
            <a:off x="2197461" y="3354249"/>
            <a:ext cx="3331596" cy="1590674"/>
          </a:xfrm>
          <a:prstGeom prst="downArrow">
            <a:avLst/>
          </a:prstGeom>
          <a:solidFill>
            <a:schemeClr val="bg1"/>
          </a:solidFill>
          <a:ln w="57150">
            <a:solidFill>
              <a:srgbClr val="1D8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가상화</a:t>
            </a:r>
          </a:p>
        </p:txBody>
      </p:sp>
    </p:spTree>
    <p:extLst>
      <p:ext uri="{BB962C8B-B14F-4D97-AF65-F5344CB8AC3E}">
        <p14:creationId xmlns:p14="http://schemas.microsoft.com/office/powerpoint/2010/main" val="379730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E0C9-73AC-457C-9C5B-035863E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가상화 사용 이유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715ED97-ADF1-4616-B96E-D8624BFDB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가상화는 통합을 통하여 공간을 줄일 수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서버는 하나의 애플리케이션을 구동하는 형태가 일반적인데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상당수의 애플리케이션들은 적은 양의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처리력만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네트워크 관리자는 이런 서버들을 하나의 서버로 통합하여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다수의 가상 환경을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구동시킴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으로써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물리 서버 및 공간을 절감 할 수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서버는 프로그래머의 독립성을 보장해준다</a:t>
            </a:r>
            <a:r>
              <a:rPr lang="en-US" altLang="ko-KR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독립된 시스템에서 신규 애플리케이션을 테스트하거나 운영할 수 있도록 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관리자는 전용 물리 서버를 구매하지 않고도 신규 가상 서버를 즉시 생성하여 할당 할 수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92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E0C9-73AC-457C-9C5B-035863E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가상화 사용 이유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715ED97-ADF1-4616-B96E-D8624BFDB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추가적인 물리서버 구매 없이 </a:t>
            </a:r>
            <a:r>
              <a:rPr lang="ko-KR" altLang="en-US" dirty="0" err="1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리던던시를</a:t>
            </a:r>
            <a:r>
              <a:rPr lang="ko-KR" altLang="en-US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확보할 수 있다</a:t>
            </a:r>
            <a:endParaRPr lang="en-US" altLang="ko-KR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리던던시는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여러 개의 하드웨어에 동일한 애플리케이션을 구동함으로써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서버가 오작동을 하더라도 다른 서버에서 동일 애플리케이션을 구하므로 중요한 안전장치가 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이러한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리던던시는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서비스 중단을 최소화 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dirty="0" err="1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마이그레이션시</a:t>
            </a:r>
            <a:r>
              <a:rPr lang="ko-KR" altLang="en-US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오작동에 대한 우려를 줄어준다</a:t>
            </a:r>
            <a:r>
              <a:rPr lang="en-US" altLang="ko-KR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하드웨어가 노후화 되는 경우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시스템에서 다른 시스템으로 전환하는 것은 매우 어려운 작업이다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노후화 된 시스템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레가시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시스템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제공되는 서비스의 연속성을 위해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관리자는 최신 물리 서버에 가상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생성할 수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애플레키이션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운영상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볼때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바뀌는 것은 없으며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프로그램은 마치 과거의 하드웨어에서 구동되는 것처럼 운영된다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96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E0C9-73AC-457C-9C5B-035863E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가상화 종류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715ED97-ADF1-4616-B96E-D8624BFDB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전가상화</a:t>
            </a:r>
            <a:endParaRPr lang="en-US" altLang="ko-KR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반가상화</a:t>
            </a:r>
            <a:endParaRPr lang="en-US" altLang="ko-KR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OS </a:t>
            </a:r>
            <a:r>
              <a:rPr lang="ko-KR" altLang="en-US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레벨 가상화</a:t>
            </a:r>
            <a:endParaRPr lang="en-US" altLang="ko-KR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45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E0C9-73AC-457C-9C5B-035863E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가상화 한계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715ED97-ADF1-4616-B96E-D8624BFDB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Cpu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점유율이 높은 애플리케이션은 가상화에 큰 도움이 되지 않을 수도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본질적으로 물리 서버의 처리 능력을 여러 개의 가상 서버에 나누어 사용하기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떄문에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애플리케이션의 요구환경에 미달할 경우 문제가 발생할 수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마이그레이션시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물리 서버에서 구동되는 가상 서버를 마이그레이션할 수 있는 전제 조건은 동일한 제조사의 프로세서를 사용해야 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268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493</Words>
  <Application>Microsoft Office PowerPoint</Application>
  <PresentationFormat>와이드스크린</PresentationFormat>
  <Paragraphs>57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 ExtraBold</vt:lpstr>
      <vt:lpstr>맑은 고딕</vt:lpstr>
      <vt:lpstr>Arial</vt:lpstr>
      <vt:lpstr>Office 테마</vt:lpstr>
      <vt:lpstr>PowerPoint 프레젠테이션</vt:lpstr>
      <vt:lpstr>가상화란?</vt:lpstr>
      <vt:lpstr>가상화 기술</vt:lpstr>
      <vt:lpstr>서버 가상화</vt:lpstr>
      <vt:lpstr>서버 가상화란?</vt:lpstr>
      <vt:lpstr>서버 가상화 사용 이유</vt:lpstr>
      <vt:lpstr>서버 가상화 사용 이유</vt:lpstr>
      <vt:lpstr>서버 가상화 종류</vt:lpstr>
      <vt:lpstr>서버 가상화 한계</vt:lpstr>
      <vt:lpstr>가상 머신이란?</vt:lpstr>
      <vt:lpstr>가상머신의 주요 속성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AhHyoung</dc:creator>
  <cp:lastModifiedBy>KIm AhHyoung</cp:lastModifiedBy>
  <cp:revision>6</cp:revision>
  <dcterms:created xsi:type="dcterms:W3CDTF">2018-11-26T14:25:11Z</dcterms:created>
  <dcterms:modified xsi:type="dcterms:W3CDTF">2018-11-27T01:22:23Z</dcterms:modified>
</cp:coreProperties>
</file>