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6C3A7-FB8D-465C-9C93-498A474B4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8BB002-2E9B-4D01-ABE2-25E522BB5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8F5CB-7603-45A8-97E9-BD3D4D8C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5119-F93B-430F-8CE4-6FD85816BC33}" type="datetimeFigureOut">
              <a:rPr lang="ko-KR" altLang="en-US" smtClean="0"/>
              <a:t>2019-02-05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782C9-182D-4B5C-90C4-3D77934F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F6943-769C-44A0-BC33-769BF321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E38B-3080-4BDC-821B-747AE60C63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93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B9D32-E2D1-44B6-BCCA-AFF9FF42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872707-4B83-4E45-AC87-E0EAD2CD0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BDBFCF-674A-40E6-8065-0FA7B772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5119-F93B-430F-8CE4-6FD85816BC33}" type="datetimeFigureOut">
              <a:rPr lang="ko-KR" altLang="en-US" smtClean="0"/>
              <a:t>2019-02-05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D74F5A-D31D-4915-84F4-19EDC601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A5F6F3-04F2-42E0-A457-830C8C9A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E38B-3080-4BDC-821B-747AE60C63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12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9FA36A-70DA-496D-A831-EE1FC3CDD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D6C2BC-5C13-44AC-A665-8E3403A5D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96841-5B1B-43A4-A236-0E873DF3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5119-F93B-430F-8CE4-6FD85816BC33}" type="datetimeFigureOut">
              <a:rPr lang="ko-KR" altLang="en-US" smtClean="0"/>
              <a:t>2019-02-05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DE656-794B-4EB2-A71F-A67DDE17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0B74F-7176-48A6-839E-C78322D6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E38B-3080-4BDC-821B-747AE60C63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78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624E7-7483-4E53-9F10-9EDD6721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83DBDB-8578-43D5-948B-6973D62C1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4001F-F74B-49C0-999A-D1B6F199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5119-F93B-430F-8CE4-6FD85816BC33}" type="datetimeFigureOut">
              <a:rPr lang="ko-KR" altLang="en-US" smtClean="0"/>
              <a:t>2019-02-05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04AB04-8A14-42BB-85DA-45AAA71B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4CA4D-2ADE-4143-B808-6F9A2A73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E38B-3080-4BDC-821B-747AE60C63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8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3D31F-293E-4871-8A60-3ACFF2B4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F92CE7-BDF3-42DC-AD6C-584041F5F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4C4EE-4D35-4342-922B-C8F55A14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5119-F93B-430F-8CE4-6FD85816BC33}" type="datetimeFigureOut">
              <a:rPr lang="ko-KR" altLang="en-US" smtClean="0"/>
              <a:t>2019-02-05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2ACD49-EBAB-4F87-920B-5D22EE9D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535E98-D7E0-42C9-A8EF-5CF94159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E38B-3080-4BDC-821B-747AE60C63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97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55488-A71A-4F8A-9223-558FEE45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F8C4A-AF48-42EB-9300-BAAF9426E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BEA732-98AE-4756-AE36-23F4E42AB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1F40A7-F50E-4DD5-A683-00FBD7E5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5119-F93B-430F-8CE4-6FD85816BC33}" type="datetimeFigureOut">
              <a:rPr lang="ko-KR" altLang="en-US" smtClean="0"/>
              <a:t>2019-02-05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B3B739-25BE-4085-ADF3-111CC449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E71A3B-7D6A-44DA-98F4-AE5B8BA8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E38B-3080-4BDC-821B-747AE60C63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60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8122A-59C7-42D3-B713-0E768CCC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435AA1-7E68-47E9-8175-6E2CD130A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8E07D6-D1F1-4C64-A2EE-857A33321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D4BA1F-133F-4BF6-B991-78DBD173B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13541A-C259-45D7-BC98-C70BC5C48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3E6B04-178B-4991-B063-ACD65FD5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5119-F93B-430F-8CE4-6FD85816BC33}" type="datetimeFigureOut">
              <a:rPr lang="ko-KR" altLang="en-US" smtClean="0"/>
              <a:t>2019-02-05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63C2F0-F1AF-422C-AA2B-E53FBAC9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A3B0AF-7F6B-4418-84B9-F7CC882A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E38B-3080-4BDC-821B-747AE60C63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21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7108E-67D2-4137-AA47-B5D63207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A81463-CCEF-4253-A0ED-0A8C7383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5119-F93B-430F-8CE4-6FD85816BC33}" type="datetimeFigureOut">
              <a:rPr lang="ko-KR" altLang="en-US" smtClean="0"/>
              <a:t>2019-02-05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E04E27-C46F-4C62-8C5A-7023E7DE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DBB25C-E6DC-4E41-B395-AE72CEBA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E38B-3080-4BDC-821B-747AE60C63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99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A12C14-1A65-45AB-BDDB-9E77650D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5119-F93B-430F-8CE4-6FD85816BC33}" type="datetimeFigureOut">
              <a:rPr lang="ko-KR" altLang="en-US" smtClean="0"/>
              <a:t>2019-02-05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4709A3-9EF8-4EB4-B899-146C8047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8C2AFF-60F2-49EA-A4C7-C841B3E2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E38B-3080-4BDC-821B-747AE60C63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51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2546B-FBEB-43A0-ABC8-BED8D77C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3C37C7-0DBB-4066-A2AC-C44251027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8E82E1-01F7-4EB5-958E-204C55AC3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A26F0-4980-49E0-834B-6E00F5B7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5119-F93B-430F-8CE4-6FD85816BC33}" type="datetimeFigureOut">
              <a:rPr lang="ko-KR" altLang="en-US" smtClean="0"/>
              <a:t>2019-02-05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119EA6-0AC2-45A0-A00A-5505197F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143159-4BCB-4E2C-B828-0DA01606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E38B-3080-4BDC-821B-747AE60C63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21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083F9-6542-44DE-B2F0-DABAE133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B5E887-37ED-4498-B39F-2CC9E640B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FFC46D-C276-4575-B722-F949414F9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EDA909-1249-440A-A72F-B57E19EA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5119-F93B-430F-8CE4-6FD85816BC33}" type="datetimeFigureOut">
              <a:rPr lang="ko-KR" altLang="en-US" smtClean="0"/>
              <a:t>2019-02-05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463EAA-3AAA-45ED-8BE4-FD66659A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BFE6AD-9A64-4EEF-8C4C-266BAD75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E38B-3080-4BDC-821B-747AE60C63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38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0635B1-9BBC-4BB8-9EC6-ECD621AB0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4B9D57-525D-4987-88F9-284B4B4E5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528A67-C9DD-4BE0-9025-686780B36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05119-F93B-430F-8CE4-6FD85816BC33}" type="datetimeFigureOut">
              <a:rPr lang="ko-KR" altLang="en-US" smtClean="0"/>
              <a:t>2019-02-05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01646-2895-4006-90E3-F5C5B4E05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67191-BB67-411F-8D59-D44C4D3FC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0E38B-3080-4BDC-821B-747AE60C63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86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1206526E-932C-440F-A8CB-3274C39FC37A}"/>
              </a:ext>
            </a:extLst>
          </p:cNvPr>
          <p:cNvGrpSpPr/>
          <p:nvPr/>
        </p:nvGrpSpPr>
        <p:grpSpPr>
          <a:xfrm>
            <a:off x="2823411" y="2801711"/>
            <a:ext cx="6882063" cy="627289"/>
            <a:chOff x="3840568" y="2436007"/>
            <a:chExt cx="4276737" cy="627289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FC008101-37EC-4F19-BCB8-781F6C2ABD76}"/>
                </a:ext>
              </a:extLst>
            </p:cNvPr>
            <p:cNvCxnSpPr>
              <a:cxnSpLocks/>
            </p:cNvCxnSpPr>
            <p:nvPr/>
          </p:nvCxnSpPr>
          <p:spPr>
            <a:xfrm>
              <a:off x="3840568" y="3063296"/>
              <a:ext cx="427673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23D584-C78F-482B-9DD1-D30DF1B18685}"/>
                </a:ext>
              </a:extLst>
            </p:cNvPr>
            <p:cNvSpPr txBox="1"/>
            <p:nvPr/>
          </p:nvSpPr>
          <p:spPr>
            <a:xfrm>
              <a:off x="4341674" y="2436007"/>
              <a:ext cx="3274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누구나 접근 가능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330A2DE-68AA-49EB-8495-8393945E07A4}"/>
              </a:ext>
            </a:extLst>
          </p:cNvPr>
          <p:cNvGrpSpPr/>
          <p:nvPr/>
        </p:nvGrpSpPr>
        <p:grpSpPr>
          <a:xfrm>
            <a:off x="348895" y="1996649"/>
            <a:ext cx="2026062" cy="2982651"/>
            <a:chOff x="1406161" y="2137441"/>
            <a:chExt cx="2026062" cy="2982651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129AFD4D-4950-43C1-81E2-1B43F8D61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161" y="2137441"/>
              <a:ext cx="2026062" cy="2026062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4E65B39-E857-4F11-B392-BC338319EE6F}"/>
                </a:ext>
              </a:extLst>
            </p:cNvPr>
            <p:cNvSpPr txBox="1"/>
            <p:nvPr/>
          </p:nvSpPr>
          <p:spPr>
            <a:xfrm>
              <a:off x="1515827" y="4412206"/>
              <a:ext cx="18067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client</a:t>
              </a:r>
              <a:endPara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3067036-23FD-4E37-8D3B-F46F3AFC73E6}"/>
              </a:ext>
            </a:extLst>
          </p:cNvPr>
          <p:cNvGrpSpPr/>
          <p:nvPr/>
        </p:nvGrpSpPr>
        <p:grpSpPr>
          <a:xfrm>
            <a:off x="9965491" y="2137441"/>
            <a:ext cx="1877614" cy="3011645"/>
            <a:chOff x="9737366" y="2064926"/>
            <a:chExt cx="1877614" cy="3011645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70A41E2D-A471-4625-8132-7F96EC339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7366" y="2064926"/>
              <a:ext cx="1877614" cy="1877614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D1E7A3-0875-428E-A376-D6BE8C5780D2}"/>
                </a:ext>
              </a:extLst>
            </p:cNvPr>
            <p:cNvSpPr txBox="1"/>
            <p:nvPr/>
          </p:nvSpPr>
          <p:spPr>
            <a:xfrm>
              <a:off x="9737366" y="4368685"/>
              <a:ext cx="18067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server</a:t>
              </a:r>
              <a:endPara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2EFB1EA-F867-404B-9B38-4C0C13102F7D}"/>
              </a:ext>
            </a:extLst>
          </p:cNvPr>
          <p:cNvSpPr txBox="1"/>
          <p:nvPr/>
        </p:nvSpPr>
        <p:spPr>
          <a:xfrm>
            <a:off x="348895" y="413288"/>
            <a:ext cx="4367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익명 인증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97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14A4C97-33CA-4B91-B28A-4C3852C48212}"/>
              </a:ext>
            </a:extLst>
          </p:cNvPr>
          <p:cNvGrpSpPr/>
          <p:nvPr/>
        </p:nvGrpSpPr>
        <p:grpSpPr>
          <a:xfrm>
            <a:off x="348895" y="1996649"/>
            <a:ext cx="2026062" cy="2982651"/>
            <a:chOff x="1406161" y="2137441"/>
            <a:chExt cx="2026062" cy="298265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82AEBD9-3573-47A0-B309-F91B1BE77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161" y="2137441"/>
              <a:ext cx="2026062" cy="202606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C2B969-9084-45C4-9805-8941E1F1A0B2}"/>
                </a:ext>
              </a:extLst>
            </p:cNvPr>
            <p:cNvSpPr txBox="1"/>
            <p:nvPr/>
          </p:nvSpPr>
          <p:spPr>
            <a:xfrm>
              <a:off x="1515827" y="4412206"/>
              <a:ext cx="18067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client</a:t>
              </a:r>
              <a:endPara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54B1EF0-E044-41C0-BE04-A34AFA05C12D}"/>
              </a:ext>
            </a:extLst>
          </p:cNvPr>
          <p:cNvGrpSpPr/>
          <p:nvPr/>
        </p:nvGrpSpPr>
        <p:grpSpPr>
          <a:xfrm>
            <a:off x="9965491" y="2137441"/>
            <a:ext cx="1877614" cy="3011645"/>
            <a:chOff x="9737366" y="2064926"/>
            <a:chExt cx="1877614" cy="301164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B439CCE-E3A0-45CD-90CC-AA24AE6C0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7366" y="2064926"/>
              <a:ext cx="1877614" cy="187761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8CA2A1-A09C-45EF-AAA6-88A0A7569671}"/>
                </a:ext>
              </a:extLst>
            </p:cNvPr>
            <p:cNvSpPr txBox="1"/>
            <p:nvPr/>
          </p:nvSpPr>
          <p:spPr>
            <a:xfrm>
              <a:off x="9737366" y="4368685"/>
              <a:ext cx="18067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server</a:t>
              </a:r>
              <a:endPara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C15F440-9864-4D7F-8ADF-76E5E37F8FE0}"/>
              </a:ext>
            </a:extLst>
          </p:cNvPr>
          <p:cNvGrpSpPr/>
          <p:nvPr/>
        </p:nvGrpSpPr>
        <p:grpSpPr>
          <a:xfrm>
            <a:off x="2720618" y="1477060"/>
            <a:ext cx="6886217" cy="628297"/>
            <a:chOff x="3840568" y="2434999"/>
            <a:chExt cx="4276737" cy="628297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F01528BA-C8FD-4BD9-BCB4-FF65BE8B7D13}"/>
                </a:ext>
              </a:extLst>
            </p:cNvPr>
            <p:cNvCxnSpPr>
              <a:cxnSpLocks/>
            </p:cNvCxnSpPr>
            <p:nvPr/>
          </p:nvCxnSpPr>
          <p:spPr>
            <a:xfrm>
              <a:off x="3840568" y="3063296"/>
              <a:ext cx="427673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3D96E5-1B35-4805-B382-35DBD97BE5F3}"/>
                </a:ext>
              </a:extLst>
            </p:cNvPr>
            <p:cNvSpPr txBox="1"/>
            <p:nvPr/>
          </p:nvSpPr>
          <p:spPr>
            <a:xfrm>
              <a:off x="4349428" y="2434999"/>
              <a:ext cx="3274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1. 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아무런 인증 </a:t>
              </a:r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정보 없이 접근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BAE1EB5-AC6A-4641-B8AC-55B7C603A206}"/>
              </a:ext>
            </a:extLst>
          </p:cNvPr>
          <p:cNvGrpSpPr/>
          <p:nvPr/>
        </p:nvGrpSpPr>
        <p:grpSpPr>
          <a:xfrm>
            <a:off x="2714604" y="2321908"/>
            <a:ext cx="6896524" cy="628298"/>
            <a:chOff x="3836626" y="2488267"/>
            <a:chExt cx="4283138" cy="628298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60524E6-2BA6-4A7E-9A55-2CA3180EC1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8106" y="3116565"/>
              <a:ext cx="428165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989DE1-D6B1-4ACE-B84D-D40A17963B52}"/>
                </a:ext>
              </a:extLst>
            </p:cNvPr>
            <p:cNvSpPr txBox="1"/>
            <p:nvPr/>
          </p:nvSpPr>
          <p:spPr>
            <a:xfrm>
              <a:off x="3836626" y="2488267"/>
              <a:ext cx="4281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2. 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상태코드 </a:t>
              </a:r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401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로 </a:t>
              </a:r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필요한 인증 정보 전달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4296041-F37E-48AD-BF3F-CE72C9ED0CAD}"/>
              </a:ext>
            </a:extLst>
          </p:cNvPr>
          <p:cNvGrpSpPr/>
          <p:nvPr/>
        </p:nvGrpSpPr>
        <p:grpSpPr>
          <a:xfrm>
            <a:off x="2464704" y="3079144"/>
            <a:ext cx="7423009" cy="903514"/>
            <a:chOff x="3723789" y="2159782"/>
            <a:chExt cx="4610115" cy="903514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147758B-1DA9-46FE-8FDB-0EDC273D7EAB}"/>
                </a:ext>
              </a:extLst>
            </p:cNvPr>
            <p:cNvCxnSpPr>
              <a:cxnSpLocks/>
            </p:cNvCxnSpPr>
            <p:nvPr/>
          </p:nvCxnSpPr>
          <p:spPr>
            <a:xfrm>
              <a:off x="3840568" y="3063296"/>
              <a:ext cx="427673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026FE4-5C65-4BB5-90EE-8E36443E205A}"/>
                </a:ext>
              </a:extLst>
            </p:cNvPr>
            <p:cNvSpPr txBox="1"/>
            <p:nvPr/>
          </p:nvSpPr>
          <p:spPr>
            <a:xfrm>
              <a:off x="3723789" y="2159782"/>
              <a:ext cx="46101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3. 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인증정보를 인코딩하여 전달</a:t>
              </a:r>
              <a:endPara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(Authorization: Basic 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인코딩값</a:t>
              </a:r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  <a:endPara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D551AC5-E24B-4487-98DA-B8D7DF36BA88}"/>
              </a:ext>
            </a:extLst>
          </p:cNvPr>
          <p:cNvGrpSpPr/>
          <p:nvPr/>
        </p:nvGrpSpPr>
        <p:grpSpPr>
          <a:xfrm>
            <a:off x="2633276" y="4336601"/>
            <a:ext cx="6896524" cy="628298"/>
            <a:chOff x="3836626" y="2488267"/>
            <a:chExt cx="4283138" cy="628298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0759229-16A1-419D-BEA5-9B95F8ACAB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8106" y="3116565"/>
              <a:ext cx="428165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0BCB6B6-4FC0-479F-9BC7-298EFBE97CAB}"/>
                </a:ext>
              </a:extLst>
            </p:cNvPr>
            <p:cNvSpPr txBox="1"/>
            <p:nvPr/>
          </p:nvSpPr>
          <p:spPr>
            <a:xfrm>
              <a:off x="3836626" y="2488267"/>
              <a:ext cx="4281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4. 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인증 성공시 상태코드 </a:t>
              </a:r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200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으로 전달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BAFDF29-0F66-4E45-8F0C-1128A7F9C932}"/>
              </a:ext>
            </a:extLst>
          </p:cNvPr>
          <p:cNvSpPr txBox="1"/>
          <p:nvPr/>
        </p:nvSpPr>
        <p:spPr>
          <a:xfrm>
            <a:off x="348895" y="413288"/>
            <a:ext cx="4367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Basic </a:t>
            </a: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인증</a:t>
            </a:r>
          </a:p>
        </p:txBody>
      </p:sp>
    </p:spTree>
    <p:extLst>
      <p:ext uri="{BB962C8B-B14F-4D97-AF65-F5344CB8AC3E}">
        <p14:creationId xmlns:p14="http://schemas.microsoft.com/office/powerpoint/2010/main" val="426340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14A4C97-33CA-4B91-B28A-4C3852C48212}"/>
              </a:ext>
            </a:extLst>
          </p:cNvPr>
          <p:cNvGrpSpPr/>
          <p:nvPr/>
        </p:nvGrpSpPr>
        <p:grpSpPr>
          <a:xfrm>
            <a:off x="348895" y="1996649"/>
            <a:ext cx="2026062" cy="2982651"/>
            <a:chOff x="1406161" y="2137441"/>
            <a:chExt cx="2026062" cy="298265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82AEBD9-3573-47A0-B309-F91B1BE77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161" y="2137441"/>
              <a:ext cx="2026062" cy="202606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C2B969-9084-45C4-9805-8941E1F1A0B2}"/>
                </a:ext>
              </a:extLst>
            </p:cNvPr>
            <p:cNvSpPr txBox="1"/>
            <p:nvPr/>
          </p:nvSpPr>
          <p:spPr>
            <a:xfrm>
              <a:off x="1515827" y="4412206"/>
              <a:ext cx="18067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client</a:t>
              </a:r>
              <a:endPara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54B1EF0-E044-41C0-BE04-A34AFA05C12D}"/>
              </a:ext>
            </a:extLst>
          </p:cNvPr>
          <p:cNvGrpSpPr/>
          <p:nvPr/>
        </p:nvGrpSpPr>
        <p:grpSpPr>
          <a:xfrm>
            <a:off x="9965491" y="2137441"/>
            <a:ext cx="1877614" cy="3011645"/>
            <a:chOff x="9737366" y="2064926"/>
            <a:chExt cx="1877614" cy="301164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B439CCE-E3A0-45CD-90CC-AA24AE6C0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7366" y="2064926"/>
              <a:ext cx="1877614" cy="187761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8CA2A1-A09C-45EF-AAA6-88A0A7569671}"/>
                </a:ext>
              </a:extLst>
            </p:cNvPr>
            <p:cNvSpPr txBox="1"/>
            <p:nvPr/>
          </p:nvSpPr>
          <p:spPr>
            <a:xfrm>
              <a:off x="9737366" y="4368685"/>
              <a:ext cx="18067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server</a:t>
              </a:r>
              <a:endPara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C15F440-9864-4D7F-8ADF-76E5E37F8FE0}"/>
              </a:ext>
            </a:extLst>
          </p:cNvPr>
          <p:cNvGrpSpPr/>
          <p:nvPr/>
        </p:nvGrpSpPr>
        <p:grpSpPr>
          <a:xfrm>
            <a:off x="2720618" y="1477060"/>
            <a:ext cx="6886217" cy="628297"/>
            <a:chOff x="3840568" y="2434999"/>
            <a:chExt cx="4276737" cy="628297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F01528BA-C8FD-4BD9-BCB4-FF65BE8B7D13}"/>
                </a:ext>
              </a:extLst>
            </p:cNvPr>
            <p:cNvCxnSpPr>
              <a:cxnSpLocks/>
            </p:cNvCxnSpPr>
            <p:nvPr/>
          </p:nvCxnSpPr>
          <p:spPr>
            <a:xfrm>
              <a:off x="3840568" y="3063296"/>
              <a:ext cx="427673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3D96E5-1B35-4805-B382-35DBD97BE5F3}"/>
                </a:ext>
              </a:extLst>
            </p:cNvPr>
            <p:cNvSpPr txBox="1"/>
            <p:nvPr/>
          </p:nvSpPr>
          <p:spPr>
            <a:xfrm>
              <a:off x="4349428" y="2434999"/>
              <a:ext cx="3274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1. 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아무런 인증 </a:t>
              </a:r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정보 없이 접근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BAE1EB5-AC6A-4641-B8AC-55B7C603A206}"/>
              </a:ext>
            </a:extLst>
          </p:cNvPr>
          <p:cNvGrpSpPr/>
          <p:nvPr/>
        </p:nvGrpSpPr>
        <p:grpSpPr>
          <a:xfrm>
            <a:off x="2714604" y="2321908"/>
            <a:ext cx="6896524" cy="628298"/>
            <a:chOff x="3836626" y="2488267"/>
            <a:chExt cx="4283138" cy="628298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60524E6-2BA6-4A7E-9A55-2CA3180EC1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8106" y="3116565"/>
              <a:ext cx="428165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989DE1-D6B1-4ACE-B84D-D40A17963B52}"/>
                </a:ext>
              </a:extLst>
            </p:cNvPr>
            <p:cNvSpPr txBox="1"/>
            <p:nvPr/>
          </p:nvSpPr>
          <p:spPr>
            <a:xfrm>
              <a:off x="3836626" y="2488267"/>
              <a:ext cx="4281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2. 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상태코드 </a:t>
              </a:r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401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과 챌린지 코드</a:t>
              </a:r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(nounce)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송신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4296041-F37E-48AD-BF3F-CE72C9ED0CAD}"/>
              </a:ext>
            </a:extLst>
          </p:cNvPr>
          <p:cNvGrpSpPr/>
          <p:nvPr/>
        </p:nvGrpSpPr>
        <p:grpSpPr>
          <a:xfrm>
            <a:off x="2230821" y="3111388"/>
            <a:ext cx="7770159" cy="871270"/>
            <a:chOff x="3578534" y="2192026"/>
            <a:chExt cx="4825715" cy="871270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147758B-1DA9-46FE-8FDB-0EDC273D7EAB}"/>
                </a:ext>
              </a:extLst>
            </p:cNvPr>
            <p:cNvCxnSpPr>
              <a:cxnSpLocks/>
            </p:cNvCxnSpPr>
            <p:nvPr/>
          </p:nvCxnSpPr>
          <p:spPr>
            <a:xfrm>
              <a:off x="3840568" y="3063296"/>
              <a:ext cx="427673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026FE4-5C65-4BB5-90EE-8E36443E205A}"/>
                </a:ext>
              </a:extLst>
            </p:cNvPr>
            <p:cNvSpPr txBox="1"/>
            <p:nvPr/>
          </p:nvSpPr>
          <p:spPr>
            <a:xfrm>
              <a:off x="3578534" y="2192026"/>
              <a:ext cx="48257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3. 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헤더</a:t>
              </a:r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Authorization(MD5 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인증정보</a:t>
              </a:r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 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추가</a:t>
              </a:r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</a:p>
            <a:p>
              <a:pPr algn="ctr"/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(Authorization: Digest  nounce=“”, response=“”, …)</a:t>
              </a:r>
              <a:endPara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D551AC5-E24B-4487-98DA-B8D7DF36BA88}"/>
              </a:ext>
            </a:extLst>
          </p:cNvPr>
          <p:cNvGrpSpPr/>
          <p:nvPr/>
        </p:nvGrpSpPr>
        <p:grpSpPr>
          <a:xfrm>
            <a:off x="2633276" y="4336601"/>
            <a:ext cx="6896524" cy="628298"/>
            <a:chOff x="3836626" y="2488267"/>
            <a:chExt cx="4283138" cy="628298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0759229-16A1-419D-BEA5-9B95F8ACAB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8106" y="3116565"/>
              <a:ext cx="428165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0BCB6B6-4FC0-479F-9BC7-298EFBE97CAB}"/>
                </a:ext>
              </a:extLst>
            </p:cNvPr>
            <p:cNvSpPr txBox="1"/>
            <p:nvPr/>
          </p:nvSpPr>
          <p:spPr>
            <a:xfrm>
              <a:off x="3836626" y="2488267"/>
              <a:ext cx="4281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4. 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인증 성공시 상태코드 </a:t>
              </a:r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200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으로 전달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99B271E-13B1-4055-A2D9-873B701B76BC}"/>
              </a:ext>
            </a:extLst>
          </p:cNvPr>
          <p:cNvSpPr txBox="1"/>
          <p:nvPr/>
        </p:nvSpPr>
        <p:spPr>
          <a:xfrm>
            <a:off x="348895" y="413288"/>
            <a:ext cx="4367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Digest </a:t>
            </a: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인증</a:t>
            </a:r>
          </a:p>
        </p:txBody>
      </p:sp>
    </p:spTree>
    <p:extLst>
      <p:ext uri="{BB962C8B-B14F-4D97-AF65-F5344CB8AC3E}">
        <p14:creationId xmlns:p14="http://schemas.microsoft.com/office/powerpoint/2010/main" val="183717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14A4C97-33CA-4B91-B28A-4C3852C48212}"/>
              </a:ext>
            </a:extLst>
          </p:cNvPr>
          <p:cNvGrpSpPr/>
          <p:nvPr/>
        </p:nvGrpSpPr>
        <p:grpSpPr>
          <a:xfrm>
            <a:off x="348895" y="1996649"/>
            <a:ext cx="2026062" cy="2982651"/>
            <a:chOff x="1406161" y="2137441"/>
            <a:chExt cx="2026062" cy="298265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82AEBD9-3573-47A0-B309-F91B1BE77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161" y="2137441"/>
              <a:ext cx="2026062" cy="202606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C2B969-9084-45C4-9805-8941E1F1A0B2}"/>
                </a:ext>
              </a:extLst>
            </p:cNvPr>
            <p:cNvSpPr txBox="1"/>
            <p:nvPr/>
          </p:nvSpPr>
          <p:spPr>
            <a:xfrm>
              <a:off x="1515827" y="4412206"/>
              <a:ext cx="18067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client</a:t>
              </a:r>
              <a:endPara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54B1EF0-E044-41C0-BE04-A34AFA05C12D}"/>
              </a:ext>
            </a:extLst>
          </p:cNvPr>
          <p:cNvGrpSpPr/>
          <p:nvPr/>
        </p:nvGrpSpPr>
        <p:grpSpPr>
          <a:xfrm>
            <a:off x="9965491" y="2137441"/>
            <a:ext cx="1877614" cy="3011645"/>
            <a:chOff x="9737366" y="2064926"/>
            <a:chExt cx="1877614" cy="301164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B439CCE-E3A0-45CD-90CC-AA24AE6C0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7366" y="2064926"/>
              <a:ext cx="1877614" cy="187761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8CA2A1-A09C-45EF-AAA6-88A0A7569671}"/>
                </a:ext>
              </a:extLst>
            </p:cNvPr>
            <p:cNvSpPr txBox="1"/>
            <p:nvPr/>
          </p:nvSpPr>
          <p:spPr>
            <a:xfrm>
              <a:off x="9737366" y="4368685"/>
              <a:ext cx="18067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server</a:t>
              </a:r>
              <a:endPara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C15F440-9864-4D7F-8ADF-76E5E37F8FE0}"/>
              </a:ext>
            </a:extLst>
          </p:cNvPr>
          <p:cNvGrpSpPr/>
          <p:nvPr/>
        </p:nvGrpSpPr>
        <p:grpSpPr>
          <a:xfrm>
            <a:off x="2720618" y="1733732"/>
            <a:ext cx="6886217" cy="628297"/>
            <a:chOff x="3840568" y="2434999"/>
            <a:chExt cx="4276737" cy="628297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F01528BA-C8FD-4BD9-BCB4-FF65BE8B7D13}"/>
                </a:ext>
              </a:extLst>
            </p:cNvPr>
            <p:cNvCxnSpPr>
              <a:cxnSpLocks/>
            </p:cNvCxnSpPr>
            <p:nvPr/>
          </p:nvCxnSpPr>
          <p:spPr>
            <a:xfrm>
              <a:off x="3840568" y="3063296"/>
              <a:ext cx="427673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3D96E5-1B35-4805-B382-35DBD97BE5F3}"/>
                </a:ext>
              </a:extLst>
            </p:cNvPr>
            <p:cNvSpPr txBox="1"/>
            <p:nvPr/>
          </p:nvSpPr>
          <p:spPr>
            <a:xfrm>
              <a:off x="4349428" y="2434999"/>
              <a:ext cx="3274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1. 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클라이언트 서버로 </a:t>
              </a:r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SSL 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세션 요청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BAE1EB5-AC6A-4641-B8AC-55B7C603A206}"/>
              </a:ext>
            </a:extLst>
          </p:cNvPr>
          <p:cNvGrpSpPr/>
          <p:nvPr/>
        </p:nvGrpSpPr>
        <p:grpSpPr>
          <a:xfrm>
            <a:off x="2714604" y="2578580"/>
            <a:ext cx="6896524" cy="628298"/>
            <a:chOff x="3836626" y="2488267"/>
            <a:chExt cx="4283138" cy="628298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60524E6-2BA6-4A7E-9A55-2CA3180EC1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8106" y="3116565"/>
              <a:ext cx="428165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989DE1-D6B1-4ACE-B84D-D40A17963B52}"/>
                </a:ext>
              </a:extLst>
            </p:cNvPr>
            <p:cNvSpPr txBox="1"/>
            <p:nvPr/>
          </p:nvSpPr>
          <p:spPr>
            <a:xfrm>
              <a:off x="3836626" y="2488267"/>
              <a:ext cx="4281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2. 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서버가 클라이언트에 인증서 요청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4296041-F37E-48AD-BF3F-CE72C9ED0CAD}"/>
              </a:ext>
            </a:extLst>
          </p:cNvPr>
          <p:cNvGrpSpPr/>
          <p:nvPr/>
        </p:nvGrpSpPr>
        <p:grpSpPr>
          <a:xfrm>
            <a:off x="2230821" y="3368060"/>
            <a:ext cx="7770159" cy="630638"/>
            <a:chOff x="3578534" y="2192026"/>
            <a:chExt cx="4825715" cy="63063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147758B-1DA9-46FE-8FDB-0EDC273D7EAB}"/>
                </a:ext>
              </a:extLst>
            </p:cNvPr>
            <p:cNvCxnSpPr>
              <a:cxnSpLocks/>
            </p:cNvCxnSpPr>
            <p:nvPr/>
          </p:nvCxnSpPr>
          <p:spPr>
            <a:xfrm>
              <a:off x="3882725" y="2822664"/>
              <a:ext cx="427673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026FE4-5C65-4BB5-90EE-8E36443E205A}"/>
                </a:ext>
              </a:extLst>
            </p:cNvPr>
            <p:cNvSpPr txBox="1"/>
            <p:nvPr/>
          </p:nvSpPr>
          <p:spPr>
            <a:xfrm>
              <a:off x="3578534" y="2192026"/>
              <a:ext cx="48257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3. 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클라이언트가 </a:t>
              </a:r>
              <a:r>
                <a:rPr lang="ko-KR" altLang="en-US" sz="24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서버측으로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인증서 송신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D551AC5-E24B-4487-98DA-B8D7DF36BA88}"/>
              </a:ext>
            </a:extLst>
          </p:cNvPr>
          <p:cNvGrpSpPr/>
          <p:nvPr/>
        </p:nvGrpSpPr>
        <p:grpSpPr>
          <a:xfrm>
            <a:off x="2710310" y="4253731"/>
            <a:ext cx="6896524" cy="628298"/>
            <a:chOff x="3836626" y="2488267"/>
            <a:chExt cx="4283138" cy="628298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0759229-16A1-419D-BEA5-9B95F8ACAB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8106" y="3116565"/>
              <a:ext cx="428165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0BCB6B6-4FC0-479F-9BC7-298EFBE97CAB}"/>
                </a:ext>
              </a:extLst>
            </p:cNvPr>
            <p:cNvSpPr txBox="1"/>
            <p:nvPr/>
          </p:nvSpPr>
          <p:spPr>
            <a:xfrm>
              <a:off x="3836626" y="2488267"/>
              <a:ext cx="4281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인증서 검증 후 보안세션 설정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99B271E-13B1-4055-A2D9-873B701B76BC}"/>
              </a:ext>
            </a:extLst>
          </p:cNvPr>
          <p:cNvSpPr txBox="1"/>
          <p:nvPr/>
        </p:nvSpPr>
        <p:spPr>
          <a:xfrm>
            <a:off x="348894" y="413288"/>
            <a:ext cx="574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SSL </a:t>
            </a: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클라이언트 인증</a:t>
            </a:r>
          </a:p>
        </p:txBody>
      </p:sp>
    </p:spTree>
    <p:extLst>
      <p:ext uri="{BB962C8B-B14F-4D97-AF65-F5344CB8AC3E}">
        <p14:creationId xmlns:p14="http://schemas.microsoft.com/office/powerpoint/2010/main" val="239328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14A4C97-33CA-4B91-B28A-4C3852C48212}"/>
              </a:ext>
            </a:extLst>
          </p:cNvPr>
          <p:cNvGrpSpPr/>
          <p:nvPr/>
        </p:nvGrpSpPr>
        <p:grpSpPr>
          <a:xfrm>
            <a:off x="348895" y="1996649"/>
            <a:ext cx="2026062" cy="2982651"/>
            <a:chOff x="1406161" y="2137441"/>
            <a:chExt cx="2026062" cy="298265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82AEBD9-3573-47A0-B309-F91B1BE77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161" y="2137441"/>
              <a:ext cx="2026062" cy="202606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C2B969-9084-45C4-9805-8941E1F1A0B2}"/>
                </a:ext>
              </a:extLst>
            </p:cNvPr>
            <p:cNvSpPr txBox="1"/>
            <p:nvPr/>
          </p:nvSpPr>
          <p:spPr>
            <a:xfrm>
              <a:off x="1515827" y="4412206"/>
              <a:ext cx="18067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client</a:t>
              </a:r>
              <a:endPara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54B1EF0-E044-41C0-BE04-A34AFA05C12D}"/>
              </a:ext>
            </a:extLst>
          </p:cNvPr>
          <p:cNvGrpSpPr/>
          <p:nvPr/>
        </p:nvGrpSpPr>
        <p:grpSpPr>
          <a:xfrm>
            <a:off x="9965491" y="2137441"/>
            <a:ext cx="1877614" cy="3011645"/>
            <a:chOff x="9737366" y="2064926"/>
            <a:chExt cx="1877614" cy="301164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B439CCE-E3A0-45CD-90CC-AA24AE6C0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7366" y="2064926"/>
              <a:ext cx="1877614" cy="187761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8CA2A1-A09C-45EF-AAA6-88A0A7569671}"/>
                </a:ext>
              </a:extLst>
            </p:cNvPr>
            <p:cNvSpPr txBox="1"/>
            <p:nvPr/>
          </p:nvSpPr>
          <p:spPr>
            <a:xfrm>
              <a:off x="9737366" y="4368685"/>
              <a:ext cx="18067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server</a:t>
              </a:r>
              <a:endPara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C15F440-9864-4D7F-8ADF-76E5E37F8FE0}"/>
              </a:ext>
            </a:extLst>
          </p:cNvPr>
          <p:cNvGrpSpPr/>
          <p:nvPr/>
        </p:nvGrpSpPr>
        <p:grpSpPr>
          <a:xfrm>
            <a:off x="2720618" y="2054572"/>
            <a:ext cx="6886217" cy="628297"/>
            <a:chOff x="3840568" y="2434999"/>
            <a:chExt cx="4276737" cy="628297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F01528BA-C8FD-4BD9-BCB4-FF65BE8B7D13}"/>
                </a:ext>
              </a:extLst>
            </p:cNvPr>
            <p:cNvCxnSpPr>
              <a:cxnSpLocks/>
            </p:cNvCxnSpPr>
            <p:nvPr/>
          </p:nvCxnSpPr>
          <p:spPr>
            <a:xfrm>
              <a:off x="3840568" y="3063296"/>
              <a:ext cx="427673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3D96E5-1B35-4805-B382-35DBD97BE5F3}"/>
                </a:ext>
              </a:extLst>
            </p:cNvPr>
            <p:cNvSpPr txBox="1"/>
            <p:nvPr/>
          </p:nvSpPr>
          <p:spPr>
            <a:xfrm>
              <a:off x="4349428" y="2434999"/>
              <a:ext cx="3274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1. 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사용자 정보 </a:t>
              </a:r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(ID, PW)</a:t>
              </a:r>
              <a:endPara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BAE1EB5-AC6A-4641-B8AC-55B7C603A206}"/>
              </a:ext>
            </a:extLst>
          </p:cNvPr>
          <p:cNvGrpSpPr/>
          <p:nvPr/>
        </p:nvGrpSpPr>
        <p:grpSpPr>
          <a:xfrm>
            <a:off x="2714604" y="2899420"/>
            <a:ext cx="6896524" cy="628298"/>
            <a:chOff x="3836626" y="2488267"/>
            <a:chExt cx="4283138" cy="628298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60524E6-2BA6-4A7E-9A55-2CA3180EC1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8106" y="3116565"/>
              <a:ext cx="428165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989DE1-D6B1-4ACE-B84D-D40A17963B52}"/>
                </a:ext>
              </a:extLst>
            </p:cNvPr>
            <p:cNvSpPr txBox="1"/>
            <p:nvPr/>
          </p:nvSpPr>
          <p:spPr>
            <a:xfrm>
              <a:off x="3836626" y="2488267"/>
              <a:ext cx="4281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2. 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세션 </a:t>
              </a:r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ID 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쿠키로 송신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4296041-F37E-48AD-BF3F-CE72C9ED0CAD}"/>
              </a:ext>
            </a:extLst>
          </p:cNvPr>
          <p:cNvGrpSpPr/>
          <p:nvPr/>
        </p:nvGrpSpPr>
        <p:grpSpPr>
          <a:xfrm>
            <a:off x="2230821" y="3688900"/>
            <a:ext cx="7770159" cy="630638"/>
            <a:chOff x="3578534" y="2192026"/>
            <a:chExt cx="4825715" cy="63063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147758B-1DA9-46FE-8FDB-0EDC273D7EAB}"/>
                </a:ext>
              </a:extLst>
            </p:cNvPr>
            <p:cNvCxnSpPr>
              <a:cxnSpLocks/>
            </p:cNvCxnSpPr>
            <p:nvPr/>
          </p:nvCxnSpPr>
          <p:spPr>
            <a:xfrm>
              <a:off x="3882725" y="2822664"/>
              <a:ext cx="427673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026FE4-5C65-4BB5-90EE-8E36443E205A}"/>
                </a:ext>
              </a:extLst>
            </p:cNvPr>
            <p:cNvSpPr txBox="1"/>
            <p:nvPr/>
          </p:nvSpPr>
          <p:spPr>
            <a:xfrm>
              <a:off x="3578534" y="2192026"/>
              <a:ext cx="48257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3. 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쿠키로 세션 </a:t>
              </a:r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ID 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송신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99B271E-13B1-4055-A2D9-873B701B76BC}"/>
              </a:ext>
            </a:extLst>
          </p:cNvPr>
          <p:cNvSpPr txBox="1"/>
          <p:nvPr/>
        </p:nvSpPr>
        <p:spPr>
          <a:xfrm>
            <a:off x="348894" y="413288"/>
            <a:ext cx="574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폼</a:t>
            </a: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베이스 인증</a:t>
            </a:r>
          </a:p>
        </p:txBody>
      </p:sp>
    </p:spTree>
    <p:extLst>
      <p:ext uri="{BB962C8B-B14F-4D97-AF65-F5344CB8AC3E}">
        <p14:creationId xmlns:p14="http://schemas.microsoft.com/office/powerpoint/2010/main" val="4052675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149</Words>
  <Application>Microsoft Office PowerPoint</Application>
  <PresentationFormat>와이드스크린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AhHyoung KIm</dc:creator>
  <cp:lastModifiedBy>AhHyoung KIm</cp:lastModifiedBy>
  <cp:revision>4</cp:revision>
  <dcterms:created xsi:type="dcterms:W3CDTF">2019-02-05T13:06:13Z</dcterms:created>
  <dcterms:modified xsi:type="dcterms:W3CDTF">2019-02-05T13:45:07Z</dcterms:modified>
</cp:coreProperties>
</file>