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JPA" id="{4644CA5C-9E03-4EA0-BD60-FFCC1C99A238}">
          <p14:sldIdLst>
            <p14:sldId id="256"/>
            <p14:sldId id="257"/>
          </p14:sldIdLst>
        </p14:section>
        <p14:section name="JPA" id="{ED4FC4C4-6DC7-4EF7-A00E-4783D1D6B69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62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357D-DEBB-4B80-AE87-239F79739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550916-CEF5-4825-A24C-F43476327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AC4FB-244E-4DD5-920A-459C04B8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7E3-ACFC-42CD-AE31-283EF344AA10}" type="datetimeFigureOut">
              <a:rPr lang="ko-KR" altLang="en-US" smtClean="0"/>
              <a:t>2019-04-03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21D46-4F45-4746-A947-E6F36B0B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8175D-BB70-45D0-A06F-9FC1EA57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952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1A49-F796-42DE-B9DE-8FFAE6D2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17CF83-956B-4AE7-A9C3-BD338D746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DD318-1A58-426C-8DD6-15F80A0A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7E3-ACFC-42CD-AE31-283EF344AA10}" type="datetimeFigureOut">
              <a:rPr lang="ko-KR" altLang="en-US" smtClean="0"/>
              <a:t>2019-04-03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9D44F-7494-45AF-B640-EF1D11D7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F6EFD-EF0E-4A50-816D-5D132FC9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88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D03046-F23B-4558-AA7D-90B4E3E91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F7802D-5EE7-4A01-98B1-80155205A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5E9F1-2F37-4898-9225-FBEF5D47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7E3-ACFC-42CD-AE31-283EF344AA10}" type="datetimeFigureOut">
              <a:rPr lang="ko-KR" altLang="en-US" smtClean="0"/>
              <a:t>2019-04-03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1329C-2D2F-4AC0-AC62-BDD815F4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6C1A7-A623-4ABB-99B8-AAD614E0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93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42C33-10FA-4F07-B5BE-6362BB01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92C95-8ABD-4B4B-9AC6-3D68B6584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9ED37-2ED4-468D-9321-87AB28CF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7E3-ACFC-42CD-AE31-283EF344AA10}" type="datetimeFigureOut">
              <a:rPr lang="ko-KR" altLang="en-US" smtClean="0"/>
              <a:t>2019-04-03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F9A28-BEA4-404B-BB44-4328E133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03F96-AC8C-4A49-9052-B85F9B71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77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42F8D-E754-4882-A59A-9005F1912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A4415-7865-4040-861D-430BBACD8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8587A-2D96-4616-ACA4-821D36A5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7E3-ACFC-42CD-AE31-283EF344AA10}" type="datetimeFigureOut">
              <a:rPr lang="ko-KR" altLang="en-US" smtClean="0"/>
              <a:t>2019-04-03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6FED8-83DC-4A6D-90E9-705B313F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4C4BE-78C9-40F6-926B-A2756D27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85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12855-336A-4197-B6F5-E7FBBE27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4B00A-813A-4463-8966-D63A03FAB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BB50C6-3643-43D1-9A59-5FFD7A305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97DEA5-3282-42F3-94BC-9CB3F7D6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7E3-ACFC-42CD-AE31-283EF344AA10}" type="datetimeFigureOut">
              <a:rPr lang="ko-KR" altLang="en-US" smtClean="0"/>
              <a:t>2019-04-03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FED0D5-E3B7-438E-8157-3F185BA8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7F822-B223-4896-B7CB-1929FD2B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74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D954D-ED78-4DCC-8BB4-AEAFBA18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DEBBDD-1F27-4053-B6A9-9C965B224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F5AF85-4FC9-44EE-A235-FEB5775DC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89A1CE-F202-4351-A237-C3A0D519B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268838-E396-4A8B-8A10-620FA126F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1F83A9-ACA5-416A-8E8F-783EF2BB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7E3-ACFC-42CD-AE31-283EF344AA10}" type="datetimeFigureOut">
              <a:rPr lang="ko-KR" altLang="en-US" smtClean="0"/>
              <a:t>2019-04-03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197547-38FF-4847-92CA-537BA132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3C8A32-BA51-4B3B-97E2-8CDFB211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36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507F9-C4AC-427E-AC4B-B4407FC7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3E2F34-CEDD-4701-8D9E-880741EC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7E3-ACFC-42CD-AE31-283EF344AA10}" type="datetimeFigureOut">
              <a:rPr lang="ko-KR" altLang="en-US" smtClean="0"/>
              <a:t>2019-04-03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236170-2A59-4394-BCA4-E0969909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6CADC5-7EDC-436F-A3CF-4F0E9BF0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41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9EFCF0-FAF8-4546-BE7B-D6E19F38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7E3-ACFC-42CD-AE31-283EF344AA10}" type="datetimeFigureOut">
              <a:rPr lang="ko-KR" altLang="en-US" smtClean="0"/>
              <a:t>2019-04-03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F99A17-4818-4840-B725-2A3CDB56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2E8AE1-3644-43FC-A33D-A8981BCE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44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4871D-C0D8-4FBC-B079-086C6C4B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F9209-9DFB-4510-B29E-BB8052A7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AB1DA7-F1A9-4AFF-90CA-2A4370A70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36D6D-03E6-488B-B2E4-BC7C8EC2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7E3-ACFC-42CD-AE31-283EF344AA10}" type="datetimeFigureOut">
              <a:rPr lang="ko-KR" altLang="en-US" smtClean="0"/>
              <a:t>2019-04-03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C5570B-9CAB-44E2-A3F6-467E2156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3751B7-411E-4C82-8A7F-B32AEB60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92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0F13C-1E35-412B-BCA8-5F3F6061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6E93B3-9C0F-4779-855E-819325959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71107C-DEA8-48B8-BDC3-27329EF3F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6F575-CFB4-41CA-ABB2-5D5EB185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7E3-ACFC-42CD-AE31-283EF344AA10}" type="datetimeFigureOut">
              <a:rPr lang="ko-KR" altLang="en-US" smtClean="0"/>
              <a:t>2019-04-03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69EA78-39C3-45E2-ACB1-DE48EAB5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31D23E-52AE-4449-AF82-C4FA99BC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59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3ADA3B-F828-4BF6-99BB-94EB18F34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6AFBFD-00D7-45BB-AA08-93E085B33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BE128-A0A2-4521-8441-7076A2907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FD7E3-ACFC-42CD-AE31-283EF344AA10}" type="datetimeFigureOut">
              <a:rPr lang="ko-KR" altLang="en-US" smtClean="0"/>
              <a:t>2019-04-03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B37E8-F1D8-482A-9542-6A708DDA7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F79FA-695D-43D2-9698-CDB571C53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86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9F3B81B-3D40-440F-B7AC-C3B5CFB0A3F5}"/>
              </a:ext>
            </a:extLst>
          </p:cNvPr>
          <p:cNvSpPr/>
          <p:nvPr/>
        </p:nvSpPr>
        <p:spPr>
          <a:xfrm>
            <a:off x="1081157" y="535237"/>
            <a:ext cx="8983579" cy="5935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E32C43A-A809-4797-9A05-9C4C775DB3B2}"/>
              </a:ext>
            </a:extLst>
          </p:cNvPr>
          <p:cNvCxnSpPr>
            <a:cxnSpLocks/>
          </p:cNvCxnSpPr>
          <p:nvPr/>
        </p:nvCxnSpPr>
        <p:spPr>
          <a:xfrm>
            <a:off x="417095" y="3843687"/>
            <a:ext cx="218720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8FDBEF-27D8-4593-B29B-D6713BAB1BF8}"/>
              </a:ext>
            </a:extLst>
          </p:cNvPr>
          <p:cNvSpPr txBox="1"/>
          <p:nvPr/>
        </p:nvSpPr>
        <p:spPr>
          <a:xfrm>
            <a:off x="197708" y="3412366"/>
            <a:ext cx="232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save(memberA);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4245A24-944A-44E9-9940-AC5C8C90F25C}"/>
              </a:ext>
            </a:extLst>
          </p:cNvPr>
          <p:cNvSpPr/>
          <p:nvPr/>
        </p:nvSpPr>
        <p:spPr>
          <a:xfrm>
            <a:off x="2731625" y="3312361"/>
            <a:ext cx="2022761" cy="9386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memberA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DCAE435D-E946-4C5F-B1EC-87F2FA1A1295}"/>
              </a:ext>
            </a:extLst>
          </p:cNvPr>
          <p:cNvSpPr/>
          <p:nvPr/>
        </p:nvSpPr>
        <p:spPr>
          <a:xfrm>
            <a:off x="5920330" y="2197232"/>
            <a:ext cx="2662178" cy="1318283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쓰기 지연 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저장소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D4FFDB-8112-42C6-825B-A595B2A658F3}"/>
              </a:ext>
            </a:extLst>
          </p:cNvPr>
          <p:cNvSpPr txBox="1"/>
          <p:nvPr/>
        </p:nvSpPr>
        <p:spPr>
          <a:xfrm>
            <a:off x="4331511" y="817645"/>
            <a:ext cx="248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영속 컨텍스트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(Entity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Manger)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B6618A5-AD04-400A-9DAA-0368F98F8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369905"/>
              </p:ext>
            </p:extLst>
          </p:nvPr>
        </p:nvGraphicFramePr>
        <p:xfrm>
          <a:off x="5048938" y="5053888"/>
          <a:ext cx="368411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2059">
                  <a:extLst>
                    <a:ext uri="{9D8B030D-6E8A-4147-A177-3AD203B41FA5}">
                      <a16:colId xmlns:a16="http://schemas.microsoft.com/office/drawing/2014/main" val="3288214171"/>
                    </a:ext>
                  </a:extLst>
                </a:gridCol>
                <a:gridCol w="1842059">
                  <a:extLst>
                    <a:ext uri="{9D8B030D-6E8A-4147-A177-3AD203B41FA5}">
                      <a16:colId xmlns:a16="http://schemas.microsoft.com/office/drawing/2014/main" val="3162273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Entity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5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member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053692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A34BB31-C823-4028-8995-D0E9951F62E9}"/>
              </a:ext>
            </a:extLst>
          </p:cNvPr>
          <p:cNvSpPr txBox="1"/>
          <p:nvPr/>
        </p:nvSpPr>
        <p:spPr>
          <a:xfrm>
            <a:off x="5942542" y="4567368"/>
            <a:ext cx="20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캐시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1EF078-ED72-4597-84E2-B5C023A8DEC0}"/>
              </a:ext>
            </a:extLst>
          </p:cNvPr>
          <p:cNvCxnSpPr>
            <a:cxnSpLocks/>
          </p:cNvCxnSpPr>
          <p:nvPr/>
        </p:nvCxnSpPr>
        <p:spPr>
          <a:xfrm>
            <a:off x="10035271" y="3505200"/>
            <a:ext cx="711335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자기 디스크 17">
            <a:extLst>
              <a:ext uri="{FF2B5EF4-FFF2-40B4-BE49-F238E27FC236}">
                <a16:creationId xmlns:a16="http://schemas.microsoft.com/office/drawing/2014/main" id="{3F9BA157-703E-442E-8BC3-60313DC1949B}"/>
              </a:ext>
            </a:extLst>
          </p:cNvPr>
          <p:cNvSpPr/>
          <p:nvPr/>
        </p:nvSpPr>
        <p:spPr>
          <a:xfrm>
            <a:off x="10756873" y="2983275"/>
            <a:ext cx="978281" cy="106448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B8FC11A-C4CB-4FF6-8F8E-043D1D38FF5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4754386" y="2856374"/>
            <a:ext cx="1165944" cy="92532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A2735E3-2FD8-4C6F-A169-AE972A2D1591}"/>
              </a:ext>
            </a:extLst>
          </p:cNvPr>
          <p:cNvCxnSpPr>
            <a:cxnSpLocks/>
            <a:stCxn id="7" idx="6"/>
            <a:endCxn id="15" idx="0"/>
          </p:cNvCxnSpPr>
          <p:nvPr/>
        </p:nvCxnSpPr>
        <p:spPr>
          <a:xfrm>
            <a:off x="4754386" y="3781698"/>
            <a:ext cx="2199537" cy="78567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B5C6DC3-195B-4DDD-B59F-E2382EB5AEDA}"/>
              </a:ext>
            </a:extLst>
          </p:cNvPr>
          <p:cNvSpPr txBox="1"/>
          <p:nvPr/>
        </p:nvSpPr>
        <p:spPr>
          <a:xfrm>
            <a:off x="2311726" y="4350990"/>
            <a:ext cx="299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memberA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엔티티 영속화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4EE1A2-EA97-4145-BD96-736D8662CE34}"/>
              </a:ext>
            </a:extLst>
          </p:cNvPr>
          <p:cNvSpPr txBox="1"/>
          <p:nvPr/>
        </p:nvSpPr>
        <p:spPr>
          <a:xfrm>
            <a:off x="5762443" y="1750745"/>
            <a:ext cx="299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쓰기 지연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쿼리 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664DF0-D61D-4DEF-BC64-3A4CCBEF25BD}"/>
              </a:ext>
            </a:extLst>
          </p:cNvPr>
          <p:cNvSpPr txBox="1"/>
          <p:nvPr/>
        </p:nvSpPr>
        <p:spPr>
          <a:xfrm>
            <a:off x="5455616" y="5921075"/>
            <a:ext cx="299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4. 1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캐시에 저장</a:t>
            </a: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E4CEEE74-8673-46A0-9491-BDF0FFDF020B}"/>
              </a:ext>
            </a:extLst>
          </p:cNvPr>
          <p:cNvSpPr/>
          <p:nvPr/>
        </p:nvSpPr>
        <p:spPr>
          <a:xfrm>
            <a:off x="6351373" y="3212757"/>
            <a:ext cx="1878227" cy="83499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SQL INSERT 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3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9F3B81B-3D40-440F-B7AC-C3B5CFB0A3F5}"/>
              </a:ext>
            </a:extLst>
          </p:cNvPr>
          <p:cNvSpPr/>
          <p:nvPr/>
        </p:nvSpPr>
        <p:spPr>
          <a:xfrm>
            <a:off x="1081157" y="877076"/>
            <a:ext cx="6295827" cy="5779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E32C43A-A809-4797-9A05-9C4C775DB3B2}"/>
              </a:ext>
            </a:extLst>
          </p:cNvPr>
          <p:cNvCxnSpPr>
            <a:cxnSpLocks/>
          </p:cNvCxnSpPr>
          <p:nvPr/>
        </p:nvCxnSpPr>
        <p:spPr>
          <a:xfrm>
            <a:off x="417095" y="4029042"/>
            <a:ext cx="218720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8FDBEF-27D8-4593-B29B-D6713BAB1BF8}"/>
              </a:ext>
            </a:extLst>
          </p:cNvPr>
          <p:cNvSpPr txBox="1"/>
          <p:nvPr/>
        </p:nvSpPr>
        <p:spPr>
          <a:xfrm>
            <a:off x="197708" y="3597721"/>
            <a:ext cx="232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commit();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DCAE435D-E946-4C5F-B1EC-87F2FA1A1295}"/>
              </a:ext>
            </a:extLst>
          </p:cNvPr>
          <p:cNvSpPr/>
          <p:nvPr/>
        </p:nvSpPr>
        <p:spPr>
          <a:xfrm>
            <a:off x="3581669" y="2399018"/>
            <a:ext cx="2662178" cy="1318283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쓰기 지연 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저장소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D4FFDB-8112-42C6-825B-A595B2A658F3}"/>
              </a:ext>
            </a:extLst>
          </p:cNvPr>
          <p:cNvSpPr txBox="1"/>
          <p:nvPr/>
        </p:nvSpPr>
        <p:spPr>
          <a:xfrm>
            <a:off x="2972746" y="1060803"/>
            <a:ext cx="248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영속 컨텍스트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(Entity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Manger)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B6618A5-AD04-400A-9DAA-0368F98F8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15142"/>
              </p:ext>
            </p:extLst>
          </p:nvPr>
        </p:nvGraphicFramePr>
        <p:xfrm>
          <a:off x="2972746" y="4682854"/>
          <a:ext cx="368411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2059">
                  <a:extLst>
                    <a:ext uri="{9D8B030D-6E8A-4147-A177-3AD203B41FA5}">
                      <a16:colId xmlns:a16="http://schemas.microsoft.com/office/drawing/2014/main" val="3288214171"/>
                    </a:ext>
                  </a:extLst>
                </a:gridCol>
                <a:gridCol w="1842059">
                  <a:extLst>
                    <a:ext uri="{9D8B030D-6E8A-4147-A177-3AD203B41FA5}">
                      <a16:colId xmlns:a16="http://schemas.microsoft.com/office/drawing/2014/main" val="3162273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Entity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5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member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053692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A34BB31-C823-4028-8995-D0E9951F62E9}"/>
              </a:ext>
            </a:extLst>
          </p:cNvPr>
          <p:cNvSpPr txBox="1"/>
          <p:nvPr/>
        </p:nvSpPr>
        <p:spPr>
          <a:xfrm>
            <a:off x="3779853" y="4210265"/>
            <a:ext cx="20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캐시</a:t>
            </a:r>
          </a:p>
        </p:txBody>
      </p:sp>
      <p:sp>
        <p:nvSpPr>
          <p:cNvPr id="18" name="순서도: 자기 디스크 17">
            <a:extLst>
              <a:ext uri="{FF2B5EF4-FFF2-40B4-BE49-F238E27FC236}">
                <a16:creationId xmlns:a16="http://schemas.microsoft.com/office/drawing/2014/main" id="{3F9BA157-703E-442E-8BC3-60313DC1949B}"/>
              </a:ext>
            </a:extLst>
          </p:cNvPr>
          <p:cNvSpPr/>
          <p:nvPr/>
        </p:nvSpPr>
        <p:spPr>
          <a:xfrm>
            <a:off x="9482785" y="2686715"/>
            <a:ext cx="2191689" cy="236718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539730-592A-442D-A46A-E696009A7068}"/>
              </a:ext>
            </a:extLst>
          </p:cNvPr>
          <p:cNvSpPr txBox="1"/>
          <p:nvPr/>
        </p:nvSpPr>
        <p:spPr>
          <a:xfrm>
            <a:off x="3635901" y="312154"/>
            <a:ext cx="363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Transaction.commit();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A58C09A-70C3-4A0C-A412-EC301BC4FEF3}"/>
              </a:ext>
            </a:extLst>
          </p:cNvPr>
          <p:cNvCxnSpPr>
            <a:cxnSpLocks/>
          </p:cNvCxnSpPr>
          <p:nvPr/>
        </p:nvCxnSpPr>
        <p:spPr>
          <a:xfrm>
            <a:off x="7317634" y="3230619"/>
            <a:ext cx="218720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672FCB-4D22-4A12-9A79-81003E471F45}"/>
              </a:ext>
            </a:extLst>
          </p:cNvPr>
          <p:cNvSpPr txBox="1"/>
          <p:nvPr/>
        </p:nvSpPr>
        <p:spPr>
          <a:xfrm>
            <a:off x="7098247" y="2799298"/>
            <a:ext cx="232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flush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9E9EA1B-A14C-4E55-B08C-E78D047B8D47}"/>
              </a:ext>
            </a:extLst>
          </p:cNvPr>
          <p:cNvCxnSpPr>
            <a:cxnSpLocks/>
          </p:cNvCxnSpPr>
          <p:nvPr/>
        </p:nvCxnSpPr>
        <p:spPr>
          <a:xfrm>
            <a:off x="7356256" y="4479765"/>
            <a:ext cx="218720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2780744-7373-485C-8500-D8D05ECFAC78}"/>
              </a:ext>
            </a:extLst>
          </p:cNvPr>
          <p:cNvSpPr txBox="1"/>
          <p:nvPr/>
        </p:nvSpPr>
        <p:spPr>
          <a:xfrm>
            <a:off x="7136869" y="4048444"/>
            <a:ext cx="232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commit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id="{B67E33F2-3AAF-4309-936C-9406A63CA037}"/>
              </a:ext>
            </a:extLst>
          </p:cNvPr>
          <p:cNvSpPr/>
          <p:nvPr/>
        </p:nvSpPr>
        <p:spPr>
          <a:xfrm>
            <a:off x="9639515" y="2395621"/>
            <a:ext cx="1878227" cy="83499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SQL INSERT 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13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84</Words>
  <Application>Microsoft Office PowerPoint</Application>
  <PresentationFormat>와이드스크린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AhHyoung KIm</dc:creator>
  <cp:lastModifiedBy>AhHyoung KIm</cp:lastModifiedBy>
  <cp:revision>3</cp:revision>
  <dcterms:created xsi:type="dcterms:W3CDTF">2019-04-03T14:23:11Z</dcterms:created>
  <dcterms:modified xsi:type="dcterms:W3CDTF">2019-04-03T14:45:32Z</dcterms:modified>
</cp:coreProperties>
</file>