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65" r:id="rId8"/>
    <p:sldId id="266" r:id="rId9"/>
    <p:sldId id="267" r:id="rId10"/>
    <p:sldId id="268" r:id="rId11"/>
    <p:sldId id="272" r:id="rId12"/>
    <p:sldId id="273" r:id="rId13"/>
    <p:sldId id="281" r:id="rId14"/>
    <p:sldId id="282" r:id="rId15"/>
    <p:sldId id="283" r:id="rId16"/>
    <p:sldId id="284" r:id="rId17"/>
    <p:sldId id="285" r:id="rId18"/>
    <p:sldId id="274" r:id="rId19"/>
    <p:sldId id="286" r:id="rId20"/>
    <p:sldId id="287" r:id="rId21"/>
    <p:sldId id="288" r:id="rId22"/>
    <p:sldId id="289" r:id="rId23"/>
    <p:sldId id="275" r:id="rId24"/>
    <p:sldId id="294" r:id="rId25"/>
    <p:sldId id="292" r:id="rId26"/>
    <p:sldId id="293" r:id="rId27"/>
    <p:sldId id="295" r:id="rId28"/>
    <p:sldId id="276" r:id="rId29"/>
    <p:sldId id="291" r:id="rId30"/>
    <p:sldId id="290" r:id="rId31"/>
    <p:sldId id="277" r:id="rId32"/>
    <p:sldId id="296" r:id="rId33"/>
    <p:sldId id="297" r:id="rId34"/>
    <p:sldId id="278" r:id="rId35"/>
    <p:sldId id="300" r:id="rId36"/>
    <p:sldId id="299" r:id="rId37"/>
    <p:sldId id="279" r:id="rId38"/>
    <p:sldId id="301" r:id="rId39"/>
    <p:sldId id="302" r:id="rId40"/>
    <p:sldId id="280" r:id="rId41"/>
    <p:sldId id="303" r:id="rId42"/>
    <p:sldId id="305" r:id="rId43"/>
    <p:sldId id="306" r:id="rId44"/>
    <p:sldId id="304" r:id="rId4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B7A97-4238-45A9-BB85-4C311F3B2AAF}" v="601" dt="2025-07-09T15:41:16.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412" y="9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Nascimento" userId="90238c0f8130515a" providerId="LiveId" clId="{E8DB7A97-4238-45A9-BB85-4C311F3B2AAF}"/>
    <pc:docChg chg="undo redo custSel addSld delSld modSld sldOrd">
      <pc:chgData name="Lucas Nascimento" userId="90238c0f8130515a" providerId="LiveId" clId="{E8DB7A97-4238-45A9-BB85-4C311F3B2AAF}" dt="2025-07-09T15:42:56.480" v="1907" actId="478"/>
      <pc:docMkLst>
        <pc:docMk/>
      </pc:docMkLst>
      <pc:sldChg chg="del">
        <pc:chgData name="Lucas Nascimento" userId="90238c0f8130515a" providerId="LiveId" clId="{E8DB7A97-4238-45A9-BB85-4C311F3B2AAF}" dt="2025-07-07T21:33:54.173" v="105" actId="2696"/>
        <pc:sldMkLst>
          <pc:docMk/>
          <pc:sldMk cId="2613060999" sldId="256"/>
        </pc:sldMkLst>
      </pc:sldChg>
      <pc:sldChg chg="addSp delSp modSp mod">
        <pc:chgData name="Lucas Nascimento" userId="90238c0f8130515a" providerId="LiveId" clId="{E8DB7A97-4238-45A9-BB85-4C311F3B2AAF}" dt="2025-07-07T21:59:16.266" v="282" actId="208"/>
        <pc:sldMkLst>
          <pc:docMk/>
          <pc:sldMk cId="3512750070" sldId="257"/>
        </pc:sldMkLst>
        <pc:spChg chg="mod">
          <ac:chgData name="Lucas Nascimento" userId="90238c0f8130515a" providerId="LiveId" clId="{E8DB7A97-4238-45A9-BB85-4C311F3B2AAF}" dt="2025-07-07T21:59:16.266" v="282" actId="208"/>
          <ac:spMkLst>
            <pc:docMk/>
            <pc:sldMk cId="3512750070" sldId="257"/>
            <ac:spMk id="2" creationId="{0F2DF742-537B-E6FD-592D-52C5DACD21BF}"/>
          </ac:spMkLst>
        </pc:spChg>
        <pc:spChg chg="mod">
          <ac:chgData name="Lucas Nascimento" userId="90238c0f8130515a" providerId="LiveId" clId="{E8DB7A97-4238-45A9-BB85-4C311F3B2AAF}" dt="2025-07-07T21:20:03.613" v="28" actId="12788"/>
          <ac:spMkLst>
            <pc:docMk/>
            <pc:sldMk cId="3512750070" sldId="257"/>
            <ac:spMk id="3" creationId="{4451FA4C-BD7B-6E0B-B74E-8112EA2B6183}"/>
          </ac:spMkLst>
        </pc:spChg>
        <pc:spChg chg="add mod">
          <ac:chgData name="Lucas Nascimento" userId="90238c0f8130515a" providerId="LiveId" clId="{E8DB7A97-4238-45A9-BB85-4C311F3B2AAF}" dt="2025-07-07T21:21:35.906" v="47" actId="12788"/>
          <ac:spMkLst>
            <pc:docMk/>
            <pc:sldMk cId="3512750070" sldId="257"/>
            <ac:spMk id="4" creationId="{EFAF9DDD-EF68-7C14-2212-932CFFD86163}"/>
          </ac:spMkLst>
        </pc:spChg>
        <pc:picChg chg="mod modCrop">
          <ac:chgData name="Lucas Nascimento" userId="90238c0f8130515a" providerId="LiveId" clId="{E8DB7A97-4238-45A9-BB85-4C311F3B2AAF}" dt="2025-07-07T21:29:53.733" v="65" actId="732"/>
          <ac:picMkLst>
            <pc:docMk/>
            <pc:sldMk cId="3512750070" sldId="257"/>
            <ac:picMk id="5" creationId="{D8738925-A603-2A97-A050-A725E020D37B}"/>
          </ac:picMkLst>
        </pc:picChg>
        <pc:picChg chg="add mod">
          <ac:chgData name="Lucas Nascimento" userId="90238c0f8130515a" providerId="LiveId" clId="{E8DB7A97-4238-45A9-BB85-4C311F3B2AAF}" dt="2025-07-07T21:28:11.692" v="63" actId="1076"/>
          <ac:picMkLst>
            <pc:docMk/>
            <pc:sldMk cId="3512750070" sldId="257"/>
            <ac:picMk id="1026" creationId="{B2B597E0-E23B-2BC0-FA74-DB636A0186C8}"/>
          </ac:picMkLst>
        </pc:picChg>
      </pc:sldChg>
      <pc:sldChg chg="addSp delSp modSp add mod">
        <pc:chgData name="Lucas Nascimento" userId="90238c0f8130515a" providerId="LiveId" clId="{E8DB7A97-4238-45A9-BB85-4C311F3B2AAF}" dt="2025-07-07T21:59:24.359" v="283" actId="208"/>
        <pc:sldMkLst>
          <pc:docMk/>
          <pc:sldMk cId="2493122413" sldId="258"/>
        </pc:sldMkLst>
        <pc:spChg chg="mod">
          <ac:chgData name="Lucas Nascimento" userId="90238c0f8130515a" providerId="LiveId" clId="{E8DB7A97-4238-45A9-BB85-4C311F3B2AAF}" dt="2025-07-07T21:59:24.359" v="283" actId="208"/>
          <ac:spMkLst>
            <pc:docMk/>
            <pc:sldMk cId="2493122413" sldId="258"/>
            <ac:spMk id="2" creationId="{F7F58AFA-0881-40C1-EF05-79D4C1277B70}"/>
          </ac:spMkLst>
        </pc:spChg>
        <pc:spChg chg="add mod">
          <ac:chgData name="Lucas Nascimento" userId="90238c0f8130515a" providerId="LiveId" clId="{E8DB7A97-4238-45A9-BB85-4C311F3B2AAF}" dt="2025-07-07T21:40:03.514" v="148" actId="1076"/>
          <ac:spMkLst>
            <pc:docMk/>
            <pc:sldMk cId="2493122413" sldId="258"/>
            <ac:spMk id="6" creationId="{0D517FD8-BD50-7CE0-A5D0-11104357E5C6}"/>
          </ac:spMkLst>
        </pc:spChg>
        <pc:spChg chg="add mod">
          <ac:chgData name="Lucas Nascimento" userId="90238c0f8130515a" providerId="LiveId" clId="{E8DB7A97-4238-45A9-BB85-4C311F3B2AAF}" dt="2025-07-07T21:42:09.354" v="165" actId="1076"/>
          <ac:spMkLst>
            <pc:docMk/>
            <pc:sldMk cId="2493122413" sldId="258"/>
            <ac:spMk id="8" creationId="{2A34CC3D-92FD-0C06-BA3D-D24A84565A00}"/>
          </ac:spMkLst>
        </pc:spChg>
        <pc:picChg chg="add mod">
          <ac:chgData name="Lucas Nascimento" userId="90238c0f8130515a" providerId="LiveId" clId="{E8DB7A97-4238-45A9-BB85-4C311F3B2AAF}" dt="2025-07-07T21:40:13.793" v="150" actId="1076"/>
          <ac:picMkLst>
            <pc:docMk/>
            <pc:sldMk cId="2493122413" sldId="258"/>
            <ac:picMk id="7" creationId="{6935C658-A48D-1BF6-EDE9-368441ECE544}"/>
          </ac:picMkLst>
        </pc:picChg>
        <pc:picChg chg="add mod">
          <ac:chgData name="Lucas Nascimento" userId="90238c0f8130515a" providerId="LiveId" clId="{E8DB7A97-4238-45A9-BB85-4C311F3B2AAF}" dt="2025-07-07T21:42:22.914" v="168" actId="1076"/>
          <ac:picMkLst>
            <pc:docMk/>
            <pc:sldMk cId="2493122413" sldId="258"/>
            <ac:picMk id="9" creationId="{E1036698-8E85-3C81-05BB-BECFDBBD9144}"/>
          </ac:picMkLst>
        </pc:picChg>
      </pc:sldChg>
      <pc:sldChg chg="addSp modSp add del mod">
        <pc:chgData name="Lucas Nascimento" userId="90238c0f8130515a" providerId="LiveId" clId="{E8DB7A97-4238-45A9-BB85-4C311F3B2AAF}" dt="2025-07-07T22:02:23.177" v="307" actId="2696"/>
        <pc:sldMkLst>
          <pc:docMk/>
          <pc:sldMk cId="3755946867" sldId="259"/>
        </pc:sldMkLst>
      </pc:sldChg>
      <pc:sldChg chg="add del">
        <pc:chgData name="Lucas Nascimento" userId="90238c0f8130515a" providerId="LiveId" clId="{E8DB7A97-4238-45A9-BB85-4C311F3B2AAF}" dt="2025-07-07T21:56:23.691" v="260" actId="47"/>
        <pc:sldMkLst>
          <pc:docMk/>
          <pc:sldMk cId="305582319" sldId="260"/>
        </pc:sldMkLst>
      </pc:sldChg>
      <pc:sldChg chg="addSp delSp modSp add mod ord">
        <pc:chgData name="Lucas Nascimento" userId="90238c0f8130515a" providerId="LiveId" clId="{E8DB7A97-4238-45A9-BB85-4C311F3B2AAF}" dt="2025-07-07T21:58:52.021" v="281" actId="208"/>
        <pc:sldMkLst>
          <pc:docMk/>
          <pc:sldMk cId="969893514" sldId="261"/>
        </pc:sldMkLst>
        <pc:spChg chg="mod">
          <ac:chgData name="Lucas Nascimento" userId="90238c0f8130515a" providerId="LiveId" clId="{E8DB7A97-4238-45A9-BB85-4C311F3B2AAF}" dt="2025-07-07T21:58:52.021" v="281" actId="208"/>
          <ac:spMkLst>
            <pc:docMk/>
            <pc:sldMk cId="969893514" sldId="261"/>
            <ac:spMk id="2" creationId="{FD7B5E16-397A-8FBA-0744-BED3E35C80A3}"/>
          </ac:spMkLst>
        </pc:spChg>
        <pc:spChg chg="add mod">
          <ac:chgData name="Lucas Nascimento" userId="90238c0f8130515a" providerId="LiveId" clId="{E8DB7A97-4238-45A9-BB85-4C311F3B2AAF}" dt="2025-07-07T21:57:15.054" v="262"/>
          <ac:spMkLst>
            <pc:docMk/>
            <pc:sldMk cId="969893514" sldId="261"/>
            <ac:spMk id="4" creationId="{1535B2D3-8488-6380-0143-59DDB3025B4A}"/>
          </ac:spMkLst>
        </pc:spChg>
        <pc:spChg chg="add mod">
          <ac:chgData name="Lucas Nascimento" userId="90238c0f8130515a" providerId="LiveId" clId="{E8DB7A97-4238-45A9-BB85-4C311F3B2AAF}" dt="2025-07-07T21:50:24.591" v="249" actId="12788"/>
          <ac:spMkLst>
            <pc:docMk/>
            <pc:sldMk cId="969893514" sldId="261"/>
            <ac:spMk id="5" creationId="{8AF6E790-5F9C-6176-0C54-85A361A8A34D}"/>
          </ac:spMkLst>
        </pc:spChg>
        <pc:spChg chg="add mod">
          <ac:chgData name="Lucas Nascimento" userId="90238c0f8130515a" providerId="LiveId" clId="{E8DB7A97-4238-45A9-BB85-4C311F3B2AAF}" dt="2025-07-07T21:58:18.668" v="280" actId="1076"/>
          <ac:spMkLst>
            <pc:docMk/>
            <pc:sldMk cId="969893514" sldId="261"/>
            <ac:spMk id="6" creationId="{9C20FFB5-A8CE-3A6E-F9F5-47BC9D7A85F6}"/>
          </ac:spMkLst>
        </pc:spChg>
      </pc:sldChg>
      <pc:sldChg chg="modSp add mod ord">
        <pc:chgData name="Lucas Nascimento" userId="90238c0f8130515a" providerId="LiveId" clId="{E8DB7A97-4238-45A9-BB85-4C311F3B2AAF}" dt="2025-07-07T22:03:11.058" v="322" actId="20577"/>
        <pc:sldMkLst>
          <pc:docMk/>
          <pc:sldMk cId="441107432" sldId="262"/>
        </pc:sldMkLst>
        <pc:spChg chg="mod">
          <ac:chgData name="Lucas Nascimento" userId="90238c0f8130515a" providerId="LiveId" clId="{E8DB7A97-4238-45A9-BB85-4C311F3B2AAF}" dt="2025-07-07T21:59:29.705" v="284" actId="208"/>
          <ac:spMkLst>
            <pc:docMk/>
            <pc:sldMk cId="441107432" sldId="262"/>
            <ac:spMk id="2" creationId="{27552EE3-63A4-C8EE-F9A3-B9ED6D231FF3}"/>
          </ac:spMkLst>
        </pc:spChg>
        <pc:spChg chg="mod">
          <ac:chgData name="Lucas Nascimento" userId="90238c0f8130515a" providerId="LiveId" clId="{E8DB7A97-4238-45A9-BB85-4C311F3B2AAF}" dt="2025-07-07T22:01:08.502" v="297" actId="404"/>
          <ac:spMkLst>
            <pc:docMk/>
            <pc:sldMk cId="441107432" sldId="262"/>
            <ac:spMk id="6" creationId="{9DD0ADA2-DE1A-FADC-5FD4-6F89A63F4DE4}"/>
          </ac:spMkLst>
        </pc:spChg>
        <pc:spChg chg="mod">
          <ac:chgData name="Lucas Nascimento" userId="90238c0f8130515a" providerId="LiveId" clId="{E8DB7A97-4238-45A9-BB85-4C311F3B2AAF}" dt="2025-07-07T22:03:11.058" v="322" actId="20577"/>
          <ac:spMkLst>
            <pc:docMk/>
            <pc:sldMk cId="441107432" sldId="262"/>
            <ac:spMk id="8" creationId="{F0A8302E-5D64-182B-7936-0819E815082C}"/>
          </ac:spMkLst>
        </pc:spChg>
      </pc:sldChg>
      <pc:sldChg chg="modSp add mod">
        <pc:chgData name="Lucas Nascimento" userId="90238c0f8130515a" providerId="LiveId" clId="{E8DB7A97-4238-45A9-BB85-4C311F3B2AAF}" dt="2025-07-07T22:04:28.779" v="343"/>
        <pc:sldMkLst>
          <pc:docMk/>
          <pc:sldMk cId="1445247969" sldId="263"/>
        </pc:sldMkLst>
        <pc:spChg chg="mod">
          <ac:chgData name="Lucas Nascimento" userId="90238c0f8130515a" providerId="LiveId" clId="{E8DB7A97-4238-45A9-BB85-4C311F3B2AAF}" dt="2025-07-07T22:03:39.919" v="328"/>
          <ac:spMkLst>
            <pc:docMk/>
            <pc:sldMk cId="1445247969" sldId="263"/>
            <ac:spMk id="6" creationId="{6AF82E15-9CCA-5B1A-66F2-80D7F279DC84}"/>
          </ac:spMkLst>
        </pc:spChg>
        <pc:spChg chg="mod">
          <ac:chgData name="Lucas Nascimento" userId="90238c0f8130515a" providerId="LiveId" clId="{E8DB7A97-4238-45A9-BB85-4C311F3B2AAF}" dt="2025-07-07T22:04:28.779" v="343"/>
          <ac:spMkLst>
            <pc:docMk/>
            <pc:sldMk cId="1445247969" sldId="263"/>
            <ac:spMk id="8" creationId="{B9265E6B-5A07-5BCE-54E5-A2AB3B7B99CD}"/>
          </ac:spMkLst>
        </pc:spChg>
      </pc:sldChg>
      <pc:sldChg chg="add del">
        <pc:chgData name="Lucas Nascimento" userId="90238c0f8130515a" providerId="LiveId" clId="{E8DB7A97-4238-45A9-BB85-4C311F3B2AAF}" dt="2025-07-07T22:02:25.378" v="308" actId="2696"/>
        <pc:sldMkLst>
          <pc:docMk/>
          <pc:sldMk cId="2254174724" sldId="263"/>
        </pc:sldMkLst>
      </pc:sldChg>
      <pc:sldChg chg="modSp add mod">
        <pc:chgData name="Lucas Nascimento" userId="90238c0f8130515a" providerId="LiveId" clId="{E8DB7A97-4238-45A9-BB85-4C311F3B2AAF}" dt="2025-07-07T22:07:00.955" v="380" actId="123"/>
        <pc:sldMkLst>
          <pc:docMk/>
          <pc:sldMk cId="1898733980" sldId="264"/>
        </pc:sldMkLst>
        <pc:spChg chg="mod">
          <ac:chgData name="Lucas Nascimento" userId="90238c0f8130515a" providerId="LiveId" clId="{E8DB7A97-4238-45A9-BB85-4C311F3B2AAF}" dt="2025-07-07T22:06:22.028" v="365" actId="1076"/>
          <ac:spMkLst>
            <pc:docMk/>
            <pc:sldMk cId="1898733980" sldId="264"/>
            <ac:spMk id="2" creationId="{E0C60312-82B2-015F-EA1A-1487DCF56EFE}"/>
          </ac:spMkLst>
        </pc:spChg>
        <pc:spChg chg="mod">
          <ac:chgData name="Lucas Nascimento" userId="90238c0f8130515a" providerId="LiveId" clId="{E8DB7A97-4238-45A9-BB85-4C311F3B2AAF}" dt="2025-07-07T22:06:25.346" v="366" actId="1076"/>
          <ac:spMkLst>
            <pc:docMk/>
            <pc:sldMk cId="1898733980" sldId="264"/>
            <ac:spMk id="6" creationId="{8094D530-C2B2-6898-53C5-14E3E5390BBA}"/>
          </ac:spMkLst>
        </pc:spChg>
        <pc:spChg chg="mod">
          <ac:chgData name="Lucas Nascimento" userId="90238c0f8130515a" providerId="LiveId" clId="{E8DB7A97-4238-45A9-BB85-4C311F3B2AAF}" dt="2025-07-07T22:07:00.955" v="380" actId="123"/>
          <ac:spMkLst>
            <pc:docMk/>
            <pc:sldMk cId="1898733980" sldId="264"/>
            <ac:spMk id="8" creationId="{0C16FFC0-E920-41C8-6FBE-F689ADD3044E}"/>
          </ac:spMkLst>
        </pc:spChg>
      </pc:sldChg>
      <pc:sldChg chg="modSp add mod">
        <pc:chgData name="Lucas Nascimento" userId="90238c0f8130515a" providerId="LiveId" clId="{E8DB7A97-4238-45A9-BB85-4C311F3B2AAF}" dt="2025-07-07T22:09:45.463" v="412" actId="20577"/>
        <pc:sldMkLst>
          <pc:docMk/>
          <pc:sldMk cId="2356788099" sldId="265"/>
        </pc:sldMkLst>
        <pc:spChg chg="mod">
          <ac:chgData name="Lucas Nascimento" userId="90238c0f8130515a" providerId="LiveId" clId="{E8DB7A97-4238-45A9-BB85-4C311F3B2AAF}" dt="2025-07-07T22:08:48.256" v="395" actId="12788"/>
          <ac:spMkLst>
            <pc:docMk/>
            <pc:sldMk cId="2356788099" sldId="265"/>
            <ac:spMk id="6" creationId="{CC07CFCC-19C5-39EB-D18A-0D96A4433A08}"/>
          </ac:spMkLst>
        </pc:spChg>
        <pc:spChg chg="mod">
          <ac:chgData name="Lucas Nascimento" userId="90238c0f8130515a" providerId="LiveId" clId="{E8DB7A97-4238-45A9-BB85-4C311F3B2AAF}" dt="2025-07-07T22:09:45.463" v="412" actId="20577"/>
          <ac:spMkLst>
            <pc:docMk/>
            <pc:sldMk cId="2356788099" sldId="265"/>
            <ac:spMk id="8" creationId="{C026D5D9-8ED8-5242-6923-F6CFA94E2C93}"/>
          </ac:spMkLst>
        </pc:spChg>
      </pc:sldChg>
      <pc:sldChg chg="modSp add mod">
        <pc:chgData name="Lucas Nascimento" userId="90238c0f8130515a" providerId="LiveId" clId="{E8DB7A97-4238-45A9-BB85-4C311F3B2AAF}" dt="2025-07-07T22:11:32.848" v="438"/>
        <pc:sldMkLst>
          <pc:docMk/>
          <pc:sldMk cId="637308439" sldId="266"/>
        </pc:sldMkLst>
        <pc:spChg chg="mod">
          <ac:chgData name="Lucas Nascimento" userId="90238c0f8130515a" providerId="LiveId" clId="{E8DB7A97-4238-45A9-BB85-4C311F3B2AAF}" dt="2025-07-07T22:10:34.550" v="426" actId="12788"/>
          <ac:spMkLst>
            <pc:docMk/>
            <pc:sldMk cId="637308439" sldId="266"/>
            <ac:spMk id="4" creationId="{455A1D09-5F3B-5AF0-74C7-AB59A1103D73}"/>
          </ac:spMkLst>
        </pc:spChg>
        <pc:spChg chg="mod">
          <ac:chgData name="Lucas Nascimento" userId="90238c0f8130515a" providerId="LiveId" clId="{E8DB7A97-4238-45A9-BB85-4C311F3B2AAF}" dt="2025-07-07T22:11:17.471" v="433" actId="1076"/>
          <ac:spMkLst>
            <pc:docMk/>
            <pc:sldMk cId="637308439" sldId="266"/>
            <ac:spMk id="5" creationId="{CBE5B489-FFD4-0E0A-55ED-6775A7D99B4A}"/>
          </ac:spMkLst>
        </pc:spChg>
        <pc:spChg chg="mod">
          <ac:chgData name="Lucas Nascimento" userId="90238c0f8130515a" providerId="LiveId" clId="{E8DB7A97-4238-45A9-BB85-4C311F3B2AAF}" dt="2025-07-07T22:11:32.848" v="438"/>
          <ac:spMkLst>
            <pc:docMk/>
            <pc:sldMk cId="637308439" sldId="266"/>
            <ac:spMk id="6" creationId="{3C3E50C3-80FA-792B-B305-BF73F7A60534}"/>
          </ac:spMkLst>
        </pc:spChg>
      </pc:sldChg>
      <pc:sldChg chg="addSp modSp add mod">
        <pc:chgData name="Lucas Nascimento" userId="90238c0f8130515a" providerId="LiveId" clId="{E8DB7A97-4238-45A9-BB85-4C311F3B2AAF}" dt="2025-07-07T22:19:13.061" v="540" actId="1076"/>
        <pc:sldMkLst>
          <pc:docMk/>
          <pc:sldMk cId="1472939001" sldId="267"/>
        </pc:sldMkLst>
        <pc:spChg chg="mod">
          <ac:chgData name="Lucas Nascimento" userId="90238c0f8130515a" providerId="LiveId" clId="{E8DB7A97-4238-45A9-BB85-4C311F3B2AAF}" dt="2025-07-07T22:12:16.574" v="466" actId="20577"/>
          <ac:spMkLst>
            <pc:docMk/>
            <pc:sldMk cId="1472939001" sldId="267"/>
            <ac:spMk id="6" creationId="{42409FC8-36D6-E588-F9AF-1923938E1753}"/>
          </ac:spMkLst>
        </pc:spChg>
        <pc:spChg chg="mod">
          <ac:chgData name="Lucas Nascimento" userId="90238c0f8130515a" providerId="LiveId" clId="{E8DB7A97-4238-45A9-BB85-4C311F3B2AAF}" dt="2025-07-07T22:19:01.609" v="537" actId="1076"/>
          <ac:spMkLst>
            <pc:docMk/>
            <pc:sldMk cId="1472939001" sldId="267"/>
            <ac:spMk id="8" creationId="{E843BF34-F750-8F9F-9271-A5B5764230DE}"/>
          </ac:spMkLst>
        </pc:spChg>
        <pc:picChg chg="add mod">
          <ac:chgData name="Lucas Nascimento" userId="90238c0f8130515a" providerId="LiveId" clId="{E8DB7A97-4238-45A9-BB85-4C311F3B2AAF}" dt="2025-07-07T22:19:09.413" v="539" actId="1076"/>
          <ac:picMkLst>
            <pc:docMk/>
            <pc:sldMk cId="1472939001" sldId="267"/>
            <ac:picMk id="12" creationId="{79B25559-62D8-C9C6-AF62-E1B9C2B87F8B}"/>
          </ac:picMkLst>
        </pc:picChg>
        <pc:picChg chg="add mod">
          <ac:chgData name="Lucas Nascimento" userId="90238c0f8130515a" providerId="LiveId" clId="{E8DB7A97-4238-45A9-BB85-4C311F3B2AAF}" dt="2025-07-07T22:19:06.843" v="538" actId="1076"/>
          <ac:picMkLst>
            <pc:docMk/>
            <pc:sldMk cId="1472939001" sldId="267"/>
            <ac:picMk id="14" creationId="{FD3E5F24-BCE6-EB0E-AD7A-04924FF6DC2A}"/>
          </ac:picMkLst>
        </pc:picChg>
        <pc:picChg chg="add mod">
          <ac:chgData name="Lucas Nascimento" userId="90238c0f8130515a" providerId="LiveId" clId="{E8DB7A97-4238-45A9-BB85-4C311F3B2AAF}" dt="2025-07-07T22:19:13.061" v="540" actId="1076"/>
          <ac:picMkLst>
            <pc:docMk/>
            <pc:sldMk cId="1472939001" sldId="267"/>
            <ac:picMk id="16" creationId="{2503D7AC-606E-3222-01C3-526789AD490C}"/>
          </ac:picMkLst>
        </pc:picChg>
      </pc:sldChg>
      <pc:sldChg chg="addSp modSp add mod">
        <pc:chgData name="Lucas Nascimento" userId="90238c0f8130515a" providerId="LiveId" clId="{E8DB7A97-4238-45A9-BB85-4C311F3B2AAF}" dt="2025-07-07T22:47:32.273" v="913" actId="1076"/>
        <pc:sldMkLst>
          <pc:docMk/>
          <pc:sldMk cId="1253007861" sldId="268"/>
        </pc:sldMkLst>
        <pc:spChg chg="mod">
          <ac:chgData name="Lucas Nascimento" userId="90238c0f8130515a" providerId="LiveId" clId="{E8DB7A97-4238-45A9-BB85-4C311F3B2AAF}" dt="2025-07-07T22:27:29.826" v="647" actId="1076"/>
          <ac:spMkLst>
            <pc:docMk/>
            <pc:sldMk cId="1253007861" sldId="268"/>
            <ac:spMk id="6" creationId="{BFCEB38C-A115-D36E-105E-ACF1576AE865}"/>
          </ac:spMkLst>
        </pc:spChg>
        <pc:spChg chg="mod">
          <ac:chgData name="Lucas Nascimento" userId="90238c0f8130515a" providerId="LiveId" clId="{E8DB7A97-4238-45A9-BB85-4C311F3B2AAF}" dt="2025-07-07T22:27:46.304" v="651"/>
          <ac:spMkLst>
            <pc:docMk/>
            <pc:sldMk cId="1253007861" sldId="268"/>
            <ac:spMk id="8" creationId="{32603912-17F8-B3CC-E1AB-7A0CDAE13197}"/>
          </ac:spMkLst>
        </pc:spChg>
        <pc:picChg chg="mod">
          <ac:chgData name="Lucas Nascimento" userId="90238c0f8130515a" providerId="LiveId" clId="{E8DB7A97-4238-45A9-BB85-4C311F3B2AAF}" dt="2025-07-07T22:47:32.273" v="913" actId="1076"/>
          <ac:picMkLst>
            <pc:docMk/>
            <pc:sldMk cId="1253007861" sldId="268"/>
            <ac:picMk id="9" creationId="{A4B17093-60F9-4C81-CCCB-9260F913671D}"/>
          </ac:picMkLst>
        </pc:picChg>
      </pc:sldChg>
      <pc:sldChg chg="addSp modSp add del mod">
        <pc:chgData name="Lucas Nascimento" userId="90238c0f8130515a" providerId="LiveId" clId="{E8DB7A97-4238-45A9-BB85-4C311F3B2AAF}" dt="2025-07-07T22:27:53.717" v="652" actId="2696"/>
        <pc:sldMkLst>
          <pc:docMk/>
          <pc:sldMk cId="1216567794" sldId="269"/>
        </pc:sldMkLst>
      </pc:sldChg>
      <pc:sldChg chg="add del">
        <pc:chgData name="Lucas Nascimento" userId="90238c0f8130515a" providerId="LiveId" clId="{E8DB7A97-4238-45A9-BB85-4C311F3B2AAF}" dt="2025-07-07T22:28:10.706" v="654" actId="2696"/>
        <pc:sldMkLst>
          <pc:docMk/>
          <pc:sldMk cId="1611327294" sldId="270"/>
        </pc:sldMkLst>
      </pc:sldChg>
      <pc:sldChg chg="add del">
        <pc:chgData name="Lucas Nascimento" userId="90238c0f8130515a" providerId="LiveId" clId="{E8DB7A97-4238-45A9-BB85-4C311F3B2AAF}" dt="2025-07-07T22:28:12.775" v="655" actId="2696"/>
        <pc:sldMkLst>
          <pc:docMk/>
          <pc:sldMk cId="3946449952" sldId="271"/>
        </pc:sldMkLst>
      </pc:sldChg>
      <pc:sldChg chg="addSp modSp add mod">
        <pc:chgData name="Lucas Nascimento" userId="90238c0f8130515a" providerId="LiveId" clId="{E8DB7A97-4238-45A9-BB85-4C311F3B2AAF}" dt="2025-07-07T22:47:33.555" v="914" actId="1076"/>
        <pc:sldMkLst>
          <pc:docMk/>
          <pc:sldMk cId="3024097290" sldId="272"/>
        </pc:sldMkLst>
        <pc:spChg chg="mod">
          <ac:chgData name="Lucas Nascimento" userId="90238c0f8130515a" providerId="LiveId" clId="{E8DB7A97-4238-45A9-BB85-4C311F3B2AAF}" dt="2025-07-07T22:29:38.429" v="677" actId="20577"/>
          <ac:spMkLst>
            <pc:docMk/>
            <pc:sldMk cId="3024097290" sldId="272"/>
            <ac:spMk id="8" creationId="{BB4D3837-4897-9447-2F2A-A5C7B32EA3EF}"/>
          </ac:spMkLst>
        </pc:spChg>
        <pc:picChg chg="mod">
          <ac:chgData name="Lucas Nascimento" userId="90238c0f8130515a" providerId="LiveId" clId="{E8DB7A97-4238-45A9-BB85-4C311F3B2AAF}" dt="2025-07-07T22:47:33.555" v="914" actId="1076"/>
          <ac:picMkLst>
            <pc:docMk/>
            <pc:sldMk cId="3024097290" sldId="272"/>
            <ac:picMk id="9" creationId="{2359F8AF-3DA6-D059-ABFF-4F8742532CBF}"/>
          </ac:picMkLst>
        </pc:picChg>
      </pc:sldChg>
      <pc:sldChg chg="modSp add mod">
        <pc:chgData name="Lucas Nascimento" userId="90238c0f8130515a" providerId="LiveId" clId="{E8DB7A97-4238-45A9-BB85-4C311F3B2AAF}" dt="2025-07-07T22:32:27.090" v="686"/>
        <pc:sldMkLst>
          <pc:docMk/>
          <pc:sldMk cId="584334076" sldId="273"/>
        </pc:sldMkLst>
        <pc:spChg chg="mod">
          <ac:chgData name="Lucas Nascimento" userId="90238c0f8130515a" providerId="LiveId" clId="{E8DB7A97-4238-45A9-BB85-4C311F3B2AAF}" dt="2025-07-07T22:31:05.745" v="680" actId="20577"/>
          <ac:spMkLst>
            <pc:docMk/>
            <pc:sldMk cId="584334076" sldId="273"/>
            <ac:spMk id="5" creationId="{C559E3DB-7CA9-335D-93E6-AD870EA6D5DE}"/>
          </ac:spMkLst>
        </pc:spChg>
        <pc:spChg chg="mod">
          <ac:chgData name="Lucas Nascimento" userId="90238c0f8130515a" providerId="LiveId" clId="{E8DB7A97-4238-45A9-BB85-4C311F3B2AAF}" dt="2025-07-07T22:32:27.090" v="686"/>
          <ac:spMkLst>
            <pc:docMk/>
            <pc:sldMk cId="584334076" sldId="273"/>
            <ac:spMk id="6" creationId="{6C6E5526-30FA-EE73-0BEF-E7E38504BB32}"/>
          </ac:spMkLst>
        </pc:spChg>
      </pc:sldChg>
      <pc:sldChg chg="modSp add mod">
        <pc:chgData name="Lucas Nascimento" userId="90238c0f8130515a" providerId="LiveId" clId="{E8DB7A97-4238-45A9-BB85-4C311F3B2AAF}" dt="2025-07-07T22:32:45.949" v="696"/>
        <pc:sldMkLst>
          <pc:docMk/>
          <pc:sldMk cId="3203816842" sldId="274"/>
        </pc:sldMkLst>
        <pc:spChg chg="mod">
          <ac:chgData name="Lucas Nascimento" userId="90238c0f8130515a" providerId="LiveId" clId="{E8DB7A97-4238-45A9-BB85-4C311F3B2AAF}" dt="2025-07-07T22:32:41.305" v="689" actId="20577"/>
          <ac:spMkLst>
            <pc:docMk/>
            <pc:sldMk cId="3203816842" sldId="274"/>
            <ac:spMk id="5" creationId="{531321BB-6B48-483C-78BB-3EABA891E74E}"/>
          </ac:spMkLst>
        </pc:spChg>
        <pc:spChg chg="mod">
          <ac:chgData name="Lucas Nascimento" userId="90238c0f8130515a" providerId="LiveId" clId="{E8DB7A97-4238-45A9-BB85-4C311F3B2AAF}" dt="2025-07-07T22:32:45.949" v="696"/>
          <ac:spMkLst>
            <pc:docMk/>
            <pc:sldMk cId="3203816842" sldId="274"/>
            <ac:spMk id="6" creationId="{8863B052-E510-8B9F-42F5-424ADFB92B22}"/>
          </ac:spMkLst>
        </pc:spChg>
      </pc:sldChg>
      <pc:sldChg chg="modSp add mod">
        <pc:chgData name="Lucas Nascimento" userId="90238c0f8130515a" providerId="LiveId" clId="{E8DB7A97-4238-45A9-BB85-4C311F3B2AAF}" dt="2025-07-07T22:33:11.714" v="706"/>
        <pc:sldMkLst>
          <pc:docMk/>
          <pc:sldMk cId="2571384201" sldId="275"/>
        </pc:sldMkLst>
        <pc:spChg chg="mod">
          <ac:chgData name="Lucas Nascimento" userId="90238c0f8130515a" providerId="LiveId" clId="{E8DB7A97-4238-45A9-BB85-4C311F3B2AAF}" dt="2025-07-07T22:32:57.147" v="699" actId="20577"/>
          <ac:spMkLst>
            <pc:docMk/>
            <pc:sldMk cId="2571384201" sldId="275"/>
            <ac:spMk id="5" creationId="{A2B2C9F4-AEBF-7FF3-8156-03236D091E87}"/>
          </ac:spMkLst>
        </pc:spChg>
        <pc:spChg chg="mod">
          <ac:chgData name="Lucas Nascimento" userId="90238c0f8130515a" providerId="LiveId" clId="{E8DB7A97-4238-45A9-BB85-4C311F3B2AAF}" dt="2025-07-07T22:33:11.714" v="706"/>
          <ac:spMkLst>
            <pc:docMk/>
            <pc:sldMk cId="2571384201" sldId="275"/>
            <ac:spMk id="6" creationId="{8239E72C-6D43-C895-33E2-1A08C8041239}"/>
          </ac:spMkLst>
        </pc:spChg>
      </pc:sldChg>
      <pc:sldChg chg="modSp add mod">
        <pc:chgData name="Lucas Nascimento" userId="90238c0f8130515a" providerId="LiveId" clId="{E8DB7A97-4238-45A9-BB85-4C311F3B2AAF}" dt="2025-07-07T22:33:48.562" v="720"/>
        <pc:sldMkLst>
          <pc:docMk/>
          <pc:sldMk cId="3412584707" sldId="276"/>
        </pc:sldMkLst>
        <pc:spChg chg="mod">
          <ac:chgData name="Lucas Nascimento" userId="90238c0f8130515a" providerId="LiveId" clId="{E8DB7A97-4238-45A9-BB85-4C311F3B2AAF}" dt="2025-07-07T22:33:28.551" v="710" actId="20577"/>
          <ac:spMkLst>
            <pc:docMk/>
            <pc:sldMk cId="3412584707" sldId="276"/>
            <ac:spMk id="5" creationId="{3FB666B5-F04A-5344-1A4C-1EBA4757827A}"/>
          </ac:spMkLst>
        </pc:spChg>
        <pc:spChg chg="mod">
          <ac:chgData name="Lucas Nascimento" userId="90238c0f8130515a" providerId="LiveId" clId="{E8DB7A97-4238-45A9-BB85-4C311F3B2AAF}" dt="2025-07-07T22:33:48.562" v="720"/>
          <ac:spMkLst>
            <pc:docMk/>
            <pc:sldMk cId="3412584707" sldId="276"/>
            <ac:spMk id="6" creationId="{B37B3194-8A97-E880-B0FA-9AFDB6B7AC42}"/>
          </ac:spMkLst>
        </pc:spChg>
      </pc:sldChg>
      <pc:sldChg chg="modSp add mod">
        <pc:chgData name="Lucas Nascimento" userId="90238c0f8130515a" providerId="LiveId" clId="{E8DB7A97-4238-45A9-BB85-4C311F3B2AAF}" dt="2025-07-07T22:33:56.339" v="725"/>
        <pc:sldMkLst>
          <pc:docMk/>
          <pc:sldMk cId="3882563288" sldId="277"/>
        </pc:sldMkLst>
        <pc:spChg chg="mod">
          <ac:chgData name="Lucas Nascimento" userId="90238c0f8130515a" providerId="LiveId" clId="{E8DB7A97-4238-45A9-BB85-4C311F3B2AAF}" dt="2025-07-07T22:33:31.309" v="712" actId="20577"/>
          <ac:spMkLst>
            <pc:docMk/>
            <pc:sldMk cId="3882563288" sldId="277"/>
            <ac:spMk id="5" creationId="{85C6FB28-AA64-B072-B1CD-8A2F84660152}"/>
          </ac:spMkLst>
        </pc:spChg>
        <pc:spChg chg="mod">
          <ac:chgData name="Lucas Nascimento" userId="90238c0f8130515a" providerId="LiveId" clId="{E8DB7A97-4238-45A9-BB85-4C311F3B2AAF}" dt="2025-07-07T22:33:56.339" v="725"/>
          <ac:spMkLst>
            <pc:docMk/>
            <pc:sldMk cId="3882563288" sldId="277"/>
            <ac:spMk id="6" creationId="{57E75FC3-30D0-298F-2388-E2728CC57D8E}"/>
          </ac:spMkLst>
        </pc:spChg>
      </pc:sldChg>
      <pc:sldChg chg="modSp add mod">
        <pc:chgData name="Lucas Nascimento" userId="90238c0f8130515a" providerId="LiveId" clId="{E8DB7A97-4238-45A9-BB85-4C311F3B2AAF}" dt="2025-07-07T22:38:02.186" v="789" actId="20577"/>
        <pc:sldMkLst>
          <pc:docMk/>
          <pc:sldMk cId="1115891463" sldId="278"/>
        </pc:sldMkLst>
        <pc:spChg chg="mod">
          <ac:chgData name="Lucas Nascimento" userId="90238c0f8130515a" providerId="LiveId" clId="{E8DB7A97-4238-45A9-BB85-4C311F3B2AAF}" dt="2025-07-07T22:33:37.922" v="715" actId="20577"/>
          <ac:spMkLst>
            <pc:docMk/>
            <pc:sldMk cId="1115891463" sldId="278"/>
            <ac:spMk id="5" creationId="{ADA77774-CF21-46AA-A673-8FDECB76B18F}"/>
          </ac:spMkLst>
        </pc:spChg>
        <pc:spChg chg="mod">
          <ac:chgData name="Lucas Nascimento" userId="90238c0f8130515a" providerId="LiveId" clId="{E8DB7A97-4238-45A9-BB85-4C311F3B2AAF}" dt="2025-07-07T22:38:02.186" v="789" actId="20577"/>
          <ac:spMkLst>
            <pc:docMk/>
            <pc:sldMk cId="1115891463" sldId="278"/>
            <ac:spMk id="6" creationId="{19243269-0041-699F-DCFA-62DD57C4AB15}"/>
          </ac:spMkLst>
        </pc:spChg>
      </pc:sldChg>
      <pc:sldChg chg="delSp modSp add mod">
        <pc:chgData name="Lucas Nascimento" userId="90238c0f8130515a" providerId="LiveId" clId="{E8DB7A97-4238-45A9-BB85-4C311F3B2AAF}" dt="2025-07-07T22:36:41.942" v="781" actId="1038"/>
        <pc:sldMkLst>
          <pc:docMk/>
          <pc:sldMk cId="26650033" sldId="279"/>
        </pc:sldMkLst>
        <pc:spChg chg="mod">
          <ac:chgData name="Lucas Nascimento" userId="90238c0f8130515a" providerId="LiveId" clId="{E8DB7A97-4238-45A9-BB85-4C311F3B2AAF}" dt="2025-07-07T22:36:41.942" v="781" actId="1038"/>
          <ac:spMkLst>
            <pc:docMk/>
            <pc:sldMk cId="26650033" sldId="279"/>
            <ac:spMk id="4" creationId="{DA7CA4B5-49C0-5DA9-A000-B3F9F144CF54}"/>
          </ac:spMkLst>
        </pc:spChg>
        <pc:spChg chg="mod">
          <ac:chgData name="Lucas Nascimento" userId="90238c0f8130515a" providerId="LiveId" clId="{E8DB7A97-4238-45A9-BB85-4C311F3B2AAF}" dt="2025-07-07T22:36:26.219" v="773" actId="1037"/>
          <ac:spMkLst>
            <pc:docMk/>
            <pc:sldMk cId="26650033" sldId="279"/>
            <ac:spMk id="5" creationId="{BA82194F-41D1-3FFB-383B-15B519A5AADD}"/>
          </ac:spMkLst>
        </pc:spChg>
      </pc:sldChg>
      <pc:sldChg chg="modSp add mod">
        <pc:chgData name="Lucas Nascimento" userId="90238c0f8130515a" providerId="LiveId" clId="{E8DB7A97-4238-45A9-BB85-4C311F3B2AAF}" dt="2025-07-07T22:37:07.478" v="785" actId="20577"/>
        <pc:sldMkLst>
          <pc:docMk/>
          <pc:sldMk cId="3387424693" sldId="280"/>
        </pc:sldMkLst>
        <pc:spChg chg="mod">
          <ac:chgData name="Lucas Nascimento" userId="90238c0f8130515a" providerId="LiveId" clId="{E8DB7A97-4238-45A9-BB85-4C311F3B2AAF}" dt="2025-07-07T22:37:07.478" v="785" actId="20577"/>
          <ac:spMkLst>
            <pc:docMk/>
            <pc:sldMk cId="3387424693" sldId="280"/>
            <ac:spMk id="4" creationId="{56E8BD3E-F28F-1D6F-FB44-81038FC27FD2}"/>
          </ac:spMkLst>
        </pc:spChg>
      </pc:sldChg>
      <pc:sldChg chg="addSp modSp add mod">
        <pc:chgData name="Lucas Nascimento" userId="90238c0f8130515a" providerId="LiveId" clId="{E8DB7A97-4238-45A9-BB85-4C311F3B2AAF}" dt="2025-07-07T22:47:34.638" v="915" actId="1076"/>
        <pc:sldMkLst>
          <pc:docMk/>
          <pc:sldMk cId="1705384222" sldId="281"/>
        </pc:sldMkLst>
        <pc:spChg chg="mod">
          <ac:chgData name="Lucas Nascimento" userId="90238c0f8130515a" providerId="LiveId" clId="{E8DB7A97-4238-45A9-BB85-4C311F3B2AAF}" dt="2025-07-07T22:41:40.041" v="843" actId="1076"/>
          <ac:spMkLst>
            <pc:docMk/>
            <pc:sldMk cId="1705384222" sldId="281"/>
            <ac:spMk id="6" creationId="{48B52A91-426E-E10F-C539-3811CDFA6465}"/>
          </ac:spMkLst>
        </pc:spChg>
        <pc:spChg chg="mod">
          <ac:chgData name="Lucas Nascimento" userId="90238c0f8130515a" providerId="LiveId" clId="{E8DB7A97-4238-45A9-BB85-4C311F3B2AAF}" dt="2025-07-07T22:44:50.143" v="879" actId="14100"/>
          <ac:spMkLst>
            <pc:docMk/>
            <pc:sldMk cId="1705384222" sldId="281"/>
            <ac:spMk id="8" creationId="{2C461C9A-42B7-A4A7-4DB3-D3F6CEF2C38C}"/>
          </ac:spMkLst>
        </pc:spChg>
        <pc:picChg chg="mod">
          <ac:chgData name="Lucas Nascimento" userId="90238c0f8130515a" providerId="LiveId" clId="{E8DB7A97-4238-45A9-BB85-4C311F3B2AAF}" dt="2025-07-07T22:47:34.638" v="915" actId="1076"/>
          <ac:picMkLst>
            <pc:docMk/>
            <pc:sldMk cId="1705384222" sldId="281"/>
            <ac:picMk id="9" creationId="{7F47E1B4-FD83-62BF-638D-58F350D91491}"/>
          </ac:picMkLst>
        </pc:picChg>
      </pc:sldChg>
      <pc:sldChg chg="addSp modSp add mod">
        <pc:chgData name="Lucas Nascimento" userId="90238c0f8130515a" providerId="LiveId" clId="{E8DB7A97-4238-45A9-BB85-4C311F3B2AAF}" dt="2025-07-07T22:52:05.941" v="959" actId="1076"/>
        <pc:sldMkLst>
          <pc:docMk/>
          <pc:sldMk cId="2775355196" sldId="282"/>
        </pc:sldMkLst>
        <pc:spChg chg="mod">
          <ac:chgData name="Lucas Nascimento" userId="90238c0f8130515a" providerId="LiveId" clId="{E8DB7A97-4238-45A9-BB85-4C311F3B2AAF}" dt="2025-07-07T22:52:05.941" v="959" actId="1076"/>
          <ac:spMkLst>
            <pc:docMk/>
            <pc:sldMk cId="2775355196" sldId="282"/>
            <ac:spMk id="2" creationId="{0F97FF91-1A5D-BDC0-3680-B4EEF2349D3A}"/>
          </ac:spMkLst>
        </pc:spChg>
        <pc:spChg chg="mod">
          <ac:chgData name="Lucas Nascimento" userId="90238c0f8130515a" providerId="LiveId" clId="{E8DB7A97-4238-45A9-BB85-4C311F3B2AAF}" dt="2025-07-07T22:52:00.042" v="957" actId="2710"/>
          <ac:spMkLst>
            <pc:docMk/>
            <pc:sldMk cId="2775355196" sldId="282"/>
            <ac:spMk id="6" creationId="{C1BB5AAD-1777-E681-9653-26162531B11F}"/>
          </ac:spMkLst>
        </pc:spChg>
        <pc:spChg chg="mod">
          <ac:chgData name="Lucas Nascimento" userId="90238c0f8130515a" providerId="LiveId" clId="{E8DB7A97-4238-45A9-BB85-4C311F3B2AAF}" dt="2025-07-07T22:51:19.530" v="953" actId="1076"/>
          <ac:spMkLst>
            <pc:docMk/>
            <pc:sldMk cId="2775355196" sldId="282"/>
            <ac:spMk id="8" creationId="{2410E2FE-ACEF-08E2-6523-D4D5321FFF9C}"/>
          </ac:spMkLst>
        </pc:spChg>
        <pc:picChg chg="add mod">
          <ac:chgData name="Lucas Nascimento" userId="90238c0f8130515a" providerId="LiveId" clId="{E8DB7A97-4238-45A9-BB85-4C311F3B2AAF}" dt="2025-07-07T22:51:27.841" v="955" actId="1076"/>
          <ac:picMkLst>
            <pc:docMk/>
            <pc:sldMk cId="2775355196" sldId="282"/>
            <ac:picMk id="5" creationId="{84567FA7-1BBE-38B2-1F57-8E6B217D7633}"/>
          </ac:picMkLst>
        </pc:picChg>
        <pc:picChg chg="mod">
          <ac:chgData name="Lucas Nascimento" userId="90238c0f8130515a" providerId="LiveId" clId="{E8DB7A97-4238-45A9-BB85-4C311F3B2AAF}" dt="2025-07-07T22:47:35.467" v="916" actId="1076"/>
          <ac:picMkLst>
            <pc:docMk/>
            <pc:sldMk cId="2775355196" sldId="282"/>
            <ac:picMk id="9" creationId="{9B1D7CA9-EE4A-39DE-8516-71752A558666}"/>
          </ac:picMkLst>
        </pc:picChg>
      </pc:sldChg>
      <pc:sldChg chg="addSp delSp modSp add mod">
        <pc:chgData name="Lucas Nascimento" userId="90238c0f8130515a" providerId="LiveId" clId="{E8DB7A97-4238-45A9-BB85-4C311F3B2AAF}" dt="2025-07-07T22:50:58.110" v="949" actId="1440"/>
        <pc:sldMkLst>
          <pc:docMk/>
          <pc:sldMk cId="4219541155" sldId="283"/>
        </pc:sldMkLst>
        <pc:spChg chg="mod">
          <ac:chgData name="Lucas Nascimento" userId="90238c0f8130515a" providerId="LiveId" clId="{E8DB7A97-4238-45A9-BB85-4C311F3B2AAF}" dt="2025-07-07T22:49:45.674" v="937" actId="20577"/>
          <ac:spMkLst>
            <pc:docMk/>
            <pc:sldMk cId="4219541155" sldId="283"/>
            <ac:spMk id="6" creationId="{070551BA-23DD-B24C-5DE4-DC87039EE4EE}"/>
          </ac:spMkLst>
        </pc:spChg>
        <pc:spChg chg="mod">
          <ac:chgData name="Lucas Nascimento" userId="90238c0f8130515a" providerId="LiveId" clId="{E8DB7A97-4238-45A9-BB85-4C311F3B2AAF}" dt="2025-07-07T22:50:08.250" v="942"/>
          <ac:spMkLst>
            <pc:docMk/>
            <pc:sldMk cId="4219541155" sldId="283"/>
            <ac:spMk id="8" creationId="{E5F6BDEF-585D-381F-17BE-F481F00B5B8B}"/>
          </ac:spMkLst>
        </pc:spChg>
        <pc:picChg chg="add mod">
          <ac:chgData name="Lucas Nascimento" userId="90238c0f8130515a" providerId="LiveId" clId="{E8DB7A97-4238-45A9-BB85-4C311F3B2AAF}" dt="2025-07-07T22:50:58.110" v="949" actId="1440"/>
          <ac:picMkLst>
            <pc:docMk/>
            <pc:sldMk cId="4219541155" sldId="283"/>
            <ac:picMk id="4" creationId="{31E1E609-73F9-F5FC-081A-A6FBD2E6F829}"/>
          </ac:picMkLst>
        </pc:picChg>
      </pc:sldChg>
      <pc:sldChg chg="addSp delSp modSp add mod">
        <pc:chgData name="Lucas Nascimento" userId="90238c0f8130515a" providerId="LiveId" clId="{E8DB7A97-4238-45A9-BB85-4C311F3B2AAF}" dt="2025-07-07T22:54:28.132" v="1014" actId="1076"/>
        <pc:sldMkLst>
          <pc:docMk/>
          <pc:sldMk cId="1634320975" sldId="284"/>
        </pc:sldMkLst>
        <pc:spChg chg="mod">
          <ac:chgData name="Lucas Nascimento" userId="90238c0f8130515a" providerId="LiveId" clId="{E8DB7A97-4238-45A9-BB85-4C311F3B2AAF}" dt="2025-07-07T22:54:28.132" v="1014" actId="1076"/>
          <ac:spMkLst>
            <pc:docMk/>
            <pc:sldMk cId="1634320975" sldId="284"/>
            <ac:spMk id="6" creationId="{41F17297-CFAB-BBA8-7B8E-815D7C2A0A07}"/>
          </ac:spMkLst>
        </pc:spChg>
        <pc:spChg chg="mod">
          <ac:chgData name="Lucas Nascimento" userId="90238c0f8130515a" providerId="LiveId" clId="{E8DB7A97-4238-45A9-BB85-4C311F3B2AAF}" dt="2025-07-07T22:52:54.245" v="971"/>
          <ac:spMkLst>
            <pc:docMk/>
            <pc:sldMk cId="1634320975" sldId="284"/>
            <ac:spMk id="8" creationId="{DC93A387-44E8-2060-FFA0-E6FE7A948852}"/>
          </ac:spMkLst>
        </pc:spChg>
        <pc:picChg chg="add mod">
          <ac:chgData name="Lucas Nascimento" userId="90238c0f8130515a" providerId="LiveId" clId="{E8DB7A97-4238-45A9-BB85-4C311F3B2AAF}" dt="2025-07-07T22:53:19.688" v="976" actId="1440"/>
          <ac:picMkLst>
            <pc:docMk/>
            <pc:sldMk cId="1634320975" sldId="284"/>
            <ac:picMk id="5" creationId="{619F07AB-C580-5283-94A2-0FD4F97CCB97}"/>
          </ac:picMkLst>
        </pc:picChg>
      </pc:sldChg>
      <pc:sldChg chg="addSp delSp modSp add mod">
        <pc:chgData name="Lucas Nascimento" userId="90238c0f8130515a" providerId="LiveId" clId="{E8DB7A97-4238-45A9-BB85-4C311F3B2AAF}" dt="2025-07-07T22:55:56.232" v="1040" actId="1440"/>
        <pc:sldMkLst>
          <pc:docMk/>
          <pc:sldMk cId="2774445144" sldId="285"/>
        </pc:sldMkLst>
        <pc:spChg chg="mod">
          <ac:chgData name="Lucas Nascimento" userId="90238c0f8130515a" providerId="LiveId" clId="{E8DB7A97-4238-45A9-BB85-4C311F3B2AAF}" dt="2025-07-07T22:55:01.302" v="1024" actId="1076"/>
          <ac:spMkLst>
            <pc:docMk/>
            <pc:sldMk cId="2774445144" sldId="285"/>
            <ac:spMk id="6" creationId="{4717DB0E-A70C-C981-C34B-9D45D9AEE4DA}"/>
          </ac:spMkLst>
        </pc:spChg>
        <pc:spChg chg="mod">
          <ac:chgData name="Lucas Nascimento" userId="90238c0f8130515a" providerId="LiveId" clId="{E8DB7A97-4238-45A9-BB85-4C311F3B2AAF}" dt="2025-07-07T22:55:26.384" v="1037"/>
          <ac:spMkLst>
            <pc:docMk/>
            <pc:sldMk cId="2774445144" sldId="285"/>
            <ac:spMk id="8" creationId="{04FE12EF-9CF0-BDF9-0A04-B1B30FD14069}"/>
          </ac:spMkLst>
        </pc:spChg>
        <pc:picChg chg="add mod">
          <ac:chgData name="Lucas Nascimento" userId="90238c0f8130515a" providerId="LiveId" clId="{E8DB7A97-4238-45A9-BB85-4C311F3B2AAF}" dt="2025-07-07T22:55:56.232" v="1040" actId="1440"/>
          <ac:picMkLst>
            <pc:docMk/>
            <pc:sldMk cId="2774445144" sldId="285"/>
            <ac:picMk id="4" creationId="{45CE9C8F-252B-9854-373D-12A908F6DED8}"/>
          </ac:picMkLst>
        </pc:picChg>
      </pc:sldChg>
      <pc:sldChg chg="addSp modSp add mod">
        <pc:chgData name="Lucas Nascimento" userId="90238c0f8130515a" providerId="LiveId" clId="{E8DB7A97-4238-45A9-BB85-4C311F3B2AAF}" dt="2025-07-07T22:58:52.558" v="1098" actId="1440"/>
        <pc:sldMkLst>
          <pc:docMk/>
          <pc:sldMk cId="489872331" sldId="286"/>
        </pc:sldMkLst>
        <pc:spChg chg="mod">
          <ac:chgData name="Lucas Nascimento" userId="90238c0f8130515a" providerId="LiveId" clId="{E8DB7A97-4238-45A9-BB85-4C311F3B2AAF}" dt="2025-07-07T22:57:36.113" v="1077" actId="1036"/>
          <ac:spMkLst>
            <pc:docMk/>
            <pc:sldMk cId="489872331" sldId="286"/>
            <ac:spMk id="6" creationId="{3BD14FCC-FCBC-99AD-6243-E0A684261667}"/>
          </ac:spMkLst>
        </pc:spChg>
        <pc:spChg chg="mod">
          <ac:chgData name="Lucas Nascimento" userId="90238c0f8130515a" providerId="LiveId" clId="{E8DB7A97-4238-45A9-BB85-4C311F3B2AAF}" dt="2025-07-07T22:58:08.832" v="1095"/>
          <ac:spMkLst>
            <pc:docMk/>
            <pc:sldMk cId="489872331" sldId="286"/>
            <ac:spMk id="8" creationId="{83C246D9-424A-F17E-9D5B-D54F9B4A79BF}"/>
          </ac:spMkLst>
        </pc:spChg>
        <pc:picChg chg="add mod">
          <ac:chgData name="Lucas Nascimento" userId="90238c0f8130515a" providerId="LiveId" clId="{E8DB7A97-4238-45A9-BB85-4C311F3B2AAF}" dt="2025-07-07T22:58:52.558" v="1098" actId="1440"/>
          <ac:picMkLst>
            <pc:docMk/>
            <pc:sldMk cId="489872331" sldId="286"/>
            <ac:picMk id="10" creationId="{075F9AE4-D49D-5615-BA2D-8961504E6C36}"/>
          </ac:picMkLst>
        </pc:picChg>
      </pc:sldChg>
      <pc:sldChg chg="addSp delSp modSp add mod">
        <pc:chgData name="Lucas Nascimento" userId="90238c0f8130515a" providerId="LiveId" clId="{E8DB7A97-4238-45A9-BB85-4C311F3B2AAF}" dt="2025-07-07T23:01:05.986" v="1146" actId="1440"/>
        <pc:sldMkLst>
          <pc:docMk/>
          <pc:sldMk cId="1825439565" sldId="287"/>
        </pc:sldMkLst>
        <pc:spChg chg="mod">
          <ac:chgData name="Lucas Nascimento" userId="90238c0f8130515a" providerId="LiveId" clId="{E8DB7A97-4238-45A9-BB85-4C311F3B2AAF}" dt="2025-07-07T23:00:35.028" v="1142" actId="1038"/>
          <ac:spMkLst>
            <pc:docMk/>
            <pc:sldMk cId="1825439565" sldId="287"/>
            <ac:spMk id="6" creationId="{A1C4376A-9FF4-36ED-355A-DC1AF1B99A45}"/>
          </ac:spMkLst>
        </pc:spChg>
        <pc:spChg chg="mod">
          <ac:chgData name="Lucas Nascimento" userId="90238c0f8130515a" providerId="LiveId" clId="{E8DB7A97-4238-45A9-BB85-4C311F3B2AAF}" dt="2025-07-07T23:00:23.052" v="1136" actId="20577"/>
          <ac:spMkLst>
            <pc:docMk/>
            <pc:sldMk cId="1825439565" sldId="287"/>
            <ac:spMk id="8" creationId="{F1469DEE-7E8F-2B29-7061-F951A418564E}"/>
          </ac:spMkLst>
        </pc:spChg>
        <pc:picChg chg="add mod">
          <ac:chgData name="Lucas Nascimento" userId="90238c0f8130515a" providerId="LiveId" clId="{E8DB7A97-4238-45A9-BB85-4C311F3B2AAF}" dt="2025-07-07T23:01:05.986" v="1146" actId="1440"/>
          <ac:picMkLst>
            <pc:docMk/>
            <pc:sldMk cId="1825439565" sldId="287"/>
            <ac:picMk id="4" creationId="{75F6B934-6096-31F2-67E1-2F91D1328D6D}"/>
          </ac:picMkLst>
        </pc:picChg>
      </pc:sldChg>
      <pc:sldChg chg="addSp delSp modSp add mod">
        <pc:chgData name="Lucas Nascimento" userId="90238c0f8130515a" providerId="LiveId" clId="{E8DB7A97-4238-45A9-BB85-4C311F3B2AAF}" dt="2025-07-09T14:50:31.085" v="1200" actId="12788"/>
        <pc:sldMkLst>
          <pc:docMk/>
          <pc:sldMk cId="1747667312" sldId="288"/>
        </pc:sldMkLst>
        <pc:spChg chg="mod">
          <ac:chgData name="Lucas Nascimento" userId="90238c0f8130515a" providerId="LiveId" clId="{E8DB7A97-4238-45A9-BB85-4C311F3B2AAF}" dt="2025-07-09T14:49:07.223" v="1181" actId="20577"/>
          <ac:spMkLst>
            <pc:docMk/>
            <pc:sldMk cId="1747667312" sldId="288"/>
            <ac:spMk id="6" creationId="{410C7CB5-FC44-1A17-F981-57FC9B29C61F}"/>
          </ac:spMkLst>
        </pc:spChg>
        <pc:spChg chg="mod">
          <ac:chgData name="Lucas Nascimento" userId="90238c0f8130515a" providerId="LiveId" clId="{E8DB7A97-4238-45A9-BB85-4C311F3B2AAF}" dt="2025-07-09T14:49:33.283" v="1192"/>
          <ac:spMkLst>
            <pc:docMk/>
            <pc:sldMk cId="1747667312" sldId="288"/>
            <ac:spMk id="8" creationId="{ACF8ECD3-9880-E0EC-564E-8E7E40B20B8A}"/>
          </ac:spMkLst>
        </pc:spChg>
        <pc:picChg chg="del">
          <ac:chgData name="Lucas Nascimento" userId="90238c0f8130515a" providerId="LiveId" clId="{E8DB7A97-4238-45A9-BB85-4C311F3B2AAF}" dt="2025-07-09T14:49:37.844" v="1193" actId="478"/>
          <ac:picMkLst>
            <pc:docMk/>
            <pc:sldMk cId="1747667312" sldId="288"/>
            <ac:picMk id="4" creationId="{ADCBD5AF-89A4-7568-6CC1-D94ED7F0CDD3}"/>
          </ac:picMkLst>
        </pc:picChg>
        <pc:picChg chg="add mod">
          <ac:chgData name="Lucas Nascimento" userId="90238c0f8130515a" providerId="LiveId" clId="{E8DB7A97-4238-45A9-BB85-4C311F3B2AAF}" dt="2025-07-09T14:50:31.085" v="1200" actId="12788"/>
          <ac:picMkLst>
            <pc:docMk/>
            <pc:sldMk cId="1747667312" sldId="288"/>
            <ac:picMk id="5" creationId="{4B08A68E-7077-E629-A14A-ACF7461E2BBD}"/>
          </ac:picMkLst>
        </pc:picChg>
      </pc:sldChg>
      <pc:sldChg chg="addSp delSp modSp add mod">
        <pc:chgData name="Lucas Nascimento" userId="90238c0f8130515a" providerId="LiveId" clId="{E8DB7A97-4238-45A9-BB85-4C311F3B2AAF}" dt="2025-07-09T14:53:00.701" v="1242" actId="122"/>
        <pc:sldMkLst>
          <pc:docMk/>
          <pc:sldMk cId="3926298962" sldId="289"/>
        </pc:sldMkLst>
        <pc:spChg chg="add">
          <ac:chgData name="Lucas Nascimento" userId="90238c0f8130515a" providerId="LiveId" clId="{E8DB7A97-4238-45A9-BB85-4C311F3B2AAF}" dt="2025-07-09T14:51:45.682" v="1221"/>
          <ac:spMkLst>
            <pc:docMk/>
            <pc:sldMk cId="3926298962" sldId="289"/>
            <ac:spMk id="3" creationId="{6FD28962-7241-DE29-3F9E-5DD16A1742D2}"/>
          </ac:spMkLst>
        </pc:spChg>
        <pc:spChg chg="mod">
          <ac:chgData name="Lucas Nascimento" userId="90238c0f8130515a" providerId="LiveId" clId="{E8DB7A97-4238-45A9-BB85-4C311F3B2AAF}" dt="2025-07-09T14:51:25.321" v="1213" actId="12788"/>
          <ac:spMkLst>
            <pc:docMk/>
            <pc:sldMk cId="3926298962" sldId="289"/>
            <ac:spMk id="6" creationId="{F45881C7-EA13-7C13-775A-35EF7246642C}"/>
          </ac:spMkLst>
        </pc:spChg>
        <pc:spChg chg="mod">
          <ac:chgData name="Lucas Nascimento" userId="90238c0f8130515a" providerId="LiveId" clId="{E8DB7A97-4238-45A9-BB85-4C311F3B2AAF}" dt="2025-07-09T14:53:00.701" v="1242" actId="122"/>
          <ac:spMkLst>
            <pc:docMk/>
            <pc:sldMk cId="3926298962" sldId="289"/>
            <ac:spMk id="8" creationId="{A31F9951-23B8-B098-732F-42B99D219A25}"/>
          </ac:spMkLst>
        </pc:spChg>
        <pc:picChg chg="del">
          <ac:chgData name="Lucas Nascimento" userId="90238c0f8130515a" providerId="LiveId" clId="{E8DB7A97-4238-45A9-BB85-4C311F3B2AAF}" dt="2025-07-09T14:52:18.886" v="1225" actId="478"/>
          <ac:picMkLst>
            <pc:docMk/>
            <pc:sldMk cId="3926298962" sldId="289"/>
            <ac:picMk id="5" creationId="{3F31DE46-2961-EDC9-9004-F2111C70E634}"/>
          </ac:picMkLst>
        </pc:picChg>
      </pc:sldChg>
      <pc:sldChg chg="modSp add mod">
        <pc:chgData name="Lucas Nascimento" userId="90238c0f8130515a" providerId="LiveId" clId="{E8DB7A97-4238-45A9-BB85-4C311F3B2AAF}" dt="2025-07-09T15:06:13.535" v="1358" actId="5793"/>
        <pc:sldMkLst>
          <pc:docMk/>
          <pc:sldMk cId="1942077406" sldId="290"/>
        </pc:sldMkLst>
        <pc:spChg chg="mod">
          <ac:chgData name="Lucas Nascimento" userId="90238c0f8130515a" providerId="LiveId" clId="{E8DB7A97-4238-45A9-BB85-4C311F3B2AAF}" dt="2025-07-09T15:05:36.129" v="1344" actId="20577"/>
          <ac:spMkLst>
            <pc:docMk/>
            <pc:sldMk cId="1942077406" sldId="290"/>
            <ac:spMk id="6" creationId="{1CBAC038-B82B-9EF9-2635-66F3F1C81C09}"/>
          </ac:spMkLst>
        </pc:spChg>
        <pc:spChg chg="mod">
          <ac:chgData name="Lucas Nascimento" userId="90238c0f8130515a" providerId="LiveId" clId="{E8DB7A97-4238-45A9-BB85-4C311F3B2AAF}" dt="2025-07-09T15:06:13.535" v="1358" actId="5793"/>
          <ac:spMkLst>
            <pc:docMk/>
            <pc:sldMk cId="1942077406" sldId="290"/>
            <ac:spMk id="8" creationId="{5F6CAC5A-555B-3878-7B00-6A6ED44019A4}"/>
          </ac:spMkLst>
        </pc:spChg>
      </pc:sldChg>
      <pc:sldChg chg="modSp add mod ord">
        <pc:chgData name="Lucas Nascimento" userId="90238c0f8130515a" providerId="LiveId" clId="{E8DB7A97-4238-45A9-BB85-4C311F3B2AAF}" dt="2025-07-09T15:06:20.597" v="1360"/>
        <pc:sldMkLst>
          <pc:docMk/>
          <pc:sldMk cId="145472163" sldId="291"/>
        </pc:sldMkLst>
        <pc:spChg chg="mod">
          <ac:chgData name="Lucas Nascimento" userId="90238c0f8130515a" providerId="LiveId" clId="{E8DB7A97-4238-45A9-BB85-4C311F3B2AAF}" dt="2025-07-09T15:05:12.772" v="1338" actId="1076"/>
          <ac:spMkLst>
            <pc:docMk/>
            <pc:sldMk cId="145472163" sldId="291"/>
            <ac:spMk id="6" creationId="{2FC48F97-7306-1D2C-B881-6237A71D06DA}"/>
          </ac:spMkLst>
        </pc:spChg>
        <pc:spChg chg="mod">
          <ac:chgData name="Lucas Nascimento" userId="90238c0f8130515a" providerId="LiveId" clId="{E8DB7A97-4238-45A9-BB85-4C311F3B2AAF}" dt="2025-07-09T15:03:50.740" v="1320"/>
          <ac:spMkLst>
            <pc:docMk/>
            <pc:sldMk cId="145472163" sldId="291"/>
            <ac:spMk id="8" creationId="{DD705621-298D-5C7F-21A0-D287BB6CABE0}"/>
          </ac:spMkLst>
        </pc:spChg>
      </pc:sldChg>
      <pc:sldChg chg="addSp modSp add mod ord">
        <pc:chgData name="Lucas Nascimento" userId="90238c0f8130515a" providerId="LiveId" clId="{E8DB7A97-4238-45A9-BB85-4C311F3B2AAF}" dt="2025-07-09T15:13:03.577" v="1432" actId="12788"/>
        <pc:sldMkLst>
          <pc:docMk/>
          <pc:sldMk cId="2215780874" sldId="292"/>
        </pc:sldMkLst>
        <pc:spChg chg="mod">
          <ac:chgData name="Lucas Nascimento" userId="90238c0f8130515a" providerId="LiveId" clId="{E8DB7A97-4238-45A9-BB85-4C311F3B2AAF}" dt="2025-07-09T15:07:37.064" v="1370"/>
          <ac:spMkLst>
            <pc:docMk/>
            <pc:sldMk cId="2215780874" sldId="292"/>
            <ac:spMk id="6" creationId="{B5E7A46D-F623-CA8E-8CD0-92D26EBF3A1C}"/>
          </ac:spMkLst>
        </pc:spChg>
        <pc:spChg chg="mod">
          <ac:chgData name="Lucas Nascimento" userId="90238c0f8130515a" providerId="LiveId" clId="{E8DB7A97-4238-45A9-BB85-4C311F3B2AAF}" dt="2025-07-09T15:11:21.488" v="1427" actId="20577"/>
          <ac:spMkLst>
            <pc:docMk/>
            <pc:sldMk cId="2215780874" sldId="292"/>
            <ac:spMk id="8" creationId="{74D91859-163A-5BAA-6FC0-217E3B4F8433}"/>
          </ac:spMkLst>
        </pc:spChg>
        <pc:picChg chg="add mod modCrop">
          <ac:chgData name="Lucas Nascimento" userId="90238c0f8130515a" providerId="LiveId" clId="{E8DB7A97-4238-45A9-BB85-4C311F3B2AAF}" dt="2025-07-09T15:13:03.577" v="1432" actId="12788"/>
          <ac:picMkLst>
            <pc:docMk/>
            <pc:sldMk cId="2215780874" sldId="292"/>
            <ac:picMk id="4" creationId="{5BEFCABB-197D-1335-59D5-C0E2B6506D9B}"/>
          </ac:picMkLst>
        </pc:picChg>
      </pc:sldChg>
      <pc:sldChg chg="modSp add mod">
        <pc:chgData name="Lucas Nascimento" userId="90238c0f8130515a" providerId="LiveId" clId="{E8DB7A97-4238-45A9-BB85-4C311F3B2AAF}" dt="2025-07-09T15:10:58.176" v="1424"/>
        <pc:sldMkLst>
          <pc:docMk/>
          <pc:sldMk cId="3827681943" sldId="293"/>
        </pc:sldMkLst>
        <pc:spChg chg="mod">
          <ac:chgData name="Lucas Nascimento" userId="90238c0f8130515a" providerId="LiveId" clId="{E8DB7A97-4238-45A9-BB85-4C311F3B2AAF}" dt="2025-07-09T15:10:58.176" v="1424"/>
          <ac:spMkLst>
            <pc:docMk/>
            <pc:sldMk cId="3827681943" sldId="293"/>
            <ac:spMk id="8" creationId="{82AB5BAF-EA7C-73AE-6641-B48C396A08D4}"/>
          </ac:spMkLst>
        </pc:spChg>
      </pc:sldChg>
      <pc:sldChg chg="addSp delSp modSp add mod ord">
        <pc:chgData name="Lucas Nascimento" userId="90238c0f8130515a" providerId="LiveId" clId="{E8DB7A97-4238-45A9-BB85-4C311F3B2AAF}" dt="2025-07-09T15:18:49.168" v="1530" actId="1036"/>
        <pc:sldMkLst>
          <pc:docMk/>
          <pc:sldMk cId="2159436321" sldId="294"/>
        </pc:sldMkLst>
        <pc:spChg chg="mod">
          <ac:chgData name="Lucas Nascimento" userId="90238c0f8130515a" providerId="LiveId" clId="{E8DB7A97-4238-45A9-BB85-4C311F3B2AAF}" dt="2025-07-09T15:18:41.199" v="1509" actId="1035"/>
          <ac:spMkLst>
            <pc:docMk/>
            <pc:sldMk cId="2159436321" sldId="294"/>
            <ac:spMk id="2" creationId="{96F39B30-9D41-5BDA-02D0-F9575C643B32}"/>
          </ac:spMkLst>
        </pc:spChg>
        <pc:spChg chg="mod">
          <ac:chgData name="Lucas Nascimento" userId="90238c0f8130515a" providerId="LiveId" clId="{E8DB7A97-4238-45A9-BB85-4C311F3B2AAF}" dt="2025-07-09T15:18:36.550" v="1505" actId="1035"/>
          <ac:spMkLst>
            <pc:docMk/>
            <pc:sldMk cId="2159436321" sldId="294"/>
            <ac:spMk id="6" creationId="{469F3389-C583-8A9B-BDFD-71B0543B76CE}"/>
          </ac:spMkLst>
        </pc:spChg>
        <pc:spChg chg="mod">
          <ac:chgData name="Lucas Nascimento" userId="90238c0f8130515a" providerId="LiveId" clId="{E8DB7A97-4238-45A9-BB85-4C311F3B2AAF}" dt="2025-07-09T15:18:43.895" v="1515" actId="1035"/>
          <ac:spMkLst>
            <pc:docMk/>
            <pc:sldMk cId="2159436321" sldId="294"/>
            <ac:spMk id="8" creationId="{E742B18F-7522-9F13-ADE7-869184700355}"/>
          </ac:spMkLst>
        </pc:spChg>
        <pc:picChg chg="del">
          <ac:chgData name="Lucas Nascimento" userId="90238c0f8130515a" providerId="LiveId" clId="{E8DB7A97-4238-45A9-BB85-4C311F3B2AAF}" dt="2025-07-09T15:13:36.556" v="1442" actId="478"/>
          <ac:picMkLst>
            <pc:docMk/>
            <pc:sldMk cId="2159436321" sldId="294"/>
            <ac:picMk id="4" creationId="{B9D31C57-963E-A048-5AFF-A90FD5AE129C}"/>
          </ac:picMkLst>
        </pc:picChg>
        <pc:picChg chg="add mod">
          <ac:chgData name="Lucas Nascimento" userId="90238c0f8130515a" providerId="LiveId" clId="{E8DB7A97-4238-45A9-BB85-4C311F3B2AAF}" dt="2025-07-09T15:18:49.168" v="1530" actId="1036"/>
          <ac:picMkLst>
            <pc:docMk/>
            <pc:sldMk cId="2159436321" sldId="294"/>
            <ac:picMk id="5" creationId="{D77F4848-6DED-1605-9D52-456BC7805D93}"/>
          </ac:picMkLst>
        </pc:picChg>
      </pc:sldChg>
      <pc:sldChg chg="addSp modSp add mod">
        <pc:chgData name="Lucas Nascimento" userId="90238c0f8130515a" providerId="LiveId" clId="{E8DB7A97-4238-45A9-BB85-4C311F3B2AAF}" dt="2025-07-09T15:20:23.713" v="1548" actId="1440"/>
        <pc:sldMkLst>
          <pc:docMk/>
          <pc:sldMk cId="766734133" sldId="295"/>
        </pc:sldMkLst>
        <pc:spChg chg="add">
          <ac:chgData name="Lucas Nascimento" userId="90238c0f8130515a" providerId="LiveId" clId="{E8DB7A97-4238-45A9-BB85-4C311F3B2AAF}" dt="2025-07-09T15:19:33.208" v="1540"/>
          <ac:spMkLst>
            <pc:docMk/>
            <pc:sldMk cId="766734133" sldId="295"/>
            <ac:spMk id="3" creationId="{52E40B85-4CB2-97D0-D2FC-0FC339FF4E21}"/>
          </ac:spMkLst>
        </pc:spChg>
        <pc:spChg chg="mod">
          <ac:chgData name="Lucas Nascimento" userId="90238c0f8130515a" providerId="LiveId" clId="{E8DB7A97-4238-45A9-BB85-4C311F3B2AAF}" dt="2025-07-09T15:19:49.700" v="1545" actId="207"/>
          <ac:spMkLst>
            <pc:docMk/>
            <pc:sldMk cId="766734133" sldId="295"/>
            <ac:spMk id="8" creationId="{9CD4D62E-1F39-28E3-F9FC-7922B22A47AA}"/>
          </ac:spMkLst>
        </pc:spChg>
        <pc:picChg chg="add mod">
          <ac:chgData name="Lucas Nascimento" userId="90238c0f8130515a" providerId="LiveId" clId="{E8DB7A97-4238-45A9-BB85-4C311F3B2AAF}" dt="2025-07-09T15:20:23.713" v="1548" actId="1440"/>
          <ac:picMkLst>
            <pc:docMk/>
            <pc:sldMk cId="766734133" sldId="295"/>
            <ac:picMk id="5" creationId="{D59D5C70-2967-8353-3D92-56534E104CDE}"/>
          </ac:picMkLst>
        </pc:picChg>
      </pc:sldChg>
      <pc:sldChg chg="modSp add mod">
        <pc:chgData name="Lucas Nascimento" userId="90238c0f8130515a" providerId="LiveId" clId="{E8DB7A97-4238-45A9-BB85-4C311F3B2AAF}" dt="2025-07-09T15:23:57.422" v="1613" actId="20577"/>
        <pc:sldMkLst>
          <pc:docMk/>
          <pc:sldMk cId="3855670667" sldId="296"/>
        </pc:sldMkLst>
        <pc:spChg chg="mod">
          <ac:chgData name="Lucas Nascimento" userId="90238c0f8130515a" providerId="LiveId" clId="{E8DB7A97-4238-45A9-BB85-4C311F3B2AAF}" dt="2025-07-09T15:23:06.526" v="1594" actId="12788"/>
          <ac:spMkLst>
            <pc:docMk/>
            <pc:sldMk cId="3855670667" sldId="296"/>
            <ac:spMk id="6" creationId="{6CF87DCA-4FD1-2541-5858-E1DF02292394}"/>
          </ac:spMkLst>
        </pc:spChg>
        <pc:spChg chg="mod">
          <ac:chgData name="Lucas Nascimento" userId="90238c0f8130515a" providerId="LiveId" clId="{E8DB7A97-4238-45A9-BB85-4C311F3B2AAF}" dt="2025-07-09T15:23:57.422" v="1613" actId="20577"/>
          <ac:spMkLst>
            <pc:docMk/>
            <pc:sldMk cId="3855670667" sldId="296"/>
            <ac:spMk id="8" creationId="{E7CB6577-9395-391F-B795-74B1404AAD43}"/>
          </ac:spMkLst>
        </pc:spChg>
      </pc:sldChg>
      <pc:sldChg chg="modSp add mod ord">
        <pc:chgData name="Lucas Nascimento" userId="90238c0f8130515a" providerId="LiveId" clId="{E8DB7A97-4238-45A9-BB85-4C311F3B2AAF}" dt="2025-07-09T15:26:16.839" v="1663"/>
        <pc:sldMkLst>
          <pc:docMk/>
          <pc:sldMk cId="3604854681" sldId="297"/>
        </pc:sldMkLst>
        <pc:spChg chg="mod">
          <ac:chgData name="Lucas Nascimento" userId="90238c0f8130515a" providerId="LiveId" clId="{E8DB7A97-4238-45A9-BB85-4C311F3B2AAF}" dt="2025-07-09T15:24:46.571" v="1633" actId="20577"/>
          <ac:spMkLst>
            <pc:docMk/>
            <pc:sldMk cId="3604854681" sldId="297"/>
            <ac:spMk id="8" creationId="{9F3E9CA2-1907-D256-E8A7-455F597DF1B3}"/>
          </ac:spMkLst>
        </pc:spChg>
      </pc:sldChg>
      <pc:sldChg chg="modSp add del mod">
        <pc:chgData name="Lucas Nascimento" userId="90238c0f8130515a" providerId="LiveId" clId="{E8DB7A97-4238-45A9-BB85-4C311F3B2AAF}" dt="2025-07-09T15:26:31.409" v="1668" actId="2696"/>
        <pc:sldMkLst>
          <pc:docMk/>
          <pc:sldMk cId="2213604707" sldId="298"/>
        </pc:sldMkLst>
        <pc:spChg chg="mod">
          <ac:chgData name="Lucas Nascimento" userId="90238c0f8130515a" providerId="LiveId" clId="{E8DB7A97-4238-45A9-BB85-4C311F3B2AAF}" dt="2025-07-09T15:26:09.916" v="1661" actId="1076"/>
          <ac:spMkLst>
            <pc:docMk/>
            <pc:sldMk cId="2213604707" sldId="298"/>
            <ac:spMk id="6" creationId="{CF3DB8F6-5587-1491-97A0-60C99B305E71}"/>
          </ac:spMkLst>
        </pc:spChg>
      </pc:sldChg>
      <pc:sldChg chg="modSp add mod ord">
        <pc:chgData name="Lucas Nascimento" userId="90238c0f8130515a" providerId="LiveId" clId="{E8DB7A97-4238-45A9-BB85-4C311F3B2AAF}" dt="2025-07-09T15:28:20.487" v="1710" actId="123"/>
        <pc:sldMkLst>
          <pc:docMk/>
          <pc:sldMk cId="909076037" sldId="299"/>
        </pc:sldMkLst>
        <pc:spChg chg="mod">
          <ac:chgData name="Lucas Nascimento" userId="90238c0f8130515a" providerId="LiveId" clId="{E8DB7A97-4238-45A9-BB85-4C311F3B2AAF}" dt="2025-07-09T15:26:28.009" v="1667"/>
          <ac:spMkLst>
            <pc:docMk/>
            <pc:sldMk cId="909076037" sldId="299"/>
            <ac:spMk id="6" creationId="{1D4D9BBB-393D-B0A8-22B9-14E379E1A726}"/>
          </ac:spMkLst>
        </pc:spChg>
        <pc:spChg chg="mod">
          <ac:chgData name="Lucas Nascimento" userId="90238c0f8130515a" providerId="LiveId" clId="{E8DB7A97-4238-45A9-BB85-4C311F3B2AAF}" dt="2025-07-09T15:28:20.487" v="1710" actId="123"/>
          <ac:spMkLst>
            <pc:docMk/>
            <pc:sldMk cId="909076037" sldId="299"/>
            <ac:spMk id="8" creationId="{66772827-CE07-47ED-FA86-E0C1405C5129}"/>
          </ac:spMkLst>
        </pc:spChg>
      </pc:sldChg>
      <pc:sldChg chg="modSp add mod ord">
        <pc:chgData name="Lucas Nascimento" userId="90238c0f8130515a" providerId="LiveId" clId="{E8DB7A97-4238-45A9-BB85-4C311F3B2AAF}" dt="2025-07-09T15:27:47.627" v="1693"/>
        <pc:sldMkLst>
          <pc:docMk/>
          <pc:sldMk cId="627967660" sldId="300"/>
        </pc:sldMkLst>
        <pc:spChg chg="mod">
          <ac:chgData name="Lucas Nascimento" userId="90238c0f8130515a" providerId="LiveId" clId="{E8DB7A97-4238-45A9-BB85-4C311F3B2AAF}" dt="2025-07-09T15:27:33.771" v="1691" actId="20577"/>
          <ac:spMkLst>
            <pc:docMk/>
            <pc:sldMk cId="627967660" sldId="300"/>
            <ac:spMk id="8" creationId="{F28F8C71-629C-DC7C-E8C8-4158734570FE}"/>
          </ac:spMkLst>
        </pc:spChg>
      </pc:sldChg>
      <pc:sldChg chg="addSp delSp modSp add mod">
        <pc:chgData name="Lucas Nascimento" userId="90238c0f8130515a" providerId="LiveId" clId="{E8DB7A97-4238-45A9-BB85-4C311F3B2AAF}" dt="2025-07-09T15:31:39.318" v="1765" actId="1076"/>
        <pc:sldMkLst>
          <pc:docMk/>
          <pc:sldMk cId="3691577674" sldId="301"/>
        </pc:sldMkLst>
        <pc:spChg chg="mod">
          <ac:chgData name="Lucas Nascimento" userId="90238c0f8130515a" providerId="LiveId" clId="{E8DB7A97-4238-45A9-BB85-4C311F3B2AAF}" dt="2025-07-09T15:31:36.369" v="1764" actId="1076"/>
          <ac:spMkLst>
            <pc:docMk/>
            <pc:sldMk cId="3691577674" sldId="301"/>
            <ac:spMk id="2" creationId="{9F7A1307-4505-920F-2CEF-721EE92926A3}"/>
          </ac:spMkLst>
        </pc:spChg>
        <pc:spChg chg="add">
          <ac:chgData name="Lucas Nascimento" userId="90238c0f8130515a" providerId="LiveId" clId="{E8DB7A97-4238-45A9-BB85-4C311F3B2AAF}" dt="2025-07-09T15:29:18.070" v="1726"/>
          <ac:spMkLst>
            <pc:docMk/>
            <pc:sldMk cId="3691577674" sldId="301"/>
            <ac:spMk id="3" creationId="{F9654443-9973-B5D5-3934-15E8932C8D01}"/>
          </ac:spMkLst>
        </pc:spChg>
        <pc:spChg chg="add mod">
          <ac:chgData name="Lucas Nascimento" userId="90238c0f8130515a" providerId="LiveId" clId="{E8DB7A97-4238-45A9-BB85-4C311F3B2AAF}" dt="2025-07-09T15:29:24.647" v="1731" actId="1038"/>
          <ac:spMkLst>
            <pc:docMk/>
            <pc:sldMk cId="3691577674" sldId="301"/>
            <ac:spMk id="4" creationId="{D9109413-7EAC-12CF-CE40-922A54C863B4}"/>
          </ac:spMkLst>
        </pc:spChg>
        <pc:spChg chg="add">
          <ac:chgData name="Lucas Nascimento" userId="90238c0f8130515a" providerId="LiveId" clId="{E8DB7A97-4238-45A9-BB85-4C311F3B2AAF}" dt="2025-07-09T15:29:26.967" v="1733"/>
          <ac:spMkLst>
            <pc:docMk/>
            <pc:sldMk cId="3691577674" sldId="301"/>
            <ac:spMk id="5" creationId="{82541A66-AF63-7CAB-3FC0-4303C784D482}"/>
          </ac:spMkLst>
        </pc:spChg>
        <pc:spChg chg="mod">
          <ac:chgData name="Lucas Nascimento" userId="90238c0f8130515a" providerId="LiveId" clId="{E8DB7A97-4238-45A9-BB85-4C311F3B2AAF}" dt="2025-07-09T15:29:06.010" v="1725" actId="1076"/>
          <ac:spMkLst>
            <pc:docMk/>
            <pc:sldMk cId="3691577674" sldId="301"/>
            <ac:spMk id="6" creationId="{EFAC4F51-861D-42C7-C665-C323F3EF47FB}"/>
          </ac:spMkLst>
        </pc:spChg>
        <pc:spChg chg="add del mod">
          <ac:chgData name="Lucas Nascimento" userId="90238c0f8130515a" providerId="LiveId" clId="{E8DB7A97-4238-45A9-BB85-4C311F3B2AAF}" dt="2025-07-09T15:31:39.318" v="1765" actId="1076"/>
          <ac:spMkLst>
            <pc:docMk/>
            <pc:sldMk cId="3691577674" sldId="301"/>
            <ac:spMk id="8" creationId="{C10F7FF7-F84C-3A80-499B-ADFB336031C3}"/>
          </ac:spMkLst>
        </pc:spChg>
        <pc:spChg chg="add">
          <ac:chgData name="Lucas Nascimento" userId="90238c0f8130515a" providerId="LiveId" clId="{E8DB7A97-4238-45A9-BB85-4C311F3B2AAF}" dt="2025-07-09T15:29:33.666" v="1736"/>
          <ac:spMkLst>
            <pc:docMk/>
            <pc:sldMk cId="3691577674" sldId="301"/>
            <ac:spMk id="10" creationId="{3ACED3B6-9B07-97F6-6DFF-E5DF6CCB0952}"/>
          </ac:spMkLst>
        </pc:spChg>
        <pc:spChg chg="add">
          <ac:chgData name="Lucas Nascimento" userId="90238c0f8130515a" providerId="LiveId" clId="{E8DB7A97-4238-45A9-BB85-4C311F3B2AAF}" dt="2025-07-09T15:29:40.100" v="1737"/>
          <ac:spMkLst>
            <pc:docMk/>
            <pc:sldMk cId="3691577674" sldId="301"/>
            <ac:spMk id="11" creationId="{C53FD08D-BD06-375A-5092-803F7BF7D367}"/>
          </ac:spMkLst>
        </pc:spChg>
      </pc:sldChg>
      <pc:sldChg chg="modSp add mod">
        <pc:chgData name="Lucas Nascimento" userId="90238c0f8130515a" providerId="LiveId" clId="{E8DB7A97-4238-45A9-BB85-4C311F3B2AAF}" dt="2025-07-09T15:32:05.363" v="1773" actId="123"/>
        <pc:sldMkLst>
          <pc:docMk/>
          <pc:sldMk cId="2509013868" sldId="302"/>
        </pc:sldMkLst>
        <pc:spChg chg="mod">
          <ac:chgData name="Lucas Nascimento" userId="90238c0f8130515a" providerId="LiveId" clId="{E8DB7A97-4238-45A9-BB85-4C311F3B2AAF}" dt="2025-07-09T15:32:05.363" v="1773" actId="123"/>
          <ac:spMkLst>
            <pc:docMk/>
            <pc:sldMk cId="2509013868" sldId="302"/>
            <ac:spMk id="8" creationId="{F039F5E4-11A9-78B4-DA40-7AB82C0B0554}"/>
          </ac:spMkLst>
        </pc:spChg>
      </pc:sldChg>
      <pc:sldChg chg="delSp modSp add mod">
        <pc:chgData name="Lucas Nascimento" userId="90238c0f8130515a" providerId="LiveId" clId="{E8DB7A97-4238-45A9-BB85-4C311F3B2AAF}" dt="2025-07-09T15:42:56.480" v="1907" actId="478"/>
        <pc:sldMkLst>
          <pc:docMk/>
          <pc:sldMk cId="1432002517" sldId="303"/>
        </pc:sldMkLst>
        <pc:spChg chg="mod">
          <ac:chgData name="Lucas Nascimento" userId="90238c0f8130515a" providerId="LiveId" clId="{E8DB7A97-4238-45A9-BB85-4C311F3B2AAF}" dt="2025-07-09T15:33:43.765" v="1798" actId="14100"/>
          <ac:spMkLst>
            <pc:docMk/>
            <pc:sldMk cId="1432002517" sldId="303"/>
            <ac:spMk id="6" creationId="{B67B3FD3-8BE9-4844-16ED-E8733FAB75F4}"/>
          </ac:spMkLst>
        </pc:spChg>
        <pc:spChg chg="mod">
          <ac:chgData name="Lucas Nascimento" userId="90238c0f8130515a" providerId="LiveId" clId="{E8DB7A97-4238-45A9-BB85-4C311F3B2AAF}" dt="2025-07-09T15:42:47.327" v="1905" actId="1036"/>
          <ac:spMkLst>
            <pc:docMk/>
            <pc:sldMk cId="1432002517" sldId="303"/>
            <ac:spMk id="8" creationId="{36C14797-5452-E6DB-3BE6-A5448F908FFC}"/>
          </ac:spMkLst>
        </pc:spChg>
        <pc:picChg chg="del">
          <ac:chgData name="Lucas Nascimento" userId="90238c0f8130515a" providerId="LiveId" clId="{E8DB7A97-4238-45A9-BB85-4C311F3B2AAF}" dt="2025-07-09T15:42:56.480" v="1907" actId="478"/>
          <ac:picMkLst>
            <pc:docMk/>
            <pc:sldMk cId="1432002517" sldId="303"/>
            <ac:picMk id="9" creationId="{82F42F7C-4108-71A7-91CD-5470574AF7F8}"/>
          </ac:picMkLst>
        </pc:picChg>
      </pc:sldChg>
      <pc:sldChg chg="addSp delSp modSp add mod">
        <pc:chgData name="Lucas Nascimento" userId="90238c0f8130515a" providerId="LiveId" clId="{E8DB7A97-4238-45A9-BB85-4C311F3B2AAF}" dt="2025-07-09T15:38:03.377" v="1832" actId="1076"/>
        <pc:sldMkLst>
          <pc:docMk/>
          <pc:sldMk cId="2678585245" sldId="304"/>
        </pc:sldMkLst>
        <pc:spChg chg="add del">
          <ac:chgData name="Lucas Nascimento" userId="90238c0f8130515a" providerId="LiveId" clId="{E8DB7A97-4238-45A9-BB85-4C311F3B2AAF}" dt="2025-07-09T15:37:30.301" v="1826" actId="478"/>
          <ac:spMkLst>
            <pc:docMk/>
            <pc:sldMk cId="2678585245" sldId="304"/>
            <ac:spMk id="2" creationId="{75EC24AB-3F74-AB6B-2AF1-2CA9CDEC2121}"/>
          </ac:spMkLst>
        </pc:spChg>
        <pc:spChg chg="mod">
          <ac:chgData name="Lucas Nascimento" userId="90238c0f8130515a" providerId="LiveId" clId="{E8DB7A97-4238-45A9-BB85-4C311F3B2AAF}" dt="2025-07-09T15:38:03.377" v="1832" actId="1076"/>
          <ac:spMkLst>
            <pc:docMk/>
            <pc:sldMk cId="2678585245" sldId="304"/>
            <ac:spMk id="4" creationId="{3CD3CF6B-C13B-BED8-8ECE-67D5C911263A}"/>
          </ac:spMkLst>
        </pc:spChg>
        <pc:spChg chg="del">
          <ac:chgData name="Lucas Nascimento" userId="90238c0f8130515a" providerId="LiveId" clId="{E8DB7A97-4238-45A9-BB85-4C311F3B2AAF}" dt="2025-07-09T15:37:32.517" v="1827" actId="478"/>
          <ac:spMkLst>
            <pc:docMk/>
            <pc:sldMk cId="2678585245" sldId="304"/>
            <ac:spMk id="5" creationId="{EB44BD3D-20B5-4E44-9DE0-C2931BFA8CAA}"/>
          </ac:spMkLst>
        </pc:spChg>
      </pc:sldChg>
      <pc:sldChg chg="delSp modSp add mod">
        <pc:chgData name="Lucas Nascimento" userId="90238c0f8130515a" providerId="LiveId" clId="{E8DB7A97-4238-45A9-BB85-4C311F3B2AAF}" dt="2025-07-09T15:42:53.926" v="1906" actId="478"/>
        <pc:sldMkLst>
          <pc:docMk/>
          <pc:sldMk cId="2798366460" sldId="305"/>
        </pc:sldMkLst>
        <pc:spChg chg="mod">
          <ac:chgData name="Lucas Nascimento" userId="90238c0f8130515a" providerId="LiveId" clId="{E8DB7A97-4238-45A9-BB85-4C311F3B2AAF}" dt="2025-07-09T15:38:42.186" v="1844" actId="123"/>
          <ac:spMkLst>
            <pc:docMk/>
            <pc:sldMk cId="2798366460" sldId="305"/>
            <ac:spMk id="6" creationId="{A106456E-4BC2-4856-8CB2-7A6F55EE0DB1}"/>
          </ac:spMkLst>
        </pc:spChg>
        <pc:spChg chg="mod">
          <ac:chgData name="Lucas Nascimento" userId="90238c0f8130515a" providerId="LiveId" clId="{E8DB7A97-4238-45A9-BB85-4C311F3B2AAF}" dt="2025-07-09T15:40:21.507" v="1868" actId="1076"/>
          <ac:spMkLst>
            <pc:docMk/>
            <pc:sldMk cId="2798366460" sldId="305"/>
            <ac:spMk id="8" creationId="{A4631BD0-4B4F-D154-DD51-F81B5C459F51}"/>
          </ac:spMkLst>
        </pc:spChg>
        <pc:picChg chg="del">
          <ac:chgData name="Lucas Nascimento" userId="90238c0f8130515a" providerId="LiveId" clId="{E8DB7A97-4238-45A9-BB85-4C311F3B2AAF}" dt="2025-07-09T15:42:53.926" v="1906" actId="478"/>
          <ac:picMkLst>
            <pc:docMk/>
            <pc:sldMk cId="2798366460" sldId="305"/>
            <ac:picMk id="9" creationId="{43DEF031-5672-01B1-5AF2-C0B136DDD1B8}"/>
          </ac:picMkLst>
        </pc:picChg>
      </pc:sldChg>
      <pc:sldChg chg="addSp delSp modSp add mod ord">
        <pc:chgData name="Lucas Nascimento" userId="90238c0f8130515a" providerId="LiveId" clId="{E8DB7A97-4238-45A9-BB85-4C311F3B2AAF}" dt="2025-07-09T15:42:40.494" v="1898" actId="1036"/>
        <pc:sldMkLst>
          <pc:docMk/>
          <pc:sldMk cId="1752567536" sldId="306"/>
        </pc:sldMkLst>
        <pc:spChg chg="add">
          <ac:chgData name="Lucas Nascimento" userId="90238c0f8130515a" providerId="LiveId" clId="{E8DB7A97-4238-45A9-BB85-4C311F3B2AAF}" dt="2025-07-09T15:40:57.409" v="1872"/>
          <ac:spMkLst>
            <pc:docMk/>
            <pc:sldMk cId="1752567536" sldId="306"/>
            <ac:spMk id="3" creationId="{1077EE4C-91F3-8C7F-C833-24DC0183DA4B}"/>
          </ac:spMkLst>
        </pc:spChg>
        <pc:spChg chg="mod">
          <ac:chgData name="Lucas Nascimento" userId="90238c0f8130515a" providerId="LiveId" clId="{E8DB7A97-4238-45A9-BB85-4C311F3B2AAF}" dt="2025-07-09T15:41:05.213" v="1875" actId="14100"/>
          <ac:spMkLst>
            <pc:docMk/>
            <pc:sldMk cId="1752567536" sldId="306"/>
            <ac:spMk id="6" creationId="{C9FF84DD-2A51-706B-DBA0-0B19839924A7}"/>
          </ac:spMkLst>
        </pc:spChg>
        <pc:spChg chg="mod">
          <ac:chgData name="Lucas Nascimento" userId="90238c0f8130515a" providerId="LiveId" clId="{E8DB7A97-4238-45A9-BB85-4C311F3B2AAF}" dt="2025-07-09T15:42:40.494" v="1898" actId="1036"/>
          <ac:spMkLst>
            <pc:docMk/>
            <pc:sldMk cId="1752567536" sldId="306"/>
            <ac:spMk id="8" creationId="{FA9C2D47-6DD8-57C6-9771-25BCBA77E010}"/>
          </ac:spMkLst>
        </pc:spChg>
        <pc:picChg chg="del">
          <ac:chgData name="Lucas Nascimento" userId="90238c0f8130515a" providerId="LiveId" clId="{E8DB7A97-4238-45A9-BB85-4C311F3B2AAF}" dt="2025-07-09T15:42:24.846" v="1889" actId="478"/>
          <ac:picMkLst>
            <pc:docMk/>
            <pc:sldMk cId="1752567536" sldId="306"/>
            <ac:picMk id="9" creationId="{CA7C56D5-ADD1-BE76-29E9-BCB2EE4983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B4E75-C552-429F-9D1A-8FA5F69EABFF}" type="datetimeFigureOut">
              <a:rPr lang="pt-BR" smtClean="0"/>
              <a:t>09/07/2025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215269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B4E75-C552-429F-9D1A-8FA5F69EABFF}" type="datetimeFigureOut">
              <a:rPr lang="pt-BR" smtClean="0"/>
              <a:t>09/07/2025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92650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B4E75-C552-429F-9D1A-8FA5F69EABFF}" type="datetimeFigureOut">
              <a:rPr lang="pt-BR" smtClean="0"/>
              <a:t>09/07/2025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345170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B4E75-C552-429F-9D1A-8FA5F69EABFF}" type="datetimeFigureOut">
              <a:rPr lang="pt-BR" smtClean="0"/>
              <a:t>09/07/2025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259722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B4E75-C552-429F-9D1A-8FA5F69EABFF}" type="datetimeFigureOut">
              <a:rPr lang="pt-BR" smtClean="0"/>
              <a:t>09/07/2025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24800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B4E75-C552-429F-9D1A-8FA5F69EABFF}" type="datetimeFigureOut">
              <a:rPr lang="pt-BR" smtClean="0"/>
              <a:t>09/07/2025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354165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B4E75-C552-429F-9D1A-8FA5F69EABFF}" type="datetimeFigureOut">
              <a:rPr lang="pt-BR" smtClean="0"/>
              <a:t>09/07/2025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97824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B4E75-C552-429F-9D1A-8FA5F69EABFF}" type="datetimeFigureOut">
              <a:rPr lang="pt-BR" smtClean="0"/>
              <a:t>09/07/2025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5521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B4E75-C552-429F-9D1A-8FA5F69EABFF}" type="datetimeFigureOut">
              <a:rPr lang="pt-BR" smtClean="0"/>
              <a:t>09/07/2025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356525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6B4E75-C552-429F-9D1A-8FA5F69EABFF}" type="datetimeFigureOut">
              <a:rPr lang="pt-BR" smtClean="0"/>
              <a:t>09/07/2025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7338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6B4E75-C552-429F-9D1A-8FA5F69EABFF}" type="datetimeFigureOut">
              <a:rPr lang="pt-BR" smtClean="0"/>
              <a:t>09/07/2025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309A756-B8F6-4CA2-9E5C-7B144F3F1168}" type="slidenum">
              <a:rPr lang="pt-BR" smtClean="0"/>
              <a:t>‹#›</a:t>
            </a:fld>
            <a:endParaRPr lang="pt-BR"/>
          </a:p>
        </p:txBody>
      </p:sp>
    </p:spTree>
    <p:extLst>
      <p:ext uri="{BB962C8B-B14F-4D97-AF65-F5344CB8AC3E}">
        <p14:creationId xmlns:p14="http://schemas.microsoft.com/office/powerpoint/2010/main" val="259925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836B4E75-C552-429F-9D1A-8FA5F69EABFF}" type="datetimeFigureOut">
              <a:rPr lang="pt-BR" smtClean="0"/>
              <a:t>09/07/2025</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5309A756-B8F6-4CA2-9E5C-7B144F3F1168}" type="slidenum">
              <a:rPr lang="pt-BR" smtClean="0"/>
              <a:t>‹#›</a:t>
            </a:fld>
            <a:endParaRPr lang="pt-BR"/>
          </a:p>
        </p:txBody>
      </p:sp>
    </p:spTree>
    <p:extLst>
      <p:ext uri="{BB962C8B-B14F-4D97-AF65-F5344CB8AC3E}">
        <p14:creationId xmlns:p14="http://schemas.microsoft.com/office/powerpoint/2010/main" val="818310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nodejs.org/" TargetMode="External"/><Relationship Id="rId5" Type="http://schemas.openxmlformats.org/officeDocument/2006/relationships/hyperlink" Target="https://javascript.info/" TargetMode="External"/><Relationship Id="rId4" Type="http://schemas.openxmlformats.org/officeDocument/2006/relationships/hyperlink" Target="https://developer.mozilla.org/" TargetMode="Externa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BA64-0C16-A306-9E55-9C175DCD4A6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2DF742-537B-E6FD-592D-52C5DACD21B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a:solidFill>
                  <a:schemeClr val="bg1"/>
                </a:solidFill>
                <a:latin typeface="8BIT WONDER" panose="00000400000000000000" pitchFamily="2" charset="0"/>
              </a:rPr>
              <a:t>JS</a:t>
            </a:r>
            <a:endParaRPr lang="pt-BR" dirty="0"/>
          </a:p>
        </p:txBody>
      </p:sp>
      <p:pic>
        <p:nvPicPr>
          <p:cNvPr id="5" name="Picture 4" descr="A pixel art of a person meditating">
            <a:extLst>
              <a:ext uri="{FF2B5EF4-FFF2-40B4-BE49-F238E27FC236}">
                <a16:creationId xmlns:a16="http://schemas.microsoft.com/office/drawing/2014/main" id="{D8738925-A603-2A97-A050-A725E020D37B}"/>
              </a:ext>
            </a:extLst>
          </p:cNvPr>
          <p:cNvPicPr>
            <a:picLocks noChangeAspect="1"/>
          </p:cNvPicPr>
          <p:nvPr/>
        </p:nvPicPr>
        <p:blipFill>
          <a:blip r:embed="rId2"/>
          <a:srcRect b="8257"/>
          <a:stretch>
            <a:fillRect/>
          </a:stretch>
        </p:blipFill>
        <p:spPr>
          <a:xfrm>
            <a:off x="357116" y="2565863"/>
            <a:ext cx="6143767" cy="5636441"/>
          </a:xfrm>
          <a:prstGeom prst="rect">
            <a:avLst/>
          </a:prstGeom>
        </p:spPr>
      </p:pic>
      <p:sp>
        <p:nvSpPr>
          <p:cNvPr id="3" name="TextBox 2">
            <a:extLst>
              <a:ext uri="{FF2B5EF4-FFF2-40B4-BE49-F238E27FC236}">
                <a16:creationId xmlns:a16="http://schemas.microsoft.com/office/drawing/2014/main" id="{4451FA4C-BD7B-6E0B-B74E-8112EA2B6183}"/>
              </a:ext>
            </a:extLst>
          </p:cNvPr>
          <p:cNvSpPr txBox="1"/>
          <p:nvPr/>
        </p:nvSpPr>
        <p:spPr>
          <a:xfrm>
            <a:off x="743803" y="941695"/>
            <a:ext cx="5370394" cy="923330"/>
          </a:xfrm>
          <a:prstGeom prst="rect">
            <a:avLst/>
          </a:prstGeom>
          <a:noFill/>
        </p:spPr>
        <p:txBody>
          <a:bodyPr wrap="square" rtlCol="0">
            <a:spAutoFit/>
          </a:bodyPr>
          <a:lstStyle/>
          <a:p>
            <a:pPr algn="ctr"/>
            <a:r>
              <a:rPr lang="pt-BR" sz="5400" dirty="0">
                <a:solidFill>
                  <a:schemeClr val="bg1"/>
                </a:solidFill>
                <a:latin typeface="8BIT WONDER" panose="00000400000000000000" pitchFamily="2" charset="0"/>
              </a:rPr>
              <a:t>O Legado</a:t>
            </a:r>
          </a:p>
        </p:txBody>
      </p:sp>
      <p:sp>
        <p:nvSpPr>
          <p:cNvPr id="4" name="TextBox 3">
            <a:extLst>
              <a:ext uri="{FF2B5EF4-FFF2-40B4-BE49-F238E27FC236}">
                <a16:creationId xmlns:a16="http://schemas.microsoft.com/office/drawing/2014/main" id="{EFAF9DDD-EF68-7C14-2212-932CFFD86163}"/>
              </a:ext>
            </a:extLst>
          </p:cNvPr>
          <p:cNvSpPr txBox="1"/>
          <p:nvPr/>
        </p:nvSpPr>
        <p:spPr>
          <a:xfrm>
            <a:off x="2610135" y="2115403"/>
            <a:ext cx="1637731" cy="923330"/>
          </a:xfrm>
          <a:prstGeom prst="rect">
            <a:avLst/>
          </a:prstGeom>
          <a:noFill/>
        </p:spPr>
        <p:txBody>
          <a:bodyPr wrap="square" rtlCol="0">
            <a:spAutoFit/>
          </a:bodyPr>
          <a:lstStyle/>
          <a:p>
            <a:pPr algn="ctr"/>
            <a:r>
              <a:rPr lang="pt-BR" sz="5400" dirty="0">
                <a:solidFill>
                  <a:schemeClr val="bg1"/>
                </a:solidFill>
                <a:latin typeface="8BIT WONDER" panose="00000400000000000000" pitchFamily="2" charset="0"/>
              </a:rPr>
              <a:t>JS</a:t>
            </a:r>
            <a:endParaRPr lang="pt-BR" sz="5400" dirty="0"/>
          </a:p>
        </p:txBody>
      </p:sp>
      <p:pic>
        <p:nvPicPr>
          <p:cNvPr id="1026" name="Picture 2">
            <a:extLst>
              <a:ext uri="{FF2B5EF4-FFF2-40B4-BE49-F238E27FC236}">
                <a16:creationId xmlns:a16="http://schemas.microsoft.com/office/drawing/2014/main" id="{B2B597E0-E23B-2BC0-FA74-DB636A0186C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224817" y="8390318"/>
            <a:ext cx="1276066" cy="114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5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37A8F-7E8F-7A12-EF89-5FCA102E875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E314909-8B92-FF88-A598-2ED3571BCE7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BFCEB38C-A115-D36E-105E-ACF1576AE865}"/>
              </a:ext>
            </a:extLst>
          </p:cNvPr>
          <p:cNvSpPr txBox="1"/>
          <p:nvPr/>
        </p:nvSpPr>
        <p:spPr>
          <a:xfrm>
            <a:off x="320722" y="764274"/>
            <a:ext cx="6366681" cy="2308324"/>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Como o JavaScript Pensa</a:t>
            </a:r>
          </a:p>
        </p:txBody>
      </p:sp>
      <p:pic>
        <p:nvPicPr>
          <p:cNvPr id="7" name="Picture 2">
            <a:extLst>
              <a:ext uri="{FF2B5EF4-FFF2-40B4-BE49-F238E27FC236}">
                <a16:creationId xmlns:a16="http://schemas.microsoft.com/office/drawing/2014/main" id="{ACC434BE-79C2-F307-682B-498DC4130E3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603912-17F8-B3CC-E1AB-7A0CDAE13197}"/>
              </a:ext>
            </a:extLst>
          </p:cNvPr>
          <p:cNvSpPr txBox="1"/>
          <p:nvPr/>
        </p:nvSpPr>
        <p:spPr>
          <a:xfrm>
            <a:off x="719919" y="3406539"/>
            <a:ext cx="5418162" cy="4438203"/>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Tipos de dados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en-US" sz="2000" dirty="0" err="1">
                <a:solidFill>
                  <a:schemeClr val="bg1"/>
                </a:solidFill>
                <a:latin typeface="Impact" panose="020B0806030902050204" pitchFamily="34" charset="0"/>
              </a:rPr>
              <a:t>Primitivos</a:t>
            </a:r>
            <a:r>
              <a:rPr lang="en-US" sz="2000" dirty="0">
                <a:solidFill>
                  <a:schemeClr val="bg1"/>
                </a:solidFill>
                <a:latin typeface="Impact" panose="020B0806030902050204" pitchFamily="34" charset="0"/>
              </a:rPr>
              <a:t> </a:t>
            </a:r>
            <a:r>
              <a:rPr lang="en-US" sz="2000" dirty="0" err="1">
                <a:solidFill>
                  <a:schemeClr val="bg1"/>
                </a:solidFill>
                <a:latin typeface="Impact" panose="020B0806030902050204" pitchFamily="34" charset="0"/>
              </a:rPr>
              <a:t>como</a:t>
            </a:r>
            <a:r>
              <a:rPr lang="en-US" sz="2000" dirty="0">
                <a:solidFill>
                  <a:schemeClr val="bg1"/>
                </a:solidFill>
                <a:latin typeface="Impact" panose="020B0806030902050204" pitchFamily="34" charset="0"/>
              </a:rPr>
              <a:t> string, number, </a:t>
            </a:r>
            <a:r>
              <a:rPr lang="en-US" sz="2000" dirty="0" err="1">
                <a:solidFill>
                  <a:schemeClr val="bg1"/>
                </a:solidFill>
                <a:latin typeface="Impact" panose="020B0806030902050204" pitchFamily="34" charset="0"/>
              </a:rPr>
              <a:t>boolean</a:t>
            </a:r>
            <a:r>
              <a:rPr lang="en-US" sz="2000" dirty="0">
                <a:solidFill>
                  <a:schemeClr val="bg1"/>
                </a:solidFill>
                <a:latin typeface="Impact" panose="020B0806030902050204" pitchFamily="34" charset="0"/>
              </a:rPr>
              <a:t>, null, undefined, symbol e </a:t>
            </a:r>
            <a:r>
              <a:rPr lang="en-US" sz="2000" dirty="0" err="1">
                <a:solidFill>
                  <a:schemeClr val="bg1"/>
                </a:solidFill>
                <a:latin typeface="Impact" panose="020B0806030902050204" pitchFamily="34" charset="0"/>
              </a:rPr>
              <a:t>bigint</a:t>
            </a:r>
            <a:r>
              <a:rPr lang="en-US" sz="2000" dirty="0">
                <a:solidFill>
                  <a:schemeClr val="bg1"/>
                </a:solidFill>
                <a:latin typeface="Impact" panose="020B0806030902050204" pitchFamily="34" charset="0"/>
              </a:rPr>
              <a:t>.</a:t>
            </a:r>
          </a:p>
          <a:p>
            <a:pPr algn="just">
              <a:lnSpc>
                <a:spcPct val="150000"/>
              </a:lnSpc>
            </a:pPr>
            <a:endParaRPr lang="en-US" sz="2000" dirty="0">
              <a:solidFill>
                <a:schemeClr val="bg1"/>
              </a:solidFill>
              <a:latin typeface="Impact" panose="020B0806030902050204" pitchFamily="34" charset="0"/>
            </a:endParaRPr>
          </a:p>
          <a:p>
            <a:pPr algn="ctr">
              <a:lnSpc>
                <a:spcPct val="150000"/>
              </a:lnSpc>
            </a:pPr>
            <a:r>
              <a:rPr lang="pt-BR" dirty="0">
                <a:solidFill>
                  <a:schemeClr val="bg1"/>
                </a:solidFill>
                <a:latin typeface="Impact" panose="020B0806030902050204" pitchFamily="34" charset="0"/>
              </a:rPr>
              <a:t>Operadores e estruturas de controle</a:t>
            </a:r>
          </a:p>
          <a:p>
            <a:pPr algn="just">
              <a:lnSpc>
                <a:spcPct val="150000"/>
              </a:lnSpc>
            </a:pPr>
            <a:br>
              <a:rPr lang="pt-BR" dirty="0">
                <a:solidFill>
                  <a:schemeClr val="bg1"/>
                </a:solidFill>
                <a:latin typeface="Impact" panose="020B0806030902050204" pitchFamily="34" charset="0"/>
              </a:rPr>
            </a:br>
            <a:r>
              <a:rPr lang="pt-BR" dirty="0">
                <a:solidFill>
                  <a:schemeClr val="bg1"/>
                </a:solidFill>
                <a:latin typeface="Impact" panose="020B0806030902050204" pitchFamily="34" charset="0"/>
              </a:rPr>
              <a:t>Operadores aritméticos, lógicos, de comparação e estruturas como switch e try/catch.</a:t>
            </a:r>
            <a:endParaRPr lang="pt-BR" dirty="0"/>
          </a:p>
          <a:p>
            <a:pPr algn="just">
              <a:lnSpc>
                <a:spcPct val="150000"/>
              </a:lnSpc>
            </a:pPr>
            <a:endParaRPr lang="pt-BR" dirty="0"/>
          </a:p>
        </p:txBody>
      </p:sp>
      <p:pic>
        <p:nvPicPr>
          <p:cNvPr id="9" name="Picture 8" descr="A pixel art of a person meditating">
            <a:extLst>
              <a:ext uri="{FF2B5EF4-FFF2-40B4-BE49-F238E27FC236}">
                <a16:creationId xmlns:a16="http://schemas.microsoft.com/office/drawing/2014/main" id="{A4B17093-60F9-4C81-CCCB-9260F913671D}"/>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25300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FDE87-6D55-9FB5-37B6-9B61321751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1385719-DC3D-EFA7-04F9-60389BAD39A1}"/>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36AF5FE9-AC8E-AC25-8585-F50CD01907F5}"/>
              </a:ext>
            </a:extLst>
          </p:cNvPr>
          <p:cNvSpPr txBox="1"/>
          <p:nvPr/>
        </p:nvSpPr>
        <p:spPr>
          <a:xfrm>
            <a:off x="320722" y="764274"/>
            <a:ext cx="6366681" cy="2308324"/>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Como o JavaScript Pensa</a:t>
            </a:r>
          </a:p>
        </p:txBody>
      </p:sp>
      <p:pic>
        <p:nvPicPr>
          <p:cNvPr id="7" name="Picture 2">
            <a:extLst>
              <a:ext uri="{FF2B5EF4-FFF2-40B4-BE49-F238E27FC236}">
                <a16:creationId xmlns:a16="http://schemas.microsoft.com/office/drawing/2014/main" id="{1025535E-D9EA-3C8A-3C30-1E3819B781A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4D3837-4897-9447-2F2A-A5C7B32EA3EF}"/>
              </a:ext>
            </a:extLst>
          </p:cNvPr>
          <p:cNvSpPr txBox="1"/>
          <p:nvPr/>
        </p:nvSpPr>
        <p:spPr>
          <a:xfrm>
            <a:off x="719919" y="3406539"/>
            <a:ext cx="5418162" cy="4019177"/>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Funções e escopo</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Funções declaradas, expressões de função, funções anônimas, escopo léxico e closures.</a:t>
            </a:r>
          </a:p>
          <a:p>
            <a:pPr algn="just">
              <a:lnSpc>
                <a:spcPct val="150000"/>
              </a:lnSpc>
            </a:pPr>
            <a:endParaRPr lang="en-US" sz="2000" dirty="0">
              <a:solidFill>
                <a:schemeClr val="bg1"/>
              </a:solidFill>
              <a:latin typeface="Impact" panose="020B0806030902050204" pitchFamily="34" charset="0"/>
            </a:endParaRPr>
          </a:p>
          <a:p>
            <a:pPr algn="ctr">
              <a:lnSpc>
                <a:spcPct val="150000"/>
              </a:lnSpc>
            </a:pPr>
            <a:r>
              <a:rPr lang="pt-BR" dirty="0">
                <a:solidFill>
                  <a:schemeClr val="bg1"/>
                </a:solidFill>
                <a:latin typeface="Impact" panose="020B0806030902050204" pitchFamily="34" charset="0"/>
              </a:rPr>
              <a:t>Objetos e arrays</a:t>
            </a:r>
          </a:p>
          <a:p>
            <a:pPr algn="ctr">
              <a:lnSpc>
                <a:spcPct val="150000"/>
              </a:lnSpc>
            </a:pPr>
            <a:endParaRPr lang="pt-BR" dirty="0">
              <a:solidFill>
                <a:schemeClr val="bg1"/>
              </a:solidFill>
              <a:latin typeface="Impact" panose="020B0806030902050204" pitchFamily="34" charset="0"/>
            </a:endParaRPr>
          </a:p>
          <a:p>
            <a:pPr algn="just">
              <a:lnSpc>
                <a:spcPct val="150000"/>
              </a:lnSpc>
            </a:pPr>
            <a:r>
              <a:rPr lang="pt-BR" dirty="0">
                <a:solidFill>
                  <a:schemeClr val="bg1"/>
                </a:solidFill>
                <a:latin typeface="Impact" panose="020B0806030902050204" pitchFamily="34" charset="0"/>
              </a:rPr>
              <a:t>Criação e manipulação de objetos literais, arrays, métodos de array como map, filter e reduce.</a:t>
            </a:r>
            <a:endParaRPr lang="pt-BR" dirty="0"/>
          </a:p>
        </p:txBody>
      </p:sp>
      <p:pic>
        <p:nvPicPr>
          <p:cNvPr id="9" name="Picture 8" descr="A pixel art of a person meditating">
            <a:extLst>
              <a:ext uri="{FF2B5EF4-FFF2-40B4-BE49-F238E27FC236}">
                <a16:creationId xmlns:a16="http://schemas.microsoft.com/office/drawing/2014/main" id="{2359F8AF-3DA6-D059-ABFF-4F8742532CBF}"/>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02409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1FD5E-1C46-E211-E7F9-95358A9514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61C95B3-22C2-6F9C-2D86-688DE98D1BCA}"/>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264DE2C4-7E3B-E7ED-8020-6D2C844C7156}"/>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C559E3DB-7CA9-335D-93E6-AD870EA6D5DE}"/>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03</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6C6E5526-30FA-EE73-0BEF-E7E38504BB32}"/>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 JavaScript no Navegador</a:t>
            </a:r>
          </a:p>
        </p:txBody>
      </p:sp>
    </p:spTree>
    <p:extLst>
      <p:ext uri="{BB962C8B-B14F-4D97-AF65-F5344CB8AC3E}">
        <p14:creationId xmlns:p14="http://schemas.microsoft.com/office/powerpoint/2010/main" val="58433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5218-71E3-F1BA-47B1-502FA2D6856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01030A3-6B73-DBDF-C12A-10ECEC42865A}"/>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8B52A91-426E-E10F-C539-3811CDFA6465}"/>
              </a:ext>
            </a:extLst>
          </p:cNvPr>
          <p:cNvSpPr txBox="1"/>
          <p:nvPr/>
        </p:nvSpPr>
        <p:spPr>
          <a:xfrm>
            <a:off x="0" y="962279"/>
            <a:ext cx="6666931" cy="830997"/>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O DOM</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A6E8A368-60CF-CDCF-AA7A-7EC82E18D1C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461C9A-42B7-A4A7-4DB3-D3F6CEF2C38C}"/>
              </a:ext>
            </a:extLst>
          </p:cNvPr>
          <p:cNvSpPr txBox="1"/>
          <p:nvPr/>
        </p:nvSpPr>
        <p:spPr>
          <a:xfrm>
            <a:off x="868337" y="2167942"/>
            <a:ext cx="5273155" cy="4646785"/>
          </a:xfrm>
          <a:prstGeom prst="rect">
            <a:avLst/>
          </a:prstGeom>
          <a:noFill/>
        </p:spPr>
        <p:txBody>
          <a:bodyPr wrap="square" rtlCol="0">
            <a:spAutoFit/>
          </a:bodyPr>
          <a:lstStyle/>
          <a:p>
            <a:pPr algn="just">
              <a:lnSpc>
                <a:spcPct val="150000"/>
              </a:lnSpc>
            </a:pPr>
            <a:r>
              <a:rPr lang="pt-BR" sz="2000" dirty="0">
                <a:solidFill>
                  <a:schemeClr val="bg1"/>
                </a:solidFill>
                <a:latin typeface="Impact" panose="020B0806030902050204" pitchFamily="34" charset="0"/>
              </a:rPr>
              <a:t>Este capítulo explora como o JavaScript interage com páginas web diretamente no navegador</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O DOM (Document Object Model)</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Permite acessar e modificar a estrutura e o conteúdo de páginas HTML. Desenvolvedores usam document.querySelector, getElementById, createElement, entre outros métodos para manipular elementos dinamicamente.</a:t>
            </a:r>
          </a:p>
        </p:txBody>
      </p:sp>
      <p:pic>
        <p:nvPicPr>
          <p:cNvPr id="9" name="Picture 8" descr="A pixel art of a person meditating">
            <a:extLst>
              <a:ext uri="{FF2B5EF4-FFF2-40B4-BE49-F238E27FC236}">
                <a16:creationId xmlns:a16="http://schemas.microsoft.com/office/drawing/2014/main" id="{7F47E1B4-FD83-62BF-638D-58F350D91491}"/>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70538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ADF2-DF7D-88F5-F54E-45C110FBB80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97FF91-1A5D-BDC0-3680-B4EEF2349D3A}"/>
              </a:ext>
            </a:extLst>
          </p:cNvPr>
          <p:cNvSpPr/>
          <p:nvPr/>
        </p:nvSpPr>
        <p:spPr>
          <a:xfrm>
            <a:off x="-3"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C1BB5AAD-1777-E681-9653-26162531B11F}"/>
              </a:ext>
            </a:extLst>
          </p:cNvPr>
          <p:cNvSpPr txBox="1"/>
          <p:nvPr/>
        </p:nvSpPr>
        <p:spPr>
          <a:xfrm>
            <a:off x="0" y="1588124"/>
            <a:ext cx="6666931" cy="1200329"/>
          </a:xfrm>
          <a:prstGeom prst="rect">
            <a:avLst/>
          </a:prstGeom>
          <a:noFill/>
        </p:spPr>
        <p:txBody>
          <a:bodyPr wrap="square" rtlCol="0">
            <a:spAutoFit/>
          </a:bodyPr>
          <a:lstStyle/>
          <a:p>
            <a:pPr algn="ctr"/>
            <a:r>
              <a:rPr lang="pt-BR" sz="3600" dirty="0">
                <a:solidFill>
                  <a:schemeClr val="bg1"/>
                </a:solidFill>
                <a:latin typeface="8BIT WONDER" panose="00000400000000000000" pitchFamily="2" charset="0"/>
              </a:rPr>
              <a:t>Eventos e manipuladores</a:t>
            </a:r>
          </a:p>
        </p:txBody>
      </p:sp>
      <p:pic>
        <p:nvPicPr>
          <p:cNvPr id="7" name="Picture 2">
            <a:extLst>
              <a:ext uri="{FF2B5EF4-FFF2-40B4-BE49-F238E27FC236}">
                <a16:creationId xmlns:a16="http://schemas.microsoft.com/office/drawing/2014/main" id="{FFF3834C-1A89-A03F-0B50-63F55458F0F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410E2FE-ACEF-08E2-6523-D4D5321FFF9C}"/>
              </a:ext>
            </a:extLst>
          </p:cNvPr>
          <p:cNvSpPr txBox="1"/>
          <p:nvPr/>
        </p:nvSpPr>
        <p:spPr>
          <a:xfrm>
            <a:off x="792421" y="3002763"/>
            <a:ext cx="5273155" cy="2338461"/>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Eventos e manipuladores</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O JS permite escutar e responder a eventos do usuário com addEventListener. Eventos comuns incluem click, keydown, submit, entre outros.</a:t>
            </a:r>
          </a:p>
        </p:txBody>
      </p:sp>
      <p:pic>
        <p:nvPicPr>
          <p:cNvPr id="9" name="Picture 8" descr="A pixel art of a person meditating">
            <a:extLst>
              <a:ext uri="{FF2B5EF4-FFF2-40B4-BE49-F238E27FC236}">
                <a16:creationId xmlns:a16="http://schemas.microsoft.com/office/drawing/2014/main" id="{9B1D7CA9-EE4A-39DE-8516-71752A558666}"/>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5" name="Picture 4">
            <a:extLst>
              <a:ext uri="{FF2B5EF4-FFF2-40B4-BE49-F238E27FC236}">
                <a16:creationId xmlns:a16="http://schemas.microsoft.com/office/drawing/2014/main" id="{84567FA7-1BBE-38B2-1F57-8E6B217D7633}"/>
              </a:ext>
            </a:extLst>
          </p:cNvPr>
          <p:cNvPicPr>
            <a:picLocks noChangeAspect="1"/>
          </p:cNvPicPr>
          <p:nvPr/>
        </p:nvPicPr>
        <p:blipFill>
          <a:blip r:embed="rId5"/>
          <a:stretch>
            <a:fillRect/>
          </a:stretch>
        </p:blipFill>
        <p:spPr>
          <a:xfrm>
            <a:off x="414886" y="5769844"/>
            <a:ext cx="6028223" cy="71432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7535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D3F84-8C86-B3E4-4903-86319E3CEE8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A6CEE93-679A-5245-2B77-749B7DCBAFB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070551BA-23DD-B24C-5DE4-DC87039EE4EE}"/>
              </a:ext>
            </a:extLst>
          </p:cNvPr>
          <p:cNvSpPr txBox="1"/>
          <p:nvPr/>
        </p:nvSpPr>
        <p:spPr>
          <a:xfrm>
            <a:off x="0" y="962279"/>
            <a:ext cx="6666931" cy="2308324"/>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 HTML </a:t>
            </a:r>
          </a:p>
          <a:p>
            <a:pPr algn="ctr"/>
            <a:r>
              <a:rPr lang="pt-BR" sz="4800" dirty="0">
                <a:solidFill>
                  <a:schemeClr val="bg1"/>
                </a:solidFill>
                <a:latin typeface="8BIT WONDER" panose="00000400000000000000" pitchFamily="2" charset="0"/>
              </a:rPr>
              <a:t>e </a:t>
            </a:r>
          </a:p>
          <a:p>
            <a:pPr algn="ctr"/>
            <a:r>
              <a:rPr lang="pt-BR" sz="4800" dirty="0">
                <a:solidFill>
                  <a:schemeClr val="bg1"/>
                </a:solidFill>
                <a:latin typeface="8BIT WONDER" panose="00000400000000000000" pitchFamily="2" charset="0"/>
              </a:rPr>
              <a:t>CSS</a:t>
            </a:r>
          </a:p>
        </p:txBody>
      </p:sp>
      <p:pic>
        <p:nvPicPr>
          <p:cNvPr id="7" name="Picture 2">
            <a:extLst>
              <a:ext uri="{FF2B5EF4-FFF2-40B4-BE49-F238E27FC236}">
                <a16:creationId xmlns:a16="http://schemas.microsoft.com/office/drawing/2014/main" id="{63416FC3-4AEE-C0CE-20DF-CFC97F3822D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F6BDEF-585D-381F-17BE-F481F00B5B8B}"/>
              </a:ext>
            </a:extLst>
          </p:cNvPr>
          <p:cNvSpPr txBox="1"/>
          <p:nvPr/>
        </p:nvSpPr>
        <p:spPr>
          <a:xfrm>
            <a:off x="696887" y="3655548"/>
            <a:ext cx="5273155" cy="280012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Manipulação do HTML e CSS</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JS pode alterar classes, estilos e atributos. Por exemplo, é possível adicionar ou remover classes de elementos para controlar estilos visuais.</a:t>
            </a:r>
          </a:p>
        </p:txBody>
      </p:sp>
      <p:pic>
        <p:nvPicPr>
          <p:cNvPr id="9" name="Picture 8" descr="A pixel art of a person meditating">
            <a:extLst>
              <a:ext uri="{FF2B5EF4-FFF2-40B4-BE49-F238E27FC236}">
                <a16:creationId xmlns:a16="http://schemas.microsoft.com/office/drawing/2014/main" id="{81519782-4B15-7FC5-6CCD-99DB9B61D000}"/>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4" name="Picture 3">
            <a:extLst>
              <a:ext uri="{FF2B5EF4-FFF2-40B4-BE49-F238E27FC236}">
                <a16:creationId xmlns:a16="http://schemas.microsoft.com/office/drawing/2014/main" id="{31E1E609-73F9-F5FC-081A-A6FBD2E6F829}"/>
              </a:ext>
            </a:extLst>
          </p:cNvPr>
          <p:cNvPicPr>
            <a:picLocks noChangeAspect="1"/>
          </p:cNvPicPr>
          <p:nvPr/>
        </p:nvPicPr>
        <p:blipFill>
          <a:blip r:embed="rId5"/>
          <a:stretch>
            <a:fillRect/>
          </a:stretch>
        </p:blipFill>
        <p:spPr>
          <a:xfrm>
            <a:off x="485364" y="6717180"/>
            <a:ext cx="5887272" cy="60968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1954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88E92-6E9F-C261-9282-3ED229926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8FDCDE3-4C12-F25A-D726-5FBF2C73D37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1F17297-CFAB-BBA8-7B8E-815D7C2A0A07}"/>
              </a:ext>
            </a:extLst>
          </p:cNvPr>
          <p:cNvSpPr txBox="1"/>
          <p:nvPr/>
        </p:nvSpPr>
        <p:spPr>
          <a:xfrm>
            <a:off x="95534" y="962279"/>
            <a:ext cx="6666931" cy="2308324"/>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Forms</a:t>
            </a:r>
          </a:p>
          <a:p>
            <a:pPr algn="ctr"/>
            <a:r>
              <a:rPr lang="pt-BR" sz="4800" dirty="0">
                <a:solidFill>
                  <a:schemeClr val="bg1"/>
                </a:solidFill>
                <a:latin typeface="8BIT WONDER" panose="00000400000000000000" pitchFamily="2" charset="0"/>
              </a:rPr>
              <a:t>And</a:t>
            </a:r>
          </a:p>
          <a:p>
            <a:pPr algn="ctr"/>
            <a:r>
              <a:rPr lang="pt-BR" sz="4800" dirty="0">
                <a:solidFill>
                  <a:schemeClr val="bg1"/>
                </a:solidFill>
                <a:latin typeface="8BIT WONDER" panose="00000400000000000000" pitchFamily="2" charset="0"/>
              </a:rPr>
              <a:t>validations</a:t>
            </a:r>
          </a:p>
        </p:txBody>
      </p:sp>
      <p:pic>
        <p:nvPicPr>
          <p:cNvPr id="7" name="Picture 2">
            <a:extLst>
              <a:ext uri="{FF2B5EF4-FFF2-40B4-BE49-F238E27FC236}">
                <a16:creationId xmlns:a16="http://schemas.microsoft.com/office/drawing/2014/main" id="{BECDE5A6-FABF-3127-62C5-D326168969D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93A387-44E8-2060-FFA0-E6FE7A948852}"/>
              </a:ext>
            </a:extLst>
          </p:cNvPr>
          <p:cNvSpPr txBox="1"/>
          <p:nvPr/>
        </p:nvSpPr>
        <p:spPr>
          <a:xfrm>
            <a:off x="696887" y="3655548"/>
            <a:ext cx="5273155" cy="187679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Formulários e validações</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Validações podem ser feitas em tempo real com JS, prevenindo envio de dados incorretos.</a:t>
            </a:r>
          </a:p>
        </p:txBody>
      </p:sp>
      <p:pic>
        <p:nvPicPr>
          <p:cNvPr id="9" name="Picture 8" descr="A pixel art of a person meditating">
            <a:extLst>
              <a:ext uri="{FF2B5EF4-FFF2-40B4-BE49-F238E27FC236}">
                <a16:creationId xmlns:a16="http://schemas.microsoft.com/office/drawing/2014/main" id="{5235AE85-6A6B-02AE-A163-E6D0E0D2263B}"/>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5" name="Picture 4">
            <a:extLst>
              <a:ext uri="{FF2B5EF4-FFF2-40B4-BE49-F238E27FC236}">
                <a16:creationId xmlns:a16="http://schemas.microsoft.com/office/drawing/2014/main" id="{619F07AB-C580-5283-94A2-0FD4F97CCB97}"/>
              </a:ext>
            </a:extLst>
          </p:cNvPr>
          <p:cNvPicPr>
            <a:picLocks noChangeAspect="1"/>
          </p:cNvPicPr>
          <p:nvPr/>
        </p:nvPicPr>
        <p:blipFill>
          <a:blip r:embed="rId5"/>
          <a:stretch>
            <a:fillRect/>
          </a:stretch>
        </p:blipFill>
        <p:spPr>
          <a:xfrm>
            <a:off x="1142681" y="5816669"/>
            <a:ext cx="4572638" cy="15432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432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7498B-C7FF-613D-BA74-76A1F9D8291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C05C83E-F4DB-0D7B-A904-BA43EC1F2F7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717DB0E-A70C-C981-C34B-9D45D9AEE4DA}"/>
              </a:ext>
            </a:extLst>
          </p:cNvPr>
          <p:cNvSpPr txBox="1"/>
          <p:nvPr/>
        </p:nvSpPr>
        <p:spPr>
          <a:xfrm>
            <a:off x="95534" y="1158896"/>
            <a:ext cx="6666931" cy="1569660"/>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APIs do navegador</a:t>
            </a:r>
          </a:p>
        </p:txBody>
      </p:sp>
      <p:pic>
        <p:nvPicPr>
          <p:cNvPr id="7" name="Picture 2">
            <a:extLst>
              <a:ext uri="{FF2B5EF4-FFF2-40B4-BE49-F238E27FC236}">
                <a16:creationId xmlns:a16="http://schemas.microsoft.com/office/drawing/2014/main" id="{598E4A68-EA52-5EEC-F87A-F45DE7491B1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FE12EF-9CF0-BDF9-0A04-B1B30FD14069}"/>
              </a:ext>
            </a:extLst>
          </p:cNvPr>
          <p:cNvSpPr txBox="1"/>
          <p:nvPr/>
        </p:nvSpPr>
        <p:spPr>
          <a:xfrm>
            <a:off x="696887" y="3063191"/>
            <a:ext cx="5273155" cy="2338461"/>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APIs do navegador</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JavaScript pode interagir com recursos nativos como LocalStorage, geolocalização, Clipboard API e Web Notifications.</a:t>
            </a:r>
          </a:p>
        </p:txBody>
      </p:sp>
      <p:pic>
        <p:nvPicPr>
          <p:cNvPr id="9" name="Picture 8" descr="A pixel art of a person meditating">
            <a:extLst>
              <a:ext uri="{FF2B5EF4-FFF2-40B4-BE49-F238E27FC236}">
                <a16:creationId xmlns:a16="http://schemas.microsoft.com/office/drawing/2014/main" id="{CA69BA87-1A2C-2D28-DCD3-75A6ECF9CE69}"/>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4" name="Picture 3">
            <a:extLst>
              <a:ext uri="{FF2B5EF4-FFF2-40B4-BE49-F238E27FC236}">
                <a16:creationId xmlns:a16="http://schemas.microsoft.com/office/drawing/2014/main" id="{45CE9C8F-252B-9854-373D-12A908F6DED8}"/>
              </a:ext>
            </a:extLst>
          </p:cNvPr>
          <p:cNvPicPr>
            <a:picLocks noChangeAspect="1"/>
          </p:cNvPicPr>
          <p:nvPr/>
        </p:nvPicPr>
        <p:blipFill>
          <a:blip r:embed="rId5"/>
          <a:stretch>
            <a:fillRect/>
          </a:stretch>
        </p:blipFill>
        <p:spPr>
          <a:xfrm>
            <a:off x="1490392" y="5861617"/>
            <a:ext cx="3877216" cy="40010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7444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914F5-3B00-82C7-3D0D-76FA77507CD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069646A-019F-CF5F-5364-40E12AAEA036}"/>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5699433E-F9A9-85CD-46CB-9A47F66B11F7}"/>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531321BB-6B48-483C-78BB-3EABA891E74E}"/>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04</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8863B052-E510-8B9F-42F5-424ADFB92B22}"/>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Programando de Forma Moderna</a:t>
            </a:r>
          </a:p>
        </p:txBody>
      </p:sp>
    </p:spTree>
    <p:extLst>
      <p:ext uri="{BB962C8B-B14F-4D97-AF65-F5344CB8AC3E}">
        <p14:creationId xmlns:p14="http://schemas.microsoft.com/office/powerpoint/2010/main" val="320381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5E508-5987-452B-5C5B-79CEAFDBAC6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C92D59B-9AE5-8055-1680-83AD7CAEAF16}"/>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3BD14FCC-FCBC-99AD-6243-E0A684261667}"/>
              </a:ext>
            </a:extLst>
          </p:cNvPr>
          <p:cNvSpPr txBox="1"/>
          <p:nvPr/>
        </p:nvSpPr>
        <p:spPr>
          <a:xfrm>
            <a:off x="522879" y="1385361"/>
            <a:ext cx="5812242" cy="830997"/>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ES6 e mais</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F619AC87-7E22-A0C9-457F-EDD2A245CAE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C246D9-424A-F17E-9D5B-D54F9B4A79BF}"/>
              </a:ext>
            </a:extLst>
          </p:cNvPr>
          <p:cNvSpPr txBox="1"/>
          <p:nvPr/>
        </p:nvSpPr>
        <p:spPr>
          <a:xfrm>
            <a:off x="922928" y="2587848"/>
            <a:ext cx="5273155" cy="280012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ES6 e mais</a:t>
            </a:r>
          </a:p>
          <a:p>
            <a:pPr algn="ctr">
              <a:lnSpc>
                <a:spcPct val="150000"/>
              </a:lnSpc>
            </a:pPr>
            <a:r>
              <a:rPr lang="pt-BR" sz="2000" dirty="0">
                <a:solidFill>
                  <a:schemeClr val="bg1"/>
                </a:solidFill>
                <a:latin typeface="Impact" panose="020B0806030902050204" pitchFamily="34" charset="0"/>
              </a:rPr>
              <a:t>	</a:t>
            </a:r>
          </a:p>
          <a:p>
            <a:pPr algn="just">
              <a:lnSpc>
                <a:spcPct val="150000"/>
              </a:lnSpc>
            </a:pPr>
            <a:r>
              <a:rPr lang="pt-BR" sz="2000" dirty="0">
                <a:solidFill>
                  <a:schemeClr val="bg1"/>
                </a:solidFill>
                <a:latin typeface="Impact" panose="020B0806030902050204" pitchFamily="34" charset="0"/>
              </a:rPr>
              <a:t> Desde o ES6 (ECMAScript 2015), diversas funcionalidades modernas foram introduzidas: let, const, arrow functions, destructuring, parâmetros padrão, classes, etc.</a:t>
            </a:r>
          </a:p>
        </p:txBody>
      </p:sp>
      <p:pic>
        <p:nvPicPr>
          <p:cNvPr id="9" name="Picture 8" descr="A pixel art of a person meditating">
            <a:extLst>
              <a:ext uri="{FF2B5EF4-FFF2-40B4-BE49-F238E27FC236}">
                <a16:creationId xmlns:a16="http://schemas.microsoft.com/office/drawing/2014/main" id="{A9B2D484-CA7E-872B-6F6A-F33947A7BA92}"/>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10" name="Picture 9">
            <a:extLst>
              <a:ext uri="{FF2B5EF4-FFF2-40B4-BE49-F238E27FC236}">
                <a16:creationId xmlns:a16="http://schemas.microsoft.com/office/drawing/2014/main" id="{075F9AE4-D49D-5615-BA2D-8961504E6C36}"/>
              </a:ext>
            </a:extLst>
          </p:cNvPr>
          <p:cNvPicPr>
            <a:picLocks noChangeAspect="1"/>
          </p:cNvPicPr>
          <p:nvPr/>
        </p:nvPicPr>
        <p:blipFill>
          <a:blip r:embed="rId5"/>
          <a:stretch>
            <a:fillRect/>
          </a:stretch>
        </p:blipFill>
        <p:spPr>
          <a:xfrm>
            <a:off x="877843" y="6011963"/>
            <a:ext cx="5363323" cy="2953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8987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A9DEB-E53F-CA65-DE96-7236BDBABE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7F58AFA-0881-40C1-EF05-79D4C1277B70}"/>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0D517FD8-BD50-7CE0-A5D0-11104357E5C6}"/>
              </a:ext>
            </a:extLst>
          </p:cNvPr>
          <p:cNvSpPr txBox="1"/>
          <p:nvPr/>
        </p:nvSpPr>
        <p:spPr>
          <a:xfrm>
            <a:off x="320722" y="764274"/>
            <a:ext cx="3777018" cy="923330"/>
          </a:xfrm>
          <a:prstGeom prst="rect">
            <a:avLst/>
          </a:prstGeom>
          <a:noFill/>
        </p:spPr>
        <p:txBody>
          <a:bodyPr wrap="square" rtlCol="0">
            <a:spAutoFit/>
          </a:bodyPr>
          <a:lstStyle/>
          <a:p>
            <a:pPr algn="ctr"/>
            <a:r>
              <a:rPr lang="pt-BR" sz="5400" dirty="0">
                <a:solidFill>
                  <a:schemeClr val="bg1"/>
                </a:solidFill>
                <a:latin typeface="8BIT WONDER" panose="00000400000000000000" pitchFamily="2" charset="0"/>
              </a:rPr>
              <a:t>start</a:t>
            </a:r>
          </a:p>
        </p:txBody>
      </p:sp>
      <p:pic>
        <p:nvPicPr>
          <p:cNvPr id="7" name="Picture 2">
            <a:extLst>
              <a:ext uri="{FF2B5EF4-FFF2-40B4-BE49-F238E27FC236}">
                <a16:creationId xmlns:a16="http://schemas.microsoft.com/office/drawing/2014/main" id="{6935C658-A48D-1BF6-EDE9-368441ECE54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34CC3D-92FD-0C06-BA3D-D24A84565A00}"/>
              </a:ext>
            </a:extLst>
          </p:cNvPr>
          <p:cNvSpPr txBox="1"/>
          <p:nvPr/>
        </p:nvSpPr>
        <p:spPr>
          <a:xfrm>
            <a:off x="477671" y="2176900"/>
            <a:ext cx="5418162" cy="4524315"/>
          </a:xfrm>
          <a:prstGeom prst="rect">
            <a:avLst/>
          </a:prstGeom>
          <a:noFill/>
        </p:spPr>
        <p:txBody>
          <a:bodyPr wrap="square" rtlCol="0">
            <a:spAutoFit/>
          </a:bodyPr>
          <a:lstStyle/>
          <a:p>
            <a:pPr algn="just">
              <a:lnSpc>
                <a:spcPct val="150000"/>
              </a:lnSpc>
            </a:pPr>
            <a:r>
              <a:rPr lang="pt-BR" sz="2000" dirty="0">
                <a:solidFill>
                  <a:schemeClr val="bg1"/>
                </a:solidFill>
                <a:latin typeface="Impact" panose="020B0806030902050204" pitchFamily="34" charset="0"/>
              </a:rPr>
              <a:t>	O JavaScript, comumente chamado de JS, é uma das linguagens de programação mais influentes da história da web. Criado em 1995 por Brendan Eich, JS passou de uma linguagem de scripts simples para uma plataforma poderosa que impulsiona aplicações modernas, tanto no frontend quanto no backend. Este eBook explora a evolução, fundamentos e impacto do JavaScript na tecnologia atual.</a:t>
            </a:r>
          </a:p>
          <a:p>
            <a:endParaRPr lang="pt-BR" dirty="0"/>
          </a:p>
        </p:txBody>
      </p:sp>
      <p:pic>
        <p:nvPicPr>
          <p:cNvPr id="9" name="Picture 8" descr="A pixel art of a person meditating">
            <a:extLst>
              <a:ext uri="{FF2B5EF4-FFF2-40B4-BE49-F238E27FC236}">
                <a16:creationId xmlns:a16="http://schemas.microsoft.com/office/drawing/2014/main" id="{E1036698-8E85-3C81-05BB-BECFDBBD9144}"/>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249312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83C14-6BC8-6046-E56C-1FDF1E36DF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5A958A-199A-6026-BA31-C0BB5366366E}"/>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A1C4376A-9FF4-36ED-355A-DC1AF1B99A45}"/>
              </a:ext>
            </a:extLst>
          </p:cNvPr>
          <p:cNvSpPr txBox="1"/>
          <p:nvPr/>
        </p:nvSpPr>
        <p:spPr>
          <a:xfrm>
            <a:off x="567355" y="1221588"/>
            <a:ext cx="5812242" cy="1569660"/>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Import</a:t>
            </a:r>
          </a:p>
          <a:p>
            <a:pPr algn="ctr"/>
            <a:r>
              <a:rPr lang="pt-BR" sz="4800" b="1" dirty="0">
                <a:solidFill>
                  <a:schemeClr val="bg1"/>
                </a:solidFill>
                <a:latin typeface="8BIT WONDER" panose="00000400000000000000" pitchFamily="2" charset="0"/>
              </a:rPr>
              <a:t>Export</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18D966B7-59F8-79EB-582A-F1A6E444741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1469DEE-7E8F-2B29-7061-F951A418564E}"/>
              </a:ext>
            </a:extLst>
          </p:cNvPr>
          <p:cNvSpPr txBox="1"/>
          <p:nvPr/>
        </p:nvSpPr>
        <p:spPr>
          <a:xfrm>
            <a:off x="877843" y="3083429"/>
            <a:ext cx="5273155" cy="187679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Módulos (import/export)</a:t>
            </a:r>
          </a:p>
          <a:p>
            <a:pPr algn="just">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Permite dividir o código em arquivos reutilizáveis.</a:t>
            </a:r>
          </a:p>
        </p:txBody>
      </p:sp>
      <p:pic>
        <p:nvPicPr>
          <p:cNvPr id="9" name="Picture 8" descr="A pixel art of a person meditating">
            <a:extLst>
              <a:ext uri="{FF2B5EF4-FFF2-40B4-BE49-F238E27FC236}">
                <a16:creationId xmlns:a16="http://schemas.microsoft.com/office/drawing/2014/main" id="{2847A6A4-7F3B-E61A-B607-8FADDD77F5F9}"/>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4" name="Picture 3">
            <a:extLst>
              <a:ext uri="{FF2B5EF4-FFF2-40B4-BE49-F238E27FC236}">
                <a16:creationId xmlns:a16="http://schemas.microsoft.com/office/drawing/2014/main" id="{75F6B934-6096-31F2-67E1-2F91D1328D6D}"/>
              </a:ext>
            </a:extLst>
          </p:cNvPr>
          <p:cNvPicPr>
            <a:picLocks noChangeAspect="1"/>
          </p:cNvPicPr>
          <p:nvPr/>
        </p:nvPicPr>
        <p:blipFill>
          <a:blip r:embed="rId5"/>
          <a:stretch>
            <a:fillRect/>
          </a:stretch>
        </p:blipFill>
        <p:spPr>
          <a:xfrm>
            <a:off x="1595181" y="5364640"/>
            <a:ext cx="3667637" cy="17528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2543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DE4E7-6AC1-EE18-054B-2975A97C47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8467587-06A1-79B6-F1BA-14552B090FBE}"/>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10C7CB5-FC44-1A17-F981-57FC9B29C61F}"/>
              </a:ext>
            </a:extLst>
          </p:cNvPr>
          <p:cNvSpPr txBox="1"/>
          <p:nvPr/>
        </p:nvSpPr>
        <p:spPr>
          <a:xfrm>
            <a:off x="567355" y="1221588"/>
            <a:ext cx="5812242" cy="1569660"/>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Promises async</a:t>
            </a:r>
          </a:p>
        </p:txBody>
      </p:sp>
      <p:pic>
        <p:nvPicPr>
          <p:cNvPr id="7" name="Picture 2">
            <a:extLst>
              <a:ext uri="{FF2B5EF4-FFF2-40B4-BE49-F238E27FC236}">
                <a16:creationId xmlns:a16="http://schemas.microsoft.com/office/drawing/2014/main" id="{4693A5B0-6BE8-5F9F-E1FF-071EFC9F762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F8ECD3-9880-E0EC-564E-8E7E40B20B8A}"/>
              </a:ext>
            </a:extLst>
          </p:cNvPr>
          <p:cNvSpPr txBox="1"/>
          <p:nvPr/>
        </p:nvSpPr>
        <p:spPr>
          <a:xfrm>
            <a:off x="877843" y="3083429"/>
            <a:ext cx="5273155" cy="187679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Promises e async/await</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Facilitam o controle de tarefas assíncronas, evitando o "callback hell".</a:t>
            </a:r>
          </a:p>
        </p:txBody>
      </p:sp>
      <p:pic>
        <p:nvPicPr>
          <p:cNvPr id="9" name="Picture 8" descr="A pixel art of a person meditating">
            <a:extLst>
              <a:ext uri="{FF2B5EF4-FFF2-40B4-BE49-F238E27FC236}">
                <a16:creationId xmlns:a16="http://schemas.microsoft.com/office/drawing/2014/main" id="{D69FFD09-4BE0-1F62-8096-D305D201C3AA}"/>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5" name="Picture 4">
            <a:extLst>
              <a:ext uri="{FF2B5EF4-FFF2-40B4-BE49-F238E27FC236}">
                <a16:creationId xmlns:a16="http://schemas.microsoft.com/office/drawing/2014/main" id="{4B08A68E-7077-E629-A14A-ACF7461E2BBD}"/>
              </a:ext>
            </a:extLst>
          </p:cNvPr>
          <p:cNvPicPr>
            <a:picLocks noChangeAspect="1"/>
          </p:cNvPicPr>
          <p:nvPr/>
        </p:nvPicPr>
        <p:blipFill>
          <a:blip r:embed="rId5"/>
          <a:stretch>
            <a:fillRect/>
          </a:stretch>
        </p:blipFill>
        <p:spPr>
          <a:xfrm>
            <a:off x="465196" y="5567031"/>
            <a:ext cx="5927608" cy="11538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4766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DA9BD-C80D-90E8-1FC3-5AF2F0D4AE1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E0A231D-2959-1A89-7A18-5990E8F46E14}"/>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F45881C7-EA13-7C13-775A-35EF7246642C}"/>
              </a:ext>
            </a:extLst>
          </p:cNvPr>
          <p:cNvSpPr txBox="1"/>
          <p:nvPr/>
        </p:nvSpPr>
        <p:spPr>
          <a:xfrm>
            <a:off x="522879" y="1221588"/>
            <a:ext cx="5812242" cy="1569660"/>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Fetch API</a:t>
            </a:r>
          </a:p>
          <a:p>
            <a:pPr algn="ctr"/>
            <a:r>
              <a:rPr lang="pt-BR" sz="4800" dirty="0">
                <a:solidFill>
                  <a:schemeClr val="bg1"/>
                </a:solidFill>
                <a:latin typeface="8BIT WONDER" panose="00000400000000000000" pitchFamily="2" charset="0"/>
              </a:rPr>
              <a:t>Json</a:t>
            </a:r>
          </a:p>
        </p:txBody>
      </p:sp>
      <p:pic>
        <p:nvPicPr>
          <p:cNvPr id="7" name="Picture 2">
            <a:extLst>
              <a:ext uri="{FF2B5EF4-FFF2-40B4-BE49-F238E27FC236}">
                <a16:creationId xmlns:a16="http://schemas.microsoft.com/office/drawing/2014/main" id="{28C6826B-3C5B-4394-3154-DD0D27039F6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1F9951-23B8-B098-732F-42B99D219A25}"/>
              </a:ext>
            </a:extLst>
          </p:cNvPr>
          <p:cNvSpPr txBox="1"/>
          <p:nvPr/>
        </p:nvSpPr>
        <p:spPr>
          <a:xfrm>
            <a:off x="877843" y="3083429"/>
            <a:ext cx="5273155" cy="418512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Fetch API</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Substitui o </a:t>
            </a:r>
            <a:r>
              <a:rPr lang="pt-BR" sz="2000" dirty="0">
                <a:solidFill>
                  <a:schemeClr val="accent2">
                    <a:lumMod val="75000"/>
                  </a:schemeClr>
                </a:solidFill>
                <a:latin typeface="Impact" panose="020B0806030902050204" pitchFamily="34" charset="0"/>
              </a:rPr>
              <a:t>XMLHttpRequest</a:t>
            </a:r>
            <a:r>
              <a:rPr lang="pt-BR" sz="2000" dirty="0">
                <a:solidFill>
                  <a:schemeClr val="bg1"/>
                </a:solidFill>
                <a:latin typeface="Impact" panose="020B0806030902050204" pitchFamily="34" charset="0"/>
              </a:rPr>
              <a:t> com uma interface mais simples para requisições HTTP.</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Manipulação de JSON</a:t>
            </a:r>
          </a:p>
          <a:p>
            <a:pPr algn="just">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JS é totalmente compatível com JSON, permitindo fácil integração com APIs.</a:t>
            </a:r>
          </a:p>
        </p:txBody>
      </p:sp>
      <p:pic>
        <p:nvPicPr>
          <p:cNvPr id="9" name="Picture 8" descr="A pixel art of a person meditating">
            <a:extLst>
              <a:ext uri="{FF2B5EF4-FFF2-40B4-BE49-F238E27FC236}">
                <a16:creationId xmlns:a16="http://schemas.microsoft.com/office/drawing/2014/main" id="{8721DA2E-EED7-0D8C-43C4-3CA85A4DE4EC}"/>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92629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C14C4-2130-9FDF-F1F4-8082F73A8A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DFA785A-A138-859C-A376-03634F4E5D21}"/>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D83CCF0B-1516-3F7D-6542-49DAFC4F6158}"/>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A2B2C9F4-AEBF-7FF3-8156-03236D091E87}"/>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05</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8239E72C-6D43-C895-33E2-1A08C8041239}"/>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JavaScript no Backend</a:t>
            </a:r>
          </a:p>
        </p:txBody>
      </p:sp>
    </p:spTree>
    <p:extLst>
      <p:ext uri="{BB962C8B-B14F-4D97-AF65-F5344CB8AC3E}">
        <p14:creationId xmlns:p14="http://schemas.microsoft.com/office/powerpoint/2010/main" val="257138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3AF84-5C9B-5FA0-48E1-80E4885BD7B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6F39B30-9D41-5BDA-02D0-F9575C643B32}"/>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69F3389-C583-8A9B-BDFD-71B0543B76CE}"/>
              </a:ext>
            </a:extLst>
          </p:cNvPr>
          <p:cNvSpPr txBox="1"/>
          <p:nvPr/>
        </p:nvSpPr>
        <p:spPr>
          <a:xfrm>
            <a:off x="261438" y="1131481"/>
            <a:ext cx="6335121" cy="830997"/>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Backend</a:t>
            </a:r>
          </a:p>
        </p:txBody>
      </p:sp>
      <p:pic>
        <p:nvPicPr>
          <p:cNvPr id="7" name="Picture 2">
            <a:extLst>
              <a:ext uri="{FF2B5EF4-FFF2-40B4-BE49-F238E27FC236}">
                <a16:creationId xmlns:a16="http://schemas.microsoft.com/office/drawing/2014/main" id="{830854E1-392C-F7BC-6A1E-EAFEEA0FF5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42B18F-7522-9F13-ADE7-869184700355}"/>
              </a:ext>
            </a:extLst>
          </p:cNvPr>
          <p:cNvSpPr txBox="1"/>
          <p:nvPr/>
        </p:nvSpPr>
        <p:spPr>
          <a:xfrm>
            <a:off x="792422" y="2328712"/>
            <a:ext cx="5273155" cy="280012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Node.js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Node.js é conhecido por seu modelo de I/O não bloqueante e orientado a eventos, ideal para aplicações escaláveis como APIs, chat em tempo real e servidores web de alto desempenho.</a:t>
            </a:r>
          </a:p>
        </p:txBody>
      </p:sp>
      <p:pic>
        <p:nvPicPr>
          <p:cNvPr id="9" name="Picture 8" descr="A pixel art of a person meditating">
            <a:extLst>
              <a:ext uri="{FF2B5EF4-FFF2-40B4-BE49-F238E27FC236}">
                <a16:creationId xmlns:a16="http://schemas.microsoft.com/office/drawing/2014/main" id="{1FE69585-495F-B01D-A95D-D827755B11E4}"/>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5" name="Picture 4">
            <a:extLst>
              <a:ext uri="{FF2B5EF4-FFF2-40B4-BE49-F238E27FC236}">
                <a16:creationId xmlns:a16="http://schemas.microsoft.com/office/drawing/2014/main" id="{D77F4848-6DED-1605-9D52-456BC7805D93}"/>
              </a:ext>
            </a:extLst>
          </p:cNvPr>
          <p:cNvPicPr>
            <a:picLocks noChangeAspect="1"/>
          </p:cNvPicPr>
          <p:nvPr/>
        </p:nvPicPr>
        <p:blipFill>
          <a:blip r:embed="rId5"/>
          <a:stretch>
            <a:fillRect/>
          </a:stretch>
        </p:blipFill>
        <p:spPr>
          <a:xfrm>
            <a:off x="1382405" y="5600874"/>
            <a:ext cx="4093190" cy="16872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59436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81FF3-FDB2-686D-DE6E-87AD84A1EC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F2F952-7D3A-41BF-2332-689A545FE30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B5E7A46D-F623-CA8E-8CD0-92D26EBF3A1C}"/>
              </a:ext>
            </a:extLst>
          </p:cNvPr>
          <p:cNvSpPr txBox="1"/>
          <p:nvPr/>
        </p:nvSpPr>
        <p:spPr>
          <a:xfrm>
            <a:off x="261438" y="1267961"/>
            <a:ext cx="6335121" cy="830997"/>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Backend</a:t>
            </a:r>
          </a:p>
        </p:txBody>
      </p:sp>
      <p:pic>
        <p:nvPicPr>
          <p:cNvPr id="7" name="Picture 2">
            <a:extLst>
              <a:ext uri="{FF2B5EF4-FFF2-40B4-BE49-F238E27FC236}">
                <a16:creationId xmlns:a16="http://schemas.microsoft.com/office/drawing/2014/main" id="{5A469700-87B4-2D25-9866-7EE695D2D9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91859-163A-5BAA-6FC0-217E3B4F8433}"/>
              </a:ext>
            </a:extLst>
          </p:cNvPr>
          <p:cNvSpPr txBox="1"/>
          <p:nvPr/>
        </p:nvSpPr>
        <p:spPr>
          <a:xfrm>
            <a:off x="792422" y="2424248"/>
            <a:ext cx="5273155" cy="187679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Express.js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Framework para criação de servidores HTTP, ideal para APIs RESTful.</a:t>
            </a:r>
          </a:p>
        </p:txBody>
      </p:sp>
      <p:pic>
        <p:nvPicPr>
          <p:cNvPr id="9" name="Picture 8" descr="A pixel art of a person meditating">
            <a:extLst>
              <a:ext uri="{FF2B5EF4-FFF2-40B4-BE49-F238E27FC236}">
                <a16:creationId xmlns:a16="http://schemas.microsoft.com/office/drawing/2014/main" id="{745CAD1E-3DA2-5308-1BBA-48153F66A821}"/>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4" name="Picture 3">
            <a:extLst>
              <a:ext uri="{FF2B5EF4-FFF2-40B4-BE49-F238E27FC236}">
                <a16:creationId xmlns:a16="http://schemas.microsoft.com/office/drawing/2014/main" id="{5BEFCABB-197D-1335-59D5-C0E2B6506D9B}"/>
              </a:ext>
            </a:extLst>
          </p:cNvPr>
          <p:cNvPicPr>
            <a:picLocks noChangeAspect="1"/>
          </p:cNvPicPr>
          <p:nvPr/>
        </p:nvPicPr>
        <p:blipFill>
          <a:blip r:embed="rId5"/>
          <a:srcRect r="21393"/>
          <a:stretch>
            <a:fillRect/>
          </a:stretch>
        </p:blipFill>
        <p:spPr>
          <a:xfrm>
            <a:off x="733567" y="5067523"/>
            <a:ext cx="5390866" cy="14632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1578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C6EC0-CAD2-C0FD-6D5B-9AA0D56ADD9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0045F79-5B32-35DB-8D97-3AD37BAB1D21}"/>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CDC02CC5-06ED-9A25-553C-FDF2AD7A64C6}"/>
              </a:ext>
            </a:extLst>
          </p:cNvPr>
          <p:cNvSpPr txBox="1"/>
          <p:nvPr/>
        </p:nvSpPr>
        <p:spPr>
          <a:xfrm>
            <a:off x="261438" y="1267961"/>
            <a:ext cx="6335121" cy="830997"/>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Backend</a:t>
            </a:r>
          </a:p>
        </p:txBody>
      </p:sp>
      <p:pic>
        <p:nvPicPr>
          <p:cNvPr id="7" name="Picture 2">
            <a:extLst>
              <a:ext uri="{FF2B5EF4-FFF2-40B4-BE49-F238E27FC236}">
                <a16:creationId xmlns:a16="http://schemas.microsoft.com/office/drawing/2014/main" id="{1AB2F683-EC65-04ED-B624-60E031D9739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AB5BAF-EA7C-73AE-6641-B48C396A08D4}"/>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Banco de dados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Integração com bancos relacionais (MySQL, PostgreSQL) via ORMs como Sequelize e com bancos NoSQL como MongoDB.</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APIs RESTful</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JavaScript é ideal para criar rotas de leitura, criação, atualização e exclusão de dados (CRUD).</a:t>
            </a:r>
          </a:p>
        </p:txBody>
      </p:sp>
      <p:pic>
        <p:nvPicPr>
          <p:cNvPr id="9" name="Picture 8" descr="A pixel art of a person meditating">
            <a:extLst>
              <a:ext uri="{FF2B5EF4-FFF2-40B4-BE49-F238E27FC236}">
                <a16:creationId xmlns:a16="http://schemas.microsoft.com/office/drawing/2014/main" id="{48C762F4-86AB-07D9-3097-F54CCDF28CEC}"/>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827681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9E323-2607-6877-5CFE-55CC261CCA5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6FB325-30AD-0978-180C-FA09ED506DD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B59605AF-CD24-CFED-CFDD-EB0C143BDEF7}"/>
              </a:ext>
            </a:extLst>
          </p:cNvPr>
          <p:cNvSpPr txBox="1"/>
          <p:nvPr/>
        </p:nvSpPr>
        <p:spPr>
          <a:xfrm>
            <a:off x="261438" y="1267961"/>
            <a:ext cx="6335121" cy="830997"/>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Backend</a:t>
            </a:r>
          </a:p>
        </p:txBody>
      </p:sp>
      <p:pic>
        <p:nvPicPr>
          <p:cNvPr id="7" name="Picture 2">
            <a:extLst>
              <a:ext uri="{FF2B5EF4-FFF2-40B4-BE49-F238E27FC236}">
                <a16:creationId xmlns:a16="http://schemas.microsoft.com/office/drawing/2014/main" id="{34571219-BC10-66F7-4BF9-CEF7248A0EE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D4D62E-1F39-28E3-F9FC-7922B22A47AA}"/>
              </a:ext>
            </a:extLst>
          </p:cNvPr>
          <p:cNvSpPr txBox="1"/>
          <p:nvPr/>
        </p:nvSpPr>
        <p:spPr>
          <a:xfrm>
            <a:off x="792422" y="2424248"/>
            <a:ext cx="5273155" cy="2800126"/>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Autenticação e segurança</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Utilização de JWT (JSON Web Tokens) para autenticação, proteção contra injeções com validações, </a:t>
            </a:r>
            <a:r>
              <a:rPr lang="pt-BR" sz="2000" dirty="0">
                <a:solidFill>
                  <a:schemeClr val="accent2">
                    <a:lumMod val="75000"/>
                  </a:schemeClr>
                </a:solidFill>
                <a:latin typeface="Impact" panose="020B0806030902050204" pitchFamily="34" charset="0"/>
              </a:rPr>
              <a:t>helmet</a:t>
            </a:r>
            <a:r>
              <a:rPr lang="pt-BR" sz="2000" dirty="0">
                <a:solidFill>
                  <a:schemeClr val="bg1"/>
                </a:solidFill>
                <a:latin typeface="Impact" panose="020B0806030902050204" pitchFamily="34" charset="0"/>
              </a:rPr>
              <a:t> para segurança de headers HTTP, e </a:t>
            </a:r>
            <a:r>
              <a:rPr lang="pt-BR" sz="2000" dirty="0">
                <a:solidFill>
                  <a:schemeClr val="accent2">
                    <a:lumMod val="75000"/>
                  </a:schemeClr>
                </a:solidFill>
                <a:latin typeface="Impact" panose="020B0806030902050204" pitchFamily="34" charset="0"/>
              </a:rPr>
              <a:t>bcrypt</a:t>
            </a:r>
            <a:r>
              <a:rPr lang="pt-BR" sz="2000" dirty="0">
                <a:solidFill>
                  <a:schemeClr val="bg1"/>
                </a:solidFill>
                <a:latin typeface="Impact" panose="020B0806030902050204" pitchFamily="34" charset="0"/>
              </a:rPr>
              <a:t> para criptografia de senhas.</a:t>
            </a:r>
          </a:p>
        </p:txBody>
      </p:sp>
      <p:pic>
        <p:nvPicPr>
          <p:cNvPr id="9" name="Picture 8" descr="A pixel art of a person meditating">
            <a:extLst>
              <a:ext uri="{FF2B5EF4-FFF2-40B4-BE49-F238E27FC236}">
                <a16:creationId xmlns:a16="http://schemas.microsoft.com/office/drawing/2014/main" id="{77E5296E-3CAF-3AF9-B611-831F57A5212D}"/>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5" name="Picture 4">
            <a:extLst>
              <a:ext uri="{FF2B5EF4-FFF2-40B4-BE49-F238E27FC236}">
                <a16:creationId xmlns:a16="http://schemas.microsoft.com/office/drawing/2014/main" id="{D59D5C70-2967-8353-3D92-56534E104CDE}"/>
              </a:ext>
            </a:extLst>
          </p:cNvPr>
          <p:cNvPicPr>
            <a:picLocks noChangeAspect="1"/>
          </p:cNvPicPr>
          <p:nvPr/>
        </p:nvPicPr>
        <p:blipFill>
          <a:blip r:embed="rId5"/>
          <a:stretch>
            <a:fillRect/>
          </a:stretch>
        </p:blipFill>
        <p:spPr>
          <a:xfrm>
            <a:off x="442550" y="6063532"/>
            <a:ext cx="6154009" cy="61921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66734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A8E2D-2EE0-80DD-0C80-E1B62F82362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72865A6-219A-16FD-44F1-02F0F3088435}"/>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6FC1D109-662A-67B0-8C65-83F1EF9FD9EE}"/>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3FB666B5-F04A-5344-1A4C-1EBA4757827A}"/>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06</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B37B3194-8A97-E880-B0FA-9AFDB6B7AC42}"/>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Frameworks e Bibliotecas</a:t>
            </a:r>
          </a:p>
        </p:txBody>
      </p:sp>
    </p:spTree>
    <p:extLst>
      <p:ext uri="{BB962C8B-B14F-4D97-AF65-F5344CB8AC3E}">
        <p14:creationId xmlns:p14="http://schemas.microsoft.com/office/powerpoint/2010/main" val="341258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5D7B6-2487-7218-D666-AA1D3D54558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95F0324-883F-754F-37D9-B6BE01CF7DD5}"/>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2FC48F97-7306-1D2C-B881-6237A71D06DA}"/>
              </a:ext>
            </a:extLst>
          </p:cNvPr>
          <p:cNvSpPr txBox="1"/>
          <p:nvPr/>
        </p:nvSpPr>
        <p:spPr>
          <a:xfrm>
            <a:off x="261438" y="1267961"/>
            <a:ext cx="6335121" cy="1661993"/>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Framework</a:t>
            </a:r>
            <a:r>
              <a:rPr lang="pt-BR" sz="5400" dirty="0">
                <a:solidFill>
                  <a:schemeClr val="bg1"/>
                </a:solidFill>
                <a:latin typeface="8BIT WONDER" panose="00000400000000000000" pitchFamily="2" charset="0"/>
              </a:rPr>
              <a:t> </a:t>
            </a:r>
          </a:p>
          <a:p>
            <a:pPr algn="ct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722E5626-29F6-89F1-0EE9-DCDF60ED5C8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705621-298D-5C7F-21A0-D287BB6CABE0}"/>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Angular</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Solução robusta para aplicações complexas, com suporte completo para testes, rotas e injeção de dependência via TypeScript.</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Vue.js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Simples e acessível, com sintaxe intuitiva e foco em progressividade. Ótimo para iniciantes.</a:t>
            </a:r>
          </a:p>
        </p:txBody>
      </p:sp>
      <p:pic>
        <p:nvPicPr>
          <p:cNvPr id="9" name="Picture 8" descr="A pixel art of a person meditating">
            <a:extLst>
              <a:ext uri="{FF2B5EF4-FFF2-40B4-BE49-F238E27FC236}">
                <a16:creationId xmlns:a16="http://schemas.microsoft.com/office/drawing/2014/main" id="{E0645101-F536-0387-DEEF-66995C8CA25E}"/>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4547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5FEE9-6C7A-F298-4C55-B2AF2CF9D88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D7B5E16-397A-8FBA-0744-BED3E35C80A3}"/>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1535B2D3-8488-6380-0143-59DDB3025B4A}"/>
              </a:ext>
            </a:extLst>
          </p:cNvPr>
          <p:cNvSpPr txBox="1"/>
          <p:nvPr/>
        </p:nvSpPr>
        <p:spPr>
          <a:xfrm>
            <a:off x="919091"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8AF6E790-5F9C-6176-0C54-85A361A8A34D}"/>
              </a:ext>
            </a:extLst>
          </p:cNvPr>
          <p:cNvSpPr txBox="1"/>
          <p:nvPr/>
        </p:nvSpPr>
        <p:spPr>
          <a:xfrm>
            <a:off x="1678142" y="2306122"/>
            <a:ext cx="3501717"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01</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9C20FFB5-A8CE-3A6E-F9F5-47BC9D7A85F6}"/>
              </a:ext>
            </a:extLst>
          </p:cNvPr>
          <p:cNvSpPr txBox="1"/>
          <p:nvPr/>
        </p:nvSpPr>
        <p:spPr>
          <a:xfrm>
            <a:off x="830914" y="6428125"/>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A Origem do JavaScript</a:t>
            </a:r>
          </a:p>
        </p:txBody>
      </p:sp>
    </p:spTree>
    <p:extLst>
      <p:ext uri="{BB962C8B-B14F-4D97-AF65-F5344CB8AC3E}">
        <p14:creationId xmlns:p14="http://schemas.microsoft.com/office/powerpoint/2010/main" val="96989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78858-8E05-BEBD-9C59-365108272AD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55514F4-4EFA-C61A-9FC8-673E3B9CA1CE}"/>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1CBAC038-B82B-9EF9-2635-66F3F1C81C09}"/>
              </a:ext>
            </a:extLst>
          </p:cNvPr>
          <p:cNvSpPr txBox="1"/>
          <p:nvPr/>
        </p:nvSpPr>
        <p:spPr>
          <a:xfrm>
            <a:off x="522879" y="1289827"/>
            <a:ext cx="5812242" cy="830997"/>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Biblioteca </a:t>
            </a:r>
          </a:p>
        </p:txBody>
      </p:sp>
      <p:pic>
        <p:nvPicPr>
          <p:cNvPr id="7" name="Picture 2">
            <a:extLst>
              <a:ext uri="{FF2B5EF4-FFF2-40B4-BE49-F238E27FC236}">
                <a16:creationId xmlns:a16="http://schemas.microsoft.com/office/drawing/2014/main" id="{B61F9A4D-3B98-4EC5-C24A-DFD52375828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6CAC5A-555B-3878-7B00-6A6ED44019A4}"/>
              </a:ext>
            </a:extLst>
          </p:cNvPr>
          <p:cNvSpPr txBox="1"/>
          <p:nvPr/>
        </p:nvSpPr>
        <p:spPr>
          <a:xfrm>
            <a:off x="792422" y="2424248"/>
            <a:ext cx="5273155" cy="510845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React.js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Utiliza componentes reutilizáveis, JSX e um ciclo de vida próprio. Focado em performance e interfaces reativas.</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Jquery</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Embora menos usado atualmente, teve papel fundamental na popularização da manipulação do DOM e simplificação do Ajax.</a:t>
            </a:r>
          </a:p>
        </p:txBody>
      </p:sp>
      <p:pic>
        <p:nvPicPr>
          <p:cNvPr id="9" name="Picture 8" descr="A pixel art of a person meditating">
            <a:extLst>
              <a:ext uri="{FF2B5EF4-FFF2-40B4-BE49-F238E27FC236}">
                <a16:creationId xmlns:a16="http://schemas.microsoft.com/office/drawing/2014/main" id="{F3E1CBA3-1671-B513-9408-3CFA05C613B7}"/>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942077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B573B-410D-1981-2957-510A3DC7DC3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C7205D-50F8-4EBF-DD2B-1A3DD6F45AFF}"/>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E93F3F87-B551-6DB5-8D44-0B755D992BAC}"/>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85C6FB28-AA64-B072-B1CD-8A2F84660152}"/>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07</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57E75FC3-30D0-298F-2388-E2728CC57D8E}"/>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Ferramentas e Ecossistema</a:t>
            </a:r>
          </a:p>
        </p:txBody>
      </p:sp>
    </p:spTree>
    <p:extLst>
      <p:ext uri="{BB962C8B-B14F-4D97-AF65-F5344CB8AC3E}">
        <p14:creationId xmlns:p14="http://schemas.microsoft.com/office/powerpoint/2010/main" val="3882563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1F31B-2CDB-EE17-05B8-AD1ED5FEEC3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3E82EF-124A-2FAD-0BD0-2E6C3B759026}"/>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6CF87DCA-4FD1-2541-5858-E1DF02292394}"/>
              </a:ext>
            </a:extLst>
          </p:cNvPr>
          <p:cNvSpPr txBox="1"/>
          <p:nvPr/>
        </p:nvSpPr>
        <p:spPr>
          <a:xfrm>
            <a:off x="522879" y="924762"/>
            <a:ext cx="5812242" cy="1200329"/>
          </a:xfrm>
          <a:prstGeom prst="rect">
            <a:avLst/>
          </a:prstGeom>
          <a:noFill/>
        </p:spPr>
        <p:txBody>
          <a:bodyPr wrap="square" rtlCol="0">
            <a:spAutoFit/>
          </a:bodyPr>
          <a:lstStyle/>
          <a:p>
            <a:pPr algn="ctr"/>
            <a:r>
              <a:rPr lang="pt-BR" sz="3600" dirty="0">
                <a:solidFill>
                  <a:schemeClr val="bg1"/>
                </a:solidFill>
                <a:latin typeface="8BIT WONDER" panose="00000400000000000000" pitchFamily="2" charset="0"/>
              </a:rPr>
              <a:t>Ferramenta </a:t>
            </a:r>
          </a:p>
          <a:p>
            <a:pPr algn="ctr"/>
            <a:r>
              <a:rPr lang="pt-BR" sz="3600" dirty="0">
                <a:solidFill>
                  <a:schemeClr val="bg1"/>
                </a:solidFill>
                <a:latin typeface="8BIT WONDER" panose="00000400000000000000" pitchFamily="2" charset="0"/>
              </a:rPr>
              <a:t>ecossistema </a:t>
            </a:r>
          </a:p>
        </p:txBody>
      </p:sp>
      <p:pic>
        <p:nvPicPr>
          <p:cNvPr id="7" name="Picture 2">
            <a:extLst>
              <a:ext uri="{FF2B5EF4-FFF2-40B4-BE49-F238E27FC236}">
                <a16:creationId xmlns:a16="http://schemas.microsoft.com/office/drawing/2014/main" id="{E288D36C-0F8B-417C-BBAE-A93DF9A846B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CB6577-9395-391F-B795-74B1404AAD43}"/>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NPM e Yarn</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Gerenciam pacotes e bibliotecas, facilitando instalação e atualização de dependências.</a:t>
            </a:r>
          </a:p>
          <a:p>
            <a:pPr algn="just">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Webpack e Babel</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Webpack empacota arquivos JS, CSS e imagens; Babel transpila código moderno para versões compatíveis com navegadores antigos.</a:t>
            </a:r>
          </a:p>
        </p:txBody>
      </p:sp>
      <p:pic>
        <p:nvPicPr>
          <p:cNvPr id="9" name="Picture 8" descr="A pixel art of a person meditating">
            <a:extLst>
              <a:ext uri="{FF2B5EF4-FFF2-40B4-BE49-F238E27FC236}">
                <a16:creationId xmlns:a16="http://schemas.microsoft.com/office/drawing/2014/main" id="{D5A48D5F-D168-F612-9F6B-20C0AFDE8E94}"/>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855670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3E861-F0E8-0FBF-2B45-1A7F818F4E4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8722299-8D8F-9B1B-0EB3-EEE4B2D0F422}"/>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A9D1F367-5D3A-CFE1-1FDF-3E3DB468A88D}"/>
              </a:ext>
            </a:extLst>
          </p:cNvPr>
          <p:cNvSpPr txBox="1"/>
          <p:nvPr/>
        </p:nvSpPr>
        <p:spPr>
          <a:xfrm>
            <a:off x="522879" y="924762"/>
            <a:ext cx="5812242" cy="1200329"/>
          </a:xfrm>
          <a:prstGeom prst="rect">
            <a:avLst/>
          </a:prstGeom>
          <a:noFill/>
        </p:spPr>
        <p:txBody>
          <a:bodyPr wrap="square" rtlCol="0">
            <a:spAutoFit/>
          </a:bodyPr>
          <a:lstStyle/>
          <a:p>
            <a:pPr algn="ctr"/>
            <a:r>
              <a:rPr lang="pt-BR" sz="3600" dirty="0">
                <a:solidFill>
                  <a:schemeClr val="bg1"/>
                </a:solidFill>
                <a:latin typeface="8BIT WONDER" panose="00000400000000000000" pitchFamily="2" charset="0"/>
              </a:rPr>
              <a:t>Ferramenta </a:t>
            </a:r>
          </a:p>
          <a:p>
            <a:pPr algn="ctr"/>
            <a:r>
              <a:rPr lang="pt-BR" sz="3600" dirty="0">
                <a:solidFill>
                  <a:schemeClr val="bg1"/>
                </a:solidFill>
                <a:latin typeface="8BIT WONDER" panose="00000400000000000000" pitchFamily="2" charset="0"/>
              </a:rPr>
              <a:t>ecossistema </a:t>
            </a:r>
          </a:p>
        </p:txBody>
      </p:sp>
      <p:pic>
        <p:nvPicPr>
          <p:cNvPr id="7" name="Picture 2">
            <a:extLst>
              <a:ext uri="{FF2B5EF4-FFF2-40B4-BE49-F238E27FC236}">
                <a16:creationId xmlns:a16="http://schemas.microsoft.com/office/drawing/2014/main" id="{F7B923FD-2FE2-410C-7EB1-085DA1C22E8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3E9CA2-1907-D256-E8A7-455F597DF1B3}"/>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ESLint e Prettier</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Ferramentas essenciais para manter qualidade e padronização do código.</a:t>
            </a:r>
          </a:p>
          <a:p>
            <a:pPr algn="ctr">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Testes automatizados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Jest é usado para testes unitários, Mocha para testes flexíveis, e Cypress para testes de interface (E2E).</a:t>
            </a:r>
          </a:p>
        </p:txBody>
      </p:sp>
      <p:pic>
        <p:nvPicPr>
          <p:cNvPr id="9" name="Picture 8" descr="A pixel art of a person meditating">
            <a:extLst>
              <a:ext uri="{FF2B5EF4-FFF2-40B4-BE49-F238E27FC236}">
                <a16:creationId xmlns:a16="http://schemas.microsoft.com/office/drawing/2014/main" id="{A9D3DA92-8AE4-DFBA-59D7-97898B027253}"/>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60485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59382-C625-BC84-2D2F-BC48D819637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596270-EF2E-8293-B2CD-EF5C91BEBBD0}"/>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CA37F823-7E92-79DF-4AB9-64DA98413E56}"/>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ADA77774-CF21-46AA-A673-8FDECB76B18F}"/>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08</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19243269-0041-699F-DCFA-62DD57C4AB15}"/>
              </a:ext>
            </a:extLst>
          </p:cNvPr>
          <p:cNvSpPr txBox="1"/>
          <p:nvPr/>
        </p:nvSpPr>
        <p:spPr>
          <a:xfrm>
            <a:off x="919091" y="6415291"/>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Boas Praticas e Padroes</a:t>
            </a:r>
          </a:p>
        </p:txBody>
      </p:sp>
    </p:spTree>
    <p:extLst>
      <p:ext uri="{BB962C8B-B14F-4D97-AF65-F5344CB8AC3E}">
        <p14:creationId xmlns:p14="http://schemas.microsoft.com/office/powerpoint/2010/main" val="1115891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1CDFB-8FD8-EC9F-E4D6-B515A40EAF6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82D012D-1D9A-4AF1-D95C-E282D1BB4471}"/>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DA93BC0C-32B5-DFA7-1656-8412CA8C6A4B}"/>
              </a:ext>
            </a:extLst>
          </p:cNvPr>
          <p:cNvSpPr txBox="1"/>
          <p:nvPr/>
        </p:nvSpPr>
        <p:spPr>
          <a:xfrm>
            <a:off x="522879" y="924762"/>
            <a:ext cx="5812242" cy="1200329"/>
          </a:xfrm>
          <a:prstGeom prst="rect">
            <a:avLst/>
          </a:prstGeom>
          <a:noFill/>
        </p:spPr>
        <p:txBody>
          <a:bodyPr wrap="square" rtlCol="0">
            <a:spAutoFit/>
          </a:bodyPr>
          <a:lstStyle/>
          <a:p>
            <a:pPr algn="ctr"/>
            <a:r>
              <a:rPr lang="pt-BR" sz="3600" dirty="0">
                <a:solidFill>
                  <a:schemeClr val="bg1"/>
                </a:solidFill>
                <a:latin typeface="8BIT WONDER" panose="00000400000000000000" pitchFamily="2" charset="0"/>
              </a:rPr>
              <a:t>Boas Praticas e Padroes </a:t>
            </a:r>
          </a:p>
        </p:txBody>
      </p:sp>
      <p:pic>
        <p:nvPicPr>
          <p:cNvPr id="7" name="Picture 2">
            <a:extLst>
              <a:ext uri="{FF2B5EF4-FFF2-40B4-BE49-F238E27FC236}">
                <a16:creationId xmlns:a16="http://schemas.microsoft.com/office/drawing/2014/main" id="{27EC8A5E-DD87-5378-CB3C-04314B7610C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8F8C71-629C-DC7C-E8C8-4158734570FE}"/>
              </a:ext>
            </a:extLst>
          </p:cNvPr>
          <p:cNvSpPr txBox="1"/>
          <p:nvPr/>
        </p:nvSpPr>
        <p:spPr>
          <a:xfrm>
            <a:off x="792422" y="2424248"/>
            <a:ext cx="5273155" cy="510845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Código limpo</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Princípios como KISS (Keep It Simple, Stupid) e DRY (Don't Repeat Yourself) são aplicados para aumentar clareza e reuso.</a:t>
            </a:r>
          </a:p>
          <a:p>
            <a:pPr algn="ctr">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Padrões de projeto</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Soluções clássicas como Singleton, Observer, Factory e Module ajudam na organização do código.</a:t>
            </a:r>
          </a:p>
        </p:txBody>
      </p:sp>
      <p:pic>
        <p:nvPicPr>
          <p:cNvPr id="9" name="Picture 8" descr="A pixel art of a person meditating">
            <a:extLst>
              <a:ext uri="{FF2B5EF4-FFF2-40B4-BE49-F238E27FC236}">
                <a16:creationId xmlns:a16="http://schemas.microsoft.com/office/drawing/2014/main" id="{38F9B9C1-971E-C11F-DC79-F13CF15E53EB}"/>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627967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CCD26-1DCE-65B7-53E3-3DAF582F3A9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4E25D90-295D-4F4D-4333-45E9B8BBF40B}"/>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1D4D9BBB-393D-B0A8-22B9-14E379E1A726}"/>
              </a:ext>
            </a:extLst>
          </p:cNvPr>
          <p:cNvSpPr txBox="1"/>
          <p:nvPr/>
        </p:nvSpPr>
        <p:spPr>
          <a:xfrm>
            <a:off x="522879" y="924762"/>
            <a:ext cx="5812242" cy="1200329"/>
          </a:xfrm>
          <a:prstGeom prst="rect">
            <a:avLst/>
          </a:prstGeom>
          <a:noFill/>
        </p:spPr>
        <p:txBody>
          <a:bodyPr wrap="square" rtlCol="0">
            <a:spAutoFit/>
          </a:bodyPr>
          <a:lstStyle/>
          <a:p>
            <a:pPr algn="ctr"/>
            <a:r>
              <a:rPr lang="pt-BR" sz="3600" dirty="0">
                <a:solidFill>
                  <a:schemeClr val="bg1"/>
                </a:solidFill>
                <a:latin typeface="8BIT WONDER" panose="00000400000000000000" pitchFamily="2" charset="0"/>
              </a:rPr>
              <a:t>Boas Praticas e Padroes </a:t>
            </a:r>
          </a:p>
        </p:txBody>
      </p:sp>
      <p:pic>
        <p:nvPicPr>
          <p:cNvPr id="7" name="Picture 2">
            <a:extLst>
              <a:ext uri="{FF2B5EF4-FFF2-40B4-BE49-F238E27FC236}">
                <a16:creationId xmlns:a16="http://schemas.microsoft.com/office/drawing/2014/main" id="{F7D97E18-8DBE-0CFA-7122-17203D1AF50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6772827-CE07-47ED-FA86-E0C1405C5129}"/>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Modularização</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Separar funcionalidades em arquivos e funções bem definidas facilita manutenção.</a:t>
            </a:r>
          </a:p>
          <a:p>
            <a:pPr algn="ctr">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Otimização</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Técnicas como debouncing, lazy loading de imagens e código assíncrono melhoram a performance.</a:t>
            </a:r>
          </a:p>
        </p:txBody>
      </p:sp>
      <p:pic>
        <p:nvPicPr>
          <p:cNvPr id="9" name="Picture 8" descr="A pixel art of a person meditating">
            <a:extLst>
              <a:ext uri="{FF2B5EF4-FFF2-40B4-BE49-F238E27FC236}">
                <a16:creationId xmlns:a16="http://schemas.microsoft.com/office/drawing/2014/main" id="{A61FB5BE-4D7E-71BA-81CA-8238B6E55048}"/>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909076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C76CB-A01E-6A44-16AB-CAB40A29ABA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FC787A8-9653-0B32-92F8-48878BE446C5}"/>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DA7CA4B5-49C0-5DA9-A000-B3F9F144CF54}"/>
              </a:ext>
            </a:extLst>
          </p:cNvPr>
          <p:cNvSpPr txBox="1"/>
          <p:nvPr/>
        </p:nvSpPr>
        <p:spPr>
          <a:xfrm>
            <a:off x="1014627"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Future</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BA82194F-41D1-3FFB-383B-15B519A5AADD}"/>
              </a:ext>
            </a:extLst>
          </p:cNvPr>
          <p:cNvSpPr txBox="1"/>
          <p:nvPr/>
        </p:nvSpPr>
        <p:spPr>
          <a:xfrm>
            <a:off x="618840" y="2551206"/>
            <a:ext cx="6321046" cy="2400657"/>
          </a:xfrm>
          <a:prstGeom prst="rect">
            <a:avLst/>
          </a:prstGeom>
          <a:noFill/>
        </p:spPr>
        <p:txBody>
          <a:bodyPr wrap="square" rtlCol="0">
            <a:spAutoFit/>
          </a:bodyPr>
          <a:lstStyle/>
          <a:p>
            <a:r>
              <a:rPr lang="pt-BR" sz="150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the</a:t>
            </a:r>
            <a:endParaRPr lang="pt-BR" sz="15000" dirty="0">
              <a:ln w="9525" cmpd="sng">
                <a:solidFill>
                  <a:schemeClr val="bg1"/>
                </a:solidFill>
                <a:prstDash val="solid"/>
              </a:ln>
              <a:noFill/>
              <a:latin typeface="8BIT WONDER" panose="00000400000000000000" pitchFamily="2" charset="0"/>
            </a:endParaRPr>
          </a:p>
        </p:txBody>
      </p:sp>
    </p:spTree>
    <p:extLst>
      <p:ext uri="{BB962C8B-B14F-4D97-AF65-F5344CB8AC3E}">
        <p14:creationId xmlns:p14="http://schemas.microsoft.com/office/powerpoint/2010/main" val="26650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AC079-0D16-792B-AE6D-D6D5B7B9738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F7A1307-4505-920F-2CEF-721EE92926A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EFAC4F51-861D-42C7-C665-C323F3EF47FB}"/>
              </a:ext>
            </a:extLst>
          </p:cNvPr>
          <p:cNvSpPr txBox="1"/>
          <p:nvPr/>
        </p:nvSpPr>
        <p:spPr>
          <a:xfrm>
            <a:off x="522879" y="555432"/>
            <a:ext cx="5812242" cy="1569660"/>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The future </a:t>
            </a:r>
          </a:p>
        </p:txBody>
      </p:sp>
      <p:pic>
        <p:nvPicPr>
          <p:cNvPr id="7" name="Picture 2">
            <a:extLst>
              <a:ext uri="{FF2B5EF4-FFF2-40B4-BE49-F238E27FC236}">
                <a16:creationId xmlns:a16="http://schemas.microsoft.com/office/drawing/2014/main" id="{28E85B63-A131-44B1-D3E2-1F8A0051164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0F7FF7-F84C-3A80-499B-ADFB336031C3}"/>
              </a:ext>
            </a:extLst>
          </p:cNvPr>
          <p:cNvSpPr txBox="1"/>
          <p:nvPr/>
        </p:nvSpPr>
        <p:spPr>
          <a:xfrm>
            <a:off x="972829" y="2413451"/>
            <a:ext cx="4912342" cy="510845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TC39</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Comitê que define os rumos da linguagem. As propostas passam por estágios antes de serem padronizadas.</a:t>
            </a:r>
          </a:p>
          <a:p>
            <a:pPr algn="ctr">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Novidades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Operador pipeline (|&gt;), pattern matching, melhorias na sintaxe de classes e novos tipos de dados.</a:t>
            </a:r>
          </a:p>
        </p:txBody>
      </p:sp>
      <p:pic>
        <p:nvPicPr>
          <p:cNvPr id="9" name="Picture 8" descr="A pixel art of a person meditating">
            <a:extLst>
              <a:ext uri="{FF2B5EF4-FFF2-40B4-BE49-F238E27FC236}">
                <a16:creationId xmlns:a16="http://schemas.microsoft.com/office/drawing/2014/main" id="{6FCC6EAD-0D3B-718C-7CBA-68B76B083475}"/>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3691577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D0DAF-BE91-3821-31CE-91DA6E10E8A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4C56D3-3F2C-D9BB-3B3B-F95C640E783C}"/>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75C6FF0B-5078-4262-EFEA-84147173403D}"/>
              </a:ext>
            </a:extLst>
          </p:cNvPr>
          <p:cNvSpPr txBox="1"/>
          <p:nvPr/>
        </p:nvSpPr>
        <p:spPr>
          <a:xfrm>
            <a:off x="522879" y="555432"/>
            <a:ext cx="5812242" cy="1569660"/>
          </a:xfrm>
          <a:prstGeom prst="rect">
            <a:avLst/>
          </a:prstGeom>
          <a:noFill/>
        </p:spPr>
        <p:txBody>
          <a:bodyPr wrap="square" rtlCol="0">
            <a:spAutoFit/>
          </a:bodyPr>
          <a:lstStyle/>
          <a:p>
            <a:pPr algn="ctr"/>
            <a:r>
              <a:rPr lang="pt-BR" sz="4800" dirty="0">
                <a:solidFill>
                  <a:schemeClr val="bg1"/>
                </a:solidFill>
                <a:latin typeface="8BIT WONDER" panose="00000400000000000000" pitchFamily="2" charset="0"/>
              </a:rPr>
              <a:t>The future </a:t>
            </a:r>
          </a:p>
        </p:txBody>
      </p:sp>
      <p:pic>
        <p:nvPicPr>
          <p:cNvPr id="7" name="Picture 2">
            <a:extLst>
              <a:ext uri="{FF2B5EF4-FFF2-40B4-BE49-F238E27FC236}">
                <a16:creationId xmlns:a16="http://schemas.microsoft.com/office/drawing/2014/main" id="{70E5DF5F-E2AE-5900-515C-DE1CB6E974D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39F5E4-11A9-78B4-DA40-7AB82C0B0554}"/>
              </a:ext>
            </a:extLst>
          </p:cNvPr>
          <p:cNvSpPr txBox="1"/>
          <p:nvPr/>
        </p:nvSpPr>
        <p:spPr>
          <a:xfrm>
            <a:off x="792422" y="2424248"/>
            <a:ext cx="5273155" cy="4646785"/>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WebAssembly</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Integração do JS com código de alto desempenho em linguagens como Rust, C e C++.</a:t>
            </a:r>
          </a:p>
          <a:p>
            <a:pPr algn="ctr">
              <a:lnSpc>
                <a:spcPct val="150000"/>
              </a:lnSpc>
            </a:pPr>
            <a:endParaRPr lang="pt-BR" sz="2000" dirty="0">
              <a:solidFill>
                <a:schemeClr val="bg1"/>
              </a:solidFill>
              <a:latin typeface="Impact" panose="020B0806030902050204" pitchFamily="34" charset="0"/>
            </a:endParaRPr>
          </a:p>
          <a:p>
            <a:pPr algn="ctr">
              <a:lnSpc>
                <a:spcPct val="150000"/>
              </a:lnSpc>
            </a:pPr>
            <a:r>
              <a:rPr lang="pt-BR" sz="2000" dirty="0">
                <a:solidFill>
                  <a:schemeClr val="bg1"/>
                </a:solidFill>
                <a:latin typeface="Impact" panose="020B0806030902050204" pitchFamily="34" charset="0"/>
              </a:rPr>
              <a:t>Internet das Coisas (IoT)</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Com ferramentas como Johnny-Five e Tessel, é possível usar JavaScript para programar dispositivos físicos.</a:t>
            </a:r>
          </a:p>
        </p:txBody>
      </p:sp>
      <p:pic>
        <p:nvPicPr>
          <p:cNvPr id="9" name="Picture 8" descr="A pixel art of a person meditating">
            <a:extLst>
              <a:ext uri="{FF2B5EF4-FFF2-40B4-BE49-F238E27FC236}">
                <a16:creationId xmlns:a16="http://schemas.microsoft.com/office/drawing/2014/main" id="{D0D5337A-7070-AEBF-0260-F8B2EC5DB531}"/>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250901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37012-0401-7C3E-46A5-FD773C7D9F1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7552EE3-63A4-C8EE-F9A3-B9ED6D231FF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9DD0ADA2-DE1A-FADC-5FD4-6F89A63F4DE4}"/>
              </a:ext>
            </a:extLst>
          </p:cNvPr>
          <p:cNvSpPr txBox="1"/>
          <p:nvPr/>
        </p:nvSpPr>
        <p:spPr>
          <a:xfrm>
            <a:off x="320722" y="764274"/>
            <a:ext cx="6366681" cy="1569660"/>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Netscape Navigator</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94C65B30-9D70-B69A-8BE7-EE07BDFEAF3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A8302E-5D64-182B-7936-0819E815082C}"/>
              </a:ext>
            </a:extLst>
          </p:cNvPr>
          <p:cNvSpPr txBox="1"/>
          <p:nvPr/>
        </p:nvSpPr>
        <p:spPr>
          <a:xfrm>
            <a:off x="719919" y="2690842"/>
            <a:ext cx="5418162" cy="373737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A criação no Netscape Navigator	</a:t>
            </a:r>
          </a:p>
          <a:p>
            <a:pPr algn="just">
              <a:lnSpc>
                <a:spcPct val="150000"/>
              </a:lnSpc>
            </a:pPr>
            <a:br>
              <a:rPr lang="pt-BR" sz="2000" dirty="0">
                <a:solidFill>
                  <a:schemeClr val="bg1"/>
                </a:solidFill>
                <a:latin typeface="Impact" panose="020B0806030902050204" pitchFamily="34" charset="0"/>
              </a:rPr>
            </a:br>
            <a:r>
              <a:rPr lang="pt-BR" sz="2000" dirty="0">
                <a:solidFill>
                  <a:schemeClr val="bg1"/>
                </a:solidFill>
                <a:latin typeface="Impact" panose="020B0806030902050204" pitchFamily="34" charset="0"/>
              </a:rPr>
              <a:t>Em meados da década de 1990, o navegador Netscape dominava a internet. Para torná-lo mais dinâmico, a Netscape Communications contratou Brendan Eich para desenvolver uma linguagem de scripts que pudesse ser executada diretamente no navegador.</a:t>
            </a:r>
            <a:endParaRPr lang="pt-BR" dirty="0"/>
          </a:p>
        </p:txBody>
      </p:sp>
      <p:pic>
        <p:nvPicPr>
          <p:cNvPr id="9" name="Picture 8" descr="A pixel art of a person meditating">
            <a:extLst>
              <a:ext uri="{FF2B5EF4-FFF2-40B4-BE49-F238E27FC236}">
                <a16:creationId xmlns:a16="http://schemas.microsoft.com/office/drawing/2014/main" id="{6566FA70-50D5-CFC4-FBF7-65B0F8BCC01F}"/>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441107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934F-4D56-9619-E994-5E1ADBE5B5F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A9EA812-2DD4-0133-A353-068AB017E85E}"/>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56E8BD3E-F28F-1D6F-FB44-81038FC27FD2}"/>
              </a:ext>
            </a:extLst>
          </p:cNvPr>
          <p:cNvSpPr txBox="1"/>
          <p:nvPr/>
        </p:nvSpPr>
        <p:spPr>
          <a:xfrm>
            <a:off x="1014627"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End</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DCA000A0-AB31-3B1E-406D-A8AB9F12B0B9}"/>
              </a:ext>
            </a:extLst>
          </p:cNvPr>
          <p:cNvSpPr txBox="1"/>
          <p:nvPr/>
        </p:nvSpPr>
        <p:spPr>
          <a:xfrm>
            <a:off x="618840" y="2551206"/>
            <a:ext cx="6321046" cy="2400657"/>
          </a:xfrm>
          <a:prstGeom prst="rect">
            <a:avLst/>
          </a:prstGeom>
          <a:noFill/>
        </p:spPr>
        <p:txBody>
          <a:bodyPr wrap="square" rtlCol="0">
            <a:spAutoFit/>
          </a:bodyPr>
          <a:lstStyle/>
          <a:p>
            <a:r>
              <a:rPr lang="pt-BR" sz="150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the</a:t>
            </a:r>
            <a:endParaRPr lang="pt-BR" sz="15000" dirty="0">
              <a:ln w="9525" cmpd="sng">
                <a:solidFill>
                  <a:schemeClr val="bg1"/>
                </a:solidFill>
                <a:prstDash val="solid"/>
              </a:ln>
              <a:noFill/>
              <a:latin typeface="8BIT WONDER" panose="00000400000000000000" pitchFamily="2" charset="0"/>
            </a:endParaRPr>
          </a:p>
        </p:txBody>
      </p:sp>
    </p:spTree>
    <p:extLst>
      <p:ext uri="{BB962C8B-B14F-4D97-AF65-F5344CB8AC3E}">
        <p14:creationId xmlns:p14="http://schemas.microsoft.com/office/powerpoint/2010/main" val="3387424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238F4-CB15-7DC7-EE71-F6DCFF66EB6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1EF9501-6521-75B0-CC9A-7A483DD14F6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B67B3FD3-8BE9-4844-16ED-E8733FAB75F4}"/>
              </a:ext>
            </a:extLst>
          </p:cNvPr>
          <p:cNvSpPr txBox="1"/>
          <p:nvPr/>
        </p:nvSpPr>
        <p:spPr>
          <a:xfrm>
            <a:off x="320722" y="764274"/>
            <a:ext cx="2299648" cy="923330"/>
          </a:xfrm>
          <a:prstGeom prst="rect">
            <a:avLst/>
          </a:prstGeom>
          <a:noFill/>
        </p:spPr>
        <p:txBody>
          <a:bodyPr wrap="square" rtlCol="0">
            <a:spAutoFit/>
          </a:bodyPr>
          <a:lstStyle/>
          <a:p>
            <a:r>
              <a:rPr lang="pt-BR" sz="5400" dirty="0">
                <a:solidFill>
                  <a:schemeClr val="bg1"/>
                </a:solidFill>
                <a:latin typeface="8BIT WONDER" panose="00000400000000000000" pitchFamily="2" charset="0"/>
              </a:rPr>
              <a:t>ENd</a:t>
            </a:r>
          </a:p>
        </p:txBody>
      </p:sp>
      <p:pic>
        <p:nvPicPr>
          <p:cNvPr id="7" name="Picture 2">
            <a:extLst>
              <a:ext uri="{FF2B5EF4-FFF2-40B4-BE49-F238E27FC236}">
                <a16:creationId xmlns:a16="http://schemas.microsoft.com/office/drawing/2014/main" id="{92832636-F7FD-68DE-53B7-492A1966283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C14797-5452-E6DB-3BE6-A5448F908FFC}"/>
              </a:ext>
            </a:extLst>
          </p:cNvPr>
          <p:cNvSpPr txBox="1"/>
          <p:nvPr/>
        </p:nvSpPr>
        <p:spPr>
          <a:xfrm>
            <a:off x="477671" y="2313380"/>
            <a:ext cx="5418162" cy="4660699"/>
          </a:xfrm>
          <a:prstGeom prst="rect">
            <a:avLst/>
          </a:prstGeom>
          <a:noFill/>
        </p:spPr>
        <p:txBody>
          <a:bodyPr wrap="square" rtlCol="0">
            <a:spAutoFit/>
          </a:bodyPr>
          <a:lstStyle/>
          <a:p>
            <a:pPr algn="just">
              <a:lnSpc>
                <a:spcPct val="150000"/>
              </a:lnSpc>
            </a:pPr>
            <a:r>
              <a:rPr lang="pt-BR" sz="2000" dirty="0">
                <a:solidFill>
                  <a:schemeClr val="bg1"/>
                </a:solidFill>
                <a:latin typeface="Impact" panose="020B0806030902050204" pitchFamily="34" charset="0"/>
              </a:rPr>
              <a:t>	O JavaScript deixou de ser apenas "uma linguagem de scripts para o navegador". Ele se tornou o alicerce de uma geração inteira de desenvolvedores e aplicações. O legado do JS é marcado por sua evolução constante, sua capacidade de se reinventar e sua onipresença no mundo digital. Com a comunidade ativa, ferramentas modernas e um ecossistema vibrante, JavaScript continua moldando o futuro da programação.</a:t>
            </a:r>
            <a:endParaRPr lang="pt-BR" dirty="0"/>
          </a:p>
        </p:txBody>
      </p:sp>
    </p:spTree>
    <p:extLst>
      <p:ext uri="{BB962C8B-B14F-4D97-AF65-F5344CB8AC3E}">
        <p14:creationId xmlns:p14="http://schemas.microsoft.com/office/powerpoint/2010/main" val="143200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6D937-99EF-D7AD-2891-7471DE3B846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B4C375A-4ECE-C0B1-24C6-B0D0AD10BDAD}"/>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A106456E-4BC2-4856-8CB2-7A6F55EE0DB1}"/>
              </a:ext>
            </a:extLst>
          </p:cNvPr>
          <p:cNvSpPr txBox="1"/>
          <p:nvPr/>
        </p:nvSpPr>
        <p:spPr>
          <a:xfrm>
            <a:off x="320722" y="764274"/>
            <a:ext cx="6002740" cy="1200329"/>
          </a:xfrm>
          <a:prstGeom prst="rect">
            <a:avLst/>
          </a:prstGeom>
          <a:noFill/>
        </p:spPr>
        <p:txBody>
          <a:bodyPr wrap="square" rtlCol="0">
            <a:spAutoFit/>
          </a:bodyPr>
          <a:lstStyle/>
          <a:p>
            <a:pPr algn="just"/>
            <a:r>
              <a:rPr lang="pt-BR" sz="3600" dirty="0">
                <a:solidFill>
                  <a:schemeClr val="bg1"/>
                </a:solidFill>
                <a:latin typeface="8BIT WONDER" panose="00000400000000000000" pitchFamily="2" charset="0"/>
              </a:rPr>
              <a:t>Recursos Recomendados</a:t>
            </a:r>
          </a:p>
        </p:txBody>
      </p:sp>
      <p:pic>
        <p:nvPicPr>
          <p:cNvPr id="7" name="Picture 2">
            <a:extLst>
              <a:ext uri="{FF2B5EF4-FFF2-40B4-BE49-F238E27FC236}">
                <a16:creationId xmlns:a16="http://schemas.microsoft.com/office/drawing/2014/main" id="{B01640D1-25C6-A6E5-1380-40CA17EAE8B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4631BD0-4B4F-D154-DD51-F81B5C459F51}"/>
              </a:ext>
            </a:extLst>
          </p:cNvPr>
          <p:cNvSpPr txBox="1"/>
          <p:nvPr/>
        </p:nvSpPr>
        <p:spPr>
          <a:xfrm>
            <a:off x="450376" y="2728877"/>
            <a:ext cx="5001905" cy="32796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BR" sz="2000" dirty="0">
                <a:solidFill>
                  <a:schemeClr val="accent2">
                    <a:lumMod val="75000"/>
                  </a:schemeClr>
                </a:solidFill>
                <a:latin typeface="Impact" panose="020B0806030902050204" pitchFamily="34" charset="0"/>
                <a:hlinkClick r:id="rId4">
                  <a:extLst>
                    <a:ext uri="{A12FA001-AC4F-418D-AE19-62706E023703}">
                      <ahyp:hlinkClr xmlns:ahyp="http://schemas.microsoft.com/office/drawing/2018/hyperlinkcolor" val="tx"/>
                    </a:ext>
                  </a:extLst>
                </a:hlinkClick>
              </a:rPr>
              <a:t>MDN Web Docs</a:t>
            </a:r>
            <a:endParaRPr lang="pt-BR" sz="2000" dirty="0">
              <a:solidFill>
                <a:schemeClr val="accent2">
                  <a:lumMod val="75000"/>
                </a:schemeClr>
              </a:solidFill>
              <a:latin typeface="Impact" panose="020B0806030902050204" pitchFamily="34" charset="0"/>
            </a:endParaRPr>
          </a:p>
          <a:p>
            <a:pPr marL="342900" indent="-342900">
              <a:lnSpc>
                <a:spcPct val="150000"/>
              </a:lnSpc>
              <a:buFont typeface="Arial" panose="020B0604020202020204" pitchFamily="34" charset="0"/>
              <a:buChar char="•"/>
            </a:pPr>
            <a:r>
              <a:rPr lang="pt-BR" sz="2000" dirty="0">
                <a:solidFill>
                  <a:schemeClr val="accent2">
                    <a:lumMod val="75000"/>
                  </a:schemeClr>
                </a:solidFill>
                <a:latin typeface="Impact" panose="020B0806030902050204" pitchFamily="34" charset="0"/>
                <a:hlinkClick r:id="rId5">
                  <a:extLst>
                    <a:ext uri="{A12FA001-AC4F-418D-AE19-62706E023703}">
                      <ahyp:hlinkClr xmlns:ahyp="http://schemas.microsoft.com/office/drawing/2018/hyperlinkcolor" val="tx"/>
                    </a:ext>
                  </a:extLst>
                </a:hlinkClick>
              </a:rPr>
              <a:t>JavaScript.info</a:t>
            </a:r>
            <a:endParaRPr lang="pt-BR" sz="2000" dirty="0">
              <a:solidFill>
                <a:schemeClr val="accent2">
                  <a:lumMod val="75000"/>
                </a:schemeClr>
              </a:solidFill>
              <a:latin typeface="Impact" panose="020B0806030902050204" pitchFamily="34" charset="0"/>
            </a:endParaRPr>
          </a:p>
          <a:p>
            <a:pPr marL="342900" indent="-342900">
              <a:lnSpc>
                <a:spcPct val="150000"/>
              </a:lnSpc>
              <a:buFont typeface="Arial" panose="020B0604020202020204" pitchFamily="34" charset="0"/>
              <a:buChar char="•"/>
            </a:pPr>
            <a:r>
              <a:rPr lang="pt-BR" sz="2000" dirty="0">
                <a:solidFill>
                  <a:schemeClr val="accent2">
                    <a:lumMod val="75000"/>
                  </a:schemeClr>
                </a:solidFill>
                <a:latin typeface="Impact" panose="020B0806030902050204" pitchFamily="34" charset="0"/>
                <a:hlinkClick r:id="rId6">
                  <a:extLst>
                    <a:ext uri="{A12FA001-AC4F-418D-AE19-62706E023703}">
                      <ahyp:hlinkClr xmlns:ahyp="http://schemas.microsoft.com/office/drawing/2018/hyperlinkcolor" val="tx"/>
                    </a:ext>
                  </a:extLst>
                </a:hlinkClick>
              </a:rPr>
              <a:t>Documentação do Node.js</a:t>
            </a:r>
            <a:endParaRPr lang="pt-BR" sz="2000" dirty="0">
              <a:solidFill>
                <a:schemeClr val="accent2">
                  <a:lumMod val="75000"/>
                </a:schemeClr>
              </a:solidFill>
              <a:latin typeface="Impact" panose="020B0806030902050204" pitchFamily="34" charset="0"/>
            </a:endParaRPr>
          </a:p>
          <a:p>
            <a:pPr marL="342900" indent="-342900">
              <a:lnSpc>
                <a:spcPct val="150000"/>
              </a:lnSpc>
              <a:buFont typeface="Arial" panose="020B0604020202020204" pitchFamily="34" charset="0"/>
              <a:buChar char="•"/>
            </a:pPr>
            <a:r>
              <a:rPr lang="pt-BR" sz="2000" dirty="0">
                <a:solidFill>
                  <a:schemeClr val="bg1"/>
                </a:solidFill>
                <a:latin typeface="Impact" panose="020B0806030902050204" pitchFamily="34" charset="0"/>
              </a:rPr>
              <a:t>Repositórios no GitHub com projetos open source</a:t>
            </a:r>
          </a:p>
          <a:p>
            <a:pPr marL="342900" indent="-342900">
              <a:lnSpc>
                <a:spcPct val="150000"/>
              </a:lnSpc>
              <a:buFont typeface="Arial" panose="020B0604020202020204" pitchFamily="34" charset="0"/>
              <a:buChar char="•"/>
            </a:pPr>
            <a:r>
              <a:rPr lang="pt-BR" sz="2000" dirty="0">
                <a:solidFill>
                  <a:schemeClr val="bg1"/>
                </a:solidFill>
                <a:latin typeface="Impact" panose="020B0806030902050204" pitchFamily="34" charset="0"/>
              </a:rPr>
              <a:t>Cursos online gratuitos e pagos sobre JS moderno</a:t>
            </a:r>
          </a:p>
        </p:txBody>
      </p:sp>
    </p:spTree>
    <p:extLst>
      <p:ext uri="{BB962C8B-B14F-4D97-AF65-F5344CB8AC3E}">
        <p14:creationId xmlns:p14="http://schemas.microsoft.com/office/powerpoint/2010/main" val="2798366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EE0C-EF54-D7CC-1B3A-56944383E7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E49BCE-660D-66EC-99FD-3675FE48C2F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C9FF84DD-2A51-706B-DBA0-0B19839924A7}"/>
              </a:ext>
            </a:extLst>
          </p:cNvPr>
          <p:cNvSpPr txBox="1"/>
          <p:nvPr/>
        </p:nvSpPr>
        <p:spPr>
          <a:xfrm>
            <a:off x="320722" y="764274"/>
            <a:ext cx="4360460" cy="923330"/>
          </a:xfrm>
          <a:prstGeom prst="rect">
            <a:avLst/>
          </a:prstGeom>
          <a:noFill/>
        </p:spPr>
        <p:txBody>
          <a:bodyPr wrap="square" rtlCol="0">
            <a:spAutoFit/>
          </a:bodyPr>
          <a:lstStyle/>
          <a:p>
            <a:r>
              <a:rPr lang="pt-BR" sz="5400" dirty="0">
                <a:solidFill>
                  <a:schemeClr val="bg1"/>
                </a:solidFill>
                <a:latin typeface="8BIT WONDER" panose="00000400000000000000" pitchFamily="2" charset="0"/>
              </a:rPr>
              <a:t>thanks</a:t>
            </a:r>
          </a:p>
        </p:txBody>
      </p:sp>
      <p:pic>
        <p:nvPicPr>
          <p:cNvPr id="7" name="Picture 2">
            <a:extLst>
              <a:ext uri="{FF2B5EF4-FFF2-40B4-BE49-F238E27FC236}">
                <a16:creationId xmlns:a16="http://schemas.microsoft.com/office/drawing/2014/main" id="{6C81F36F-8E1C-6B8F-B5D0-129D1C92997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C2D47-6DD8-57C6-9771-25BCBA77E010}"/>
              </a:ext>
            </a:extLst>
          </p:cNvPr>
          <p:cNvSpPr txBox="1"/>
          <p:nvPr/>
        </p:nvSpPr>
        <p:spPr>
          <a:xfrm>
            <a:off x="477670" y="2340676"/>
            <a:ext cx="6086334" cy="5584029"/>
          </a:xfrm>
          <a:prstGeom prst="rect">
            <a:avLst/>
          </a:prstGeom>
          <a:noFill/>
        </p:spPr>
        <p:txBody>
          <a:bodyPr wrap="square" rtlCol="0">
            <a:spAutoFit/>
          </a:bodyPr>
          <a:lstStyle/>
          <a:p>
            <a:pPr algn="just">
              <a:lnSpc>
                <a:spcPct val="150000"/>
              </a:lnSpc>
            </a:pPr>
            <a:r>
              <a:rPr lang="pt-BR" sz="2000" dirty="0">
                <a:solidFill>
                  <a:schemeClr val="bg1"/>
                </a:solidFill>
                <a:latin typeface="Impact" panose="020B0806030902050204" pitchFamily="34" charset="0"/>
              </a:rPr>
              <a:t>	A todos que contribuíram direta ou indiretamente para a disseminação do conhecimento em JavaScript. Aos desenvolvedores, educadores, criadores de conteúdo, mantenedores de projetos open source e à comunidade global que, diariamente, compartilha aprendizados, inovações e paixão por essa linguagem tão poderosa.</a:t>
            </a:r>
          </a:p>
          <a:p>
            <a:pPr algn="just">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Este eBook é fruto da colaboração e do esforço coletivo que faz do JavaScript mais do que uma linguagem um verdadeiro ecossistema em constante transformação.</a:t>
            </a:r>
            <a:endParaRPr lang="pt-BR" dirty="0"/>
          </a:p>
        </p:txBody>
      </p:sp>
    </p:spTree>
    <p:extLst>
      <p:ext uri="{BB962C8B-B14F-4D97-AF65-F5344CB8AC3E}">
        <p14:creationId xmlns:p14="http://schemas.microsoft.com/office/powerpoint/2010/main" val="1752567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F9D56-E27A-157E-4398-EB94B61C87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5EC24AB-3F74-AB6B-2AF1-2CA9CDEC2121}"/>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3CD3CF6B-C13B-BED8-8ECE-67D5C911263A}"/>
              </a:ext>
            </a:extLst>
          </p:cNvPr>
          <p:cNvSpPr txBox="1"/>
          <p:nvPr/>
        </p:nvSpPr>
        <p:spPr>
          <a:xfrm>
            <a:off x="455069" y="8093121"/>
            <a:ext cx="5019817" cy="1297919"/>
          </a:xfrm>
          <a:prstGeom prst="rect">
            <a:avLst/>
          </a:prstGeom>
          <a:noFill/>
          <a:ln>
            <a:noFill/>
          </a:ln>
        </p:spPr>
        <p:txBody>
          <a:bodyPr wrap="square" rtlCol="0">
            <a:spAutoFit/>
          </a:bodyPr>
          <a:lstStyle/>
          <a:p>
            <a:pPr>
              <a:lnSpc>
                <a:spcPct val="150000"/>
              </a:lnSpc>
            </a:pPr>
            <a:r>
              <a:rPr lang="pt-BR" sz="2800" dirty="0">
                <a:ln>
                  <a:solidFill>
                    <a:schemeClr val="bg1"/>
                  </a:solidFill>
                </a:ln>
                <a:solidFill>
                  <a:schemeClr val="bg1"/>
                </a:solidFill>
                <a:latin typeface="Impact" panose="020B0806030902050204" pitchFamily="34" charset="0"/>
              </a:rPr>
              <a:t>Autor: Lucas</a:t>
            </a:r>
          </a:p>
          <a:p>
            <a:pPr>
              <a:lnSpc>
                <a:spcPct val="150000"/>
              </a:lnSpc>
            </a:pPr>
            <a:r>
              <a:rPr lang="pt-BR" sz="2800" dirty="0">
                <a:ln>
                  <a:solidFill>
                    <a:schemeClr val="bg1"/>
                  </a:solidFill>
                </a:ln>
                <a:solidFill>
                  <a:schemeClr val="bg1"/>
                </a:solidFill>
                <a:latin typeface="Impact" panose="020B0806030902050204" pitchFamily="34" charset="0"/>
              </a:rPr>
              <a:t>Publicado em: Julho de 2025</a:t>
            </a:r>
            <a:endParaRPr lang="pt-BR" sz="28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67858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CEAAD-D1AE-302D-35B6-D188941E1D8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2A64E2A-7753-D62D-5273-84D7721FF40F}"/>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6AF82E15-9CCA-5B1A-66F2-80D7F279DC84}"/>
              </a:ext>
            </a:extLst>
          </p:cNvPr>
          <p:cNvSpPr txBox="1"/>
          <p:nvPr/>
        </p:nvSpPr>
        <p:spPr>
          <a:xfrm>
            <a:off x="320722" y="764274"/>
            <a:ext cx="6366681" cy="1569660"/>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Brendan Eich</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F47133B0-5457-CE00-C12D-128D5C2E94B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265E6B-5A07-5BCE-54E5-A2AB3B7B99CD}"/>
              </a:ext>
            </a:extLst>
          </p:cNvPr>
          <p:cNvSpPr txBox="1"/>
          <p:nvPr/>
        </p:nvSpPr>
        <p:spPr>
          <a:xfrm>
            <a:off x="719919" y="2690842"/>
            <a:ext cx="5418162" cy="281404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Brendan Eich e os 10 dias de desenvolvimento</a:t>
            </a:r>
          </a:p>
          <a:p>
            <a:pPr algn="just">
              <a:lnSpc>
                <a:spcPct val="150000"/>
              </a:lnSpc>
            </a:pPr>
            <a:br>
              <a:rPr lang="pt-BR" sz="2000" dirty="0">
                <a:solidFill>
                  <a:schemeClr val="bg1"/>
                </a:solidFill>
                <a:latin typeface="Impact" panose="020B0806030902050204" pitchFamily="34" charset="0"/>
              </a:rPr>
            </a:br>
            <a:r>
              <a:rPr lang="pt-BR" sz="2000" dirty="0">
                <a:solidFill>
                  <a:schemeClr val="bg1"/>
                </a:solidFill>
                <a:latin typeface="Impact" panose="020B0806030902050204" pitchFamily="34" charset="0"/>
              </a:rPr>
              <a:t>Eich desenvolveu a primeira versão do JavaScript em apenas 10 dias, com o objetivo de criar uma linguagem leve, voltada para interações simples com o usuário.</a:t>
            </a:r>
            <a:endParaRPr lang="pt-BR" dirty="0"/>
          </a:p>
        </p:txBody>
      </p:sp>
      <p:pic>
        <p:nvPicPr>
          <p:cNvPr id="9" name="Picture 8" descr="A pixel art of a person meditating">
            <a:extLst>
              <a:ext uri="{FF2B5EF4-FFF2-40B4-BE49-F238E27FC236}">
                <a16:creationId xmlns:a16="http://schemas.microsoft.com/office/drawing/2014/main" id="{0BA3149A-671A-76D7-9F88-5B467138DB74}"/>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44524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CE4C3-1D85-E710-ED36-DB4046D2E8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0C60312-82B2-015F-EA1A-1487DCF56EFE}"/>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8094D530-C2B2-6898-53C5-14E3E5390BBA}"/>
              </a:ext>
            </a:extLst>
          </p:cNvPr>
          <p:cNvSpPr txBox="1"/>
          <p:nvPr/>
        </p:nvSpPr>
        <p:spPr>
          <a:xfrm>
            <a:off x="245659" y="929923"/>
            <a:ext cx="6366681" cy="830997"/>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Java</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36E6BB07-C62B-8B91-EEC7-DB14558F24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C16FFC0-E920-41C8-6FBE-F689ADD3044E}"/>
              </a:ext>
            </a:extLst>
          </p:cNvPr>
          <p:cNvSpPr txBox="1"/>
          <p:nvPr/>
        </p:nvSpPr>
        <p:spPr>
          <a:xfrm>
            <a:off x="719918" y="2295057"/>
            <a:ext cx="5418162" cy="373737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A confusão com o Java</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 Inicialmente chamado de Mocha, depois LiveScript, e finalmente JavaScript, o nome causou (e ainda causa) confusão com a linguagem Java. O nome foi uma estratégia de marketing para aproveitar a popularidade do Java na época.</a:t>
            </a:r>
            <a:endParaRPr lang="pt-BR" dirty="0"/>
          </a:p>
        </p:txBody>
      </p:sp>
      <p:pic>
        <p:nvPicPr>
          <p:cNvPr id="9" name="Picture 8" descr="A pixel art of a person meditating">
            <a:extLst>
              <a:ext uri="{FF2B5EF4-FFF2-40B4-BE49-F238E27FC236}">
                <a16:creationId xmlns:a16="http://schemas.microsoft.com/office/drawing/2014/main" id="{62E9BBE7-32EB-6E2E-08E0-77AFF047C02D}"/>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189873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1F67F-CFFE-B25B-FACC-78B6C7BB996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F9CAB70-FE8D-FB7E-6312-8678DB4499B4}"/>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CC07CFCC-19C5-39EB-D18A-0D96A4433A08}"/>
              </a:ext>
            </a:extLst>
          </p:cNvPr>
          <p:cNvSpPr txBox="1"/>
          <p:nvPr/>
        </p:nvSpPr>
        <p:spPr>
          <a:xfrm>
            <a:off x="95535" y="673823"/>
            <a:ext cx="6666931" cy="1508105"/>
          </a:xfrm>
          <a:prstGeom prst="rect">
            <a:avLst/>
          </a:prstGeom>
          <a:noFill/>
        </p:spPr>
        <p:txBody>
          <a:bodyPr wrap="square" rtlCol="0">
            <a:spAutoFit/>
          </a:bodyPr>
          <a:lstStyle/>
          <a:p>
            <a:pPr algn="ctr"/>
            <a:r>
              <a:rPr lang="pt-BR" sz="4600" b="1" dirty="0">
                <a:solidFill>
                  <a:schemeClr val="bg1"/>
                </a:solidFill>
                <a:latin typeface="8BIT WONDER" panose="00000400000000000000" pitchFamily="2" charset="0"/>
              </a:rPr>
              <a:t>crescimento da web</a:t>
            </a:r>
            <a:endParaRPr lang="pt-BR" sz="46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73C6A51D-0020-54C9-6B93-D8E6CE24BEA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26D5D9-8ED8-5242-6923-F6CFA94E2C93}"/>
              </a:ext>
            </a:extLst>
          </p:cNvPr>
          <p:cNvSpPr txBox="1"/>
          <p:nvPr/>
        </p:nvSpPr>
        <p:spPr>
          <a:xfrm>
            <a:off x="719919" y="2690842"/>
            <a:ext cx="5418162" cy="281404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O crescimento da web e o papel do JS</a:t>
            </a:r>
          </a:p>
          <a:p>
            <a:pPr algn="ctr">
              <a:lnSpc>
                <a:spcPct val="150000"/>
              </a:lnSpc>
            </a:pPr>
            <a:endParaRPr lang="pt-BR" sz="2000" dirty="0">
              <a:solidFill>
                <a:schemeClr val="bg1"/>
              </a:solidFill>
              <a:latin typeface="Impact" panose="020B0806030902050204" pitchFamily="34" charset="0"/>
            </a:endParaRPr>
          </a:p>
          <a:p>
            <a:pPr algn="just">
              <a:lnSpc>
                <a:spcPct val="150000"/>
              </a:lnSpc>
            </a:pPr>
            <a:r>
              <a:rPr lang="pt-BR" sz="2000" dirty="0">
                <a:solidFill>
                  <a:schemeClr val="bg1"/>
                </a:solidFill>
                <a:latin typeface="Impact" panose="020B0806030902050204" pitchFamily="34" charset="0"/>
              </a:rPr>
              <a:t>Com a ascensão da web, o JavaScript se tornou essencial para tornar as páginas mais interativas, evoluindo rapidamente com a criação de bibliotecas e frameworks.</a:t>
            </a:r>
            <a:endParaRPr lang="pt-BR" dirty="0"/>
          </a:p>
        </p:txBody>
      </p:sp>
      <p:pic>
        <p:nvPicPr>
          <p:cNvPr id="9" name="Picture 8" descr="A pixel art of a person meditating">
            <a:extLst>
              <a:ext uri="{FF2B5EF4-FFF2-40B4-BE49-F238E27FC236}">
                <a16:creationId xmlns:a16="http://schemas.microsoft.com/office/drawing/2014/main" id="{A9F6D1E2-2869-09AB-AEC4-2CD567070BDD}"/>
              </a:ext>
            </a:extLst>
          </p:cNvPr>
          <p:cNvPicPr>
            <a:picLocks noChangeAspect="1"/>
          </p:cNvPicPr>
          <p:nvPr/>
        </p:nvPicPr>
        <p:blipFill>
          <a:blip r:embed="rId4"/>
          <a:srcRect b="8257"/>
          <a:stretch>
            <a:fillRect/>
          </a:stretch>
        </p:blipFill>
        <p:spPr>
          <a:xfrm>
            <a:off x="293996" y="7521901"/>
            <a:ext cx="1915235" cy="1757083"/>
          </a:xfrm>
          <a:prstGeom prst="rect">
            <a:avLst/>
          </a:prstGeom>
        </p:spPr>
      </p:pic>
    </p:spTree>
    <p:extLst>
      <p:ext uri="{BB962C8B-B14F-4D97-AF65-F5344CB8AC3E}">
        <p14:creationId xmlns:p14="http://schemas.microsoft.com/office/powerpoint/2010/main" val="235678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15A2-1C72-A285-4767-0FDA968840A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C282240-C6F6-052F-80FC-A1798712EDD3}"/>
              </a:ext>
            </a:extLst>
          </p:cNvPr>
          <p:cNvSpPr/>
          <p:nvPr/>
        </p:nvSpPr>
        <p:spPr>
          <a:xfrm>
            <a:off x="0" y="0"/>
            <a:ext cx="6858000" cy="99060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endParaRPr>
          </a:p>
        </p:txBody>
      </p:sp>
      <p:sp>
        <p:nvSpPr>
          <p:cNvPr id="4" name="TextBox 3">
            <a:extLst>
              <a:ext uri="{FF2B5EF4-FFF2-40B4-BE49-F238E27FC236}">
                <a16:creationId xmlns:a16="http://schemas.microsoft.com/office/drawing/2014/main" id="{455A1D09-5F3B-5AF0-74C7-AB59A1103D73}"/>
              </a:ext>
            </a:extLst>
          </p:cNvPr>
          <p:cNvSpPr txBox="1"/>
          <p:nvPr/>
        </p:nvSpPr>
        <p:spPr>
          <a:xfrm>
            <a:off x="919092" y="5227091"/>
            <a:ext cx="5019817" cy="923330"/>
          </a:xfrm>
          <a:prstGeom prst="rect">
            <a:avLst/>
          </a:prstGeom>
          <a:noFill/>
          <a:ln>
            <a:noFill/>
          </a:ln>
        </p:spPr>
        <p:txBody>
          <a:bodyPr wrap="square" rtlCol="0">
            <a:spAutoFit/>
          </a:bodyPr>
          <a:lstStyle/>
          <a:p>
            <a:pPr algn="ctr"/>
            <a:r>
              <a:rPr lang="pt-BR" sz="5400" dirty="0">
                <a:ln>
                  <a:solidFill>
                    <a:schemeClr val="bg1"/>
                  </a:solidFill>
                </a:ln>
                <a:solidFill>
                  <a:schemeClr val="bg1"/>
                </a:solidFill>
                <a:latin typeface="8BIT WONDER" panose="00000400000000000000" pitchFamily="2" charset="0"/>
              </a:rPr>
              <a:t>chapter</a:t>
            </a:r>
            <a:endParaRPr lang="pt-BR" sz="5400" dirty="0">
              <a:solidFill>
                <a:schemeClr val="bg1"/>
              </a:solidFill>
              <a:latin typeface="8BIT WONDER" panose="00000400000000000000" pitchFamily="2" charset="0"/>
            </a:endParaRPr>
          </a:p>
        </p:txBody>
      </p:sp>
      <p:sp>
        <p:nvSpPr>
          <p:cNvPr id="5" name="TextBox 4">
            <a:extLst>
              <a:ext uri="{FF2B5EF4-FFF2-40B4-BE49-F238E27FC236}">
                <a16:creationId xmlns:a16="http://schemas.microsoft.com/office/drawing/2014/main" id="{CBE5B489-FFD4-0E0A-55ED-6775A7D99B4A}"/>
              </a:ext>
            </a:extLst>
          </p:cNvPr>
          <p:cNvSpPr txBox="1"/>
          <p:nvPr/>
        </p:nvSpPr>
        <p:spPr>
          <a:xfrm>
            <a:off x="1420967" y="2306122"/>
            <a:ext cx="4627124" cy="2646878"/>
          </a:xfrm>
          <a:prstGeom prst="rect">
            <a:avLst/>
          </a:prstGeom>
          <a:noFill/>
        </p:spPr>
        <p:txBody>
          <a:bodyPr wrap="square" rtlCol="0">
            <a:spAutoFit/>
          </a:bodyPr>
          <a:lstStyle/>
          <a:p>
            <a:r>
              <a:rPr lang="pt-BR" sz="16600" b="1" spc="50" dirty="0">
                <a:ln w="9525" cmpd="sng">
                  <a:solidFill>
                    <a:schemeClr val="bg1"/>
                  </a:solidFill>
                  <a:prstDash val="solid"/>
                </a:ln>
                <a:noFill/>
                <a:effectLst>
                  <a:glow rad="38100">
                    <a:schemeClr val="accent1">
                      <a:alpha val="40000"/>
                    </a:schemeClr>
                  </a:glow>
                </a:effectLst>
                <a:latin typeface="8BIT WONDER" panose="00000400000000000000" pitchFamily="2" charset="0"/>
              </a:rPr>
              <a:t>02</a:t>
            </a:r>
            <a:endParaRPr lang="pt-BR" sz="28700" dirty="0">
              <a:ln w="9525" cmpd="sng">
                <a:solidFill>
                  <a:schemeClr val="bg1"/>
                </a:solidFill>
                <a:prstDash val="solid"/>
              </a:ln>
              <a:noFill/>
              <a:latin typeface="8BIT WONDER" panose="00000400000000000000" pitchFamily="2" charset="0"/>
            </a:endParaRPr>
          </a:p>
        </p:txBody>
      </p:sp>
      <p:sp>
        <p:nvSpPr>
          <p:cNvPr id="6" name="TextBox 5">
            <a:extLst>
              <a:ext uri="{FF2B5EF4-FFF2-40B4-BE49-F238E27FC236}">
                <a16:creationId xmlns:a16="http://schemas.microsoft.com/office/drawing/2014/main" id="{3C3E50C3-80FA-792B-B305-BF73F7A60534}"/>
              </a:ext>
            </a:extLst>
          </p:cNvPr>
          <p:cNvSpPr txBox="1"/>
          <p:nvPr/>
        </p:nvSpPr>
        <p:spPr>
          <a:xfrm>
            <a:off x="830914" y="6428125"/>
            <a:ext cx="5019817" cy="830997"/>
          </a:xfrm>
          <a:prstGeom prst="rect">
            <a:avLst/>
          </a:prstGeom>
          <a:noFill/>
          <a:ln>
            <a:noFill/>
          </a:ln>
        </p:spPr>
        <p:txBody>
          <a:bodyPr wrap="square" rtlCol="0">
            <a:spAutoFit/>
          </a:bodyPr>
          <a:lstStyle/>
          <a:p>
            <a:pPr algn="ctr"/>
            <a:r>
              <a:rPr lang="pt-BR" sz="2400" b="1" dirty="0">
                <a:solidFill>
                  <a:schemeClr val="bg1"/>
                </a:solidFill>
                <a:latin typeface="8BIT WONDER" panose="00000400000000000000" pitchFamily="2" charset="0"/>
              </a:rPr>
              <a:t>Fundamentos da Linguagem</a:t>
            </a:r>
          </a:p>
        </p:txBody>
      </p:sp>
    </p:spTree>
    <p:extLst>
      <p:ext uri="{BB962C8B-B14F-4D97-AF65-F5344CB8AC3E}">
        <p14:creationId xmlns:p14="http://schemas.microsoft.com/office/powerpoint/2010/main" val="63730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1CB0A-3E84-2312-D39C-0B2845D893E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0A98DA7-5185-C60A-AA6A-07A7B7433363}"/>
              </a:ext>
            </a:extLst>
          </p:cNvPr>
          <p:cNvSpPr/>
          <p:nvPr/>
        </p:nvSpPr>
        <p:spPr>
          <a:xfrm>
            <a:off x="0" y="0"/>
            <a:ext cx="6858000" cy="9906000"/>
          </a:xfrm>
          <a:prstGeom prst="rect">
            <a:avLst/>
          </a:prstGeom>
          <a:solidFill>
            <a:srgbClr val="23161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5">
            <a:extLst>
              <a:ext uri="{FF2B5EF4-FFF2-40B4-BE49-F238E27FC236}">
                <a16:creationId xmlns:a16="http://schemas.microsoft.com/office/drawing/2014/main" id="{42409FC8-36D6-E588-F9AF-1923938E1753}"/>
              </a:ext>
            </a:extLst>
          </p:cNvPr>
          <p:cNvSpPr txBox="1"/>
          <p:nvPr/>
        </p:nvSpPr>
        <p:spPr>
          <a:xfrm>
            <a:off x="320722" y="764274"/>
            <a:ext cx="6366681" cy="1569660"/>
          </a:xfrm>
          <a:prstGeom prst="rect">
            <a:avLst/>
          </a:prstGeom>
          <a:noFill/>
        </p:spPr>
        <p:txBody>
          <a:bodyPr wrap="square" rtlCol="0">
            <a:spAutoFit/>
          </a:bodyPr>
          <a:lstStyle/>
          <a:p>
            <a:pPr algn="ctr"/>
            <a:r>
              <a:rPr lang="pt-BR" sz="4800" b="1" dirty="0">
                <a:solidFill>
                  <a:schemeClr val="bg1"/>
                </a:solidFill>
                <a:latin typeface="8BIT WONDER" panose="00000400000000000000" pitchFamily="2" charset="0"/>
              </a:rPr>
              <a:t>Sintaxe</a:t>
            </a:r>
          </a:p>
          <a:p>
            <a:pPr algn="ctr"/>
            <a:r>
              <a:rPr lang="pt-BR" sz="4800" b="1" dirty="0">
                <a:solidFill>
                  <a:schemeClr val="bg1"/>
                </a:solidFill>
                <a:latin typeface="8BIT WONDER" panose="00000400000000000000" pitchFamily="2" charset="0"/>
              </a:rPr>
              <a:t>inicial</a:t>
            </a:r>
            <a:endParaRPr lang="pt-BR" sz="4800" dirty="0">
              <a:solidFill>
                <a:schemeClr val="bg1"/>
              </a:solidFill>
              <a:latin typeface="8BIT WONDER" panose="00000400000000000000" pitchFamily="2" charset="0"/>
            </a:endParaRPr>
          </a:p>
        </p:txBody>
      </p:sp>
      <p:pic>
        <p:nvPicPr>
          <p:cNvPr id="7" name="Picture 2">
            <a:extLst>
              <a:ext uri="{FF2B5EF4-FFF2-40B4-BE49-F238E27FC236}">
                <a16:creationId xmlns:a16="http://schemas.microsoft.com/office/drawing/2014/main" id="{E5BC4606-5EBB-C9E6-8229-E578EFEE8E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0847" t="15390" r="10845" b="14163"/>
          <a:stretch>
            <a:fillRect/>
          </a:stretch>
        </p:blipFill>
        <p:spPr bwMode="auto">
          <a:xfrm>
            <a:off x="5047396" y="8131011"/>
            <a:ext cx="1276066" cy="11479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43BF34-F750-8F9F-9271-A5B5764230DE}"/>
              </a:ext>
            </a:extLst>
          </p:cNvPr>
          <p:cNvSpPr txBox="1"/>
          <p:nvPr/>
        </p:nvSpPr>
        <p:spPr>
          <a:xfrm>
            <a:off x="719919" y="2614546"/>
            <a:ext cx="5418162" cy="1890710"/>
          </a:xfrm>
          <a:prstGeom prst="rect">
            <a:avLst/>
          </a:prstGeom>
          <a:noFill/>
        </p:spPr>
        <p:txBody>
          <a:bodyPr wrap="square" rtlCol="0">
            <a:spAutoFit/>
          </a:bodyPr>
          <a:lstStyle/>
          <a:p>
            <a:pPr algn="ctr">
              <a:lnSpc>
                <a:spcPct val="150000"/>
              </a:lnSpc>
            </a:pPr>
            <a:r>
              <a:rPr lang="pt-BR" sz="2000" dirty="0">
                <a:solidFill>
                  <a:schemeClr val="bg1"/>
                </a:solidFill>
                <a:latin typeface="Impact" panose="020B0806030902050204" pitchFamily="34" charset="0"/>
              </a:rPr>
              <a:t>Sintaxe inicial</a:t>
            </a:r>
          </a:p>
          <a:p>
            <a:pPr algn="ctr">
              <a:lnSpc>
                <a:spcPct val="150000"/>
              </a:lnSpc>
            </a:pPr>
            <a:br>
              <a:rPr lang="pt-BR" sz="2000" dirty="0">
                <a:solidFill>
                  <a:schemeClr val="bg1"/>
                </a:solidFill>
                <a:latin typeface="Impact" panose="020B0806030902050204" pitchFamily="34" charset="0"/>
              </a:rPr>
            </a:br>
            <a:r>
              <a:rPr lang="pt-BR" sz="2000" dirty="0">
                <a:solidFill>
                  <a:schemeClr val="bg1"/>
                </a:solidFill>
                <a:latin typeface="Impact" panose="020B0806030902050204" pitchFamily="34" charset="0"/>
              </a:rPr>
              <a:t>Declaração de variáveis, estruturas de controle como if, for, while e funções.</a:t>
            </a:r>
            <a:endParaRPr lang="pt-BR" dirty="0"/>
          </a:p>
        </p:txBody>
      </p:sp>
      <p:pic>
        <p:nvPicPr>
          <p:cNvPr id="9" name="Picture 8" descr="A pixel art of a person meditating">
            <a:extLst>
              <a:ext uri="{FF2B5EF4-FFF2-40B4-BE49-F238E27FC236}">
                <a16:creationId xmlns:a16="http://schemas.microsoft.com/office/drawing/2014/main" id="{8D19EC50-C706-B6B3-D0EF-241A1A9D44A0}"/>
              </a:ext>
            </a:extLst>
          </p:cNvPr>
          <p:cNvPicPr>
            <a:picLocks noChangeAspect="1"/>
          </p:cNvPicPr>
          <p:nvPr/>
        </p:nvPicPr>
        <p:blipFill>
          <a:blip r:embed="rId4"/>
          <a:srcRect b="8257"/>
          <a:stretch>
            <a:fillRect/>
          </a:stretch>
        </p:blipFill>
        <p:spPr>
          <a:xfrm>
            <a:off x="293996" y="7521901"/>
            <a:ext cx="1915235" cy="1757083"/>
          </a:xfrm>
          <a:prstGeom prst="rect">
            <a:avLst/>
          </a:prstGeom>
        </p:spPr>
      </p:pic>
      <p:pic>
        <p:nvPicPr>
          <p:cNvPr id="12" name="Picture 11">
            <a:extLst>
              <a:ext uri="{FF2B5EF4-FFF2-40B4-BE49-F238E27FC236}">
                <a16:creationId xmlns:a16="http://schemas.microsoft.com/office/drawing/2014/main" id="{79B25559-62D8-C9C6-AF62-E1B9C2B87F8B}"/>
              </a:ext>
            </a:extLst>
          </p:cNvPr>
          <p:cNvPicPr>
            <a:picLocks noChangeAspect="1"/>
          </p:cNvPicPr>
          <p:nvPr/>
        </p:nvPicPr>
        <p:blipFill>
          <a:blip r:embed="rId5"/>
          <a:stretch>
            <a:fillRect/>
          </a:stretch>
        </p:blipFill>
        <p:spPr>
          <a:xfrm>
            <a:off x="351473" y="4682523"/>
            <a:ext cx="3323230" cy="14364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FD3E5F24-BCE6-EB0E-AD7A-04924FF6DC2A}"/>
              </a:ext>
            </a:extLst>
          </p:cNvPr>
          <p:cNvPicPr>
            <a:picLocks noChangeAspect="1"/>
          </p:cNvPicPr>
          <p:nvPr/>
        </p:nvPicPr>
        <p:blipFill>
          <a:blip r:embed="rId6"/>
          <a:stretch>
            <a:fillRect/>
          </a:stretch>
        </p:blipFill>
        <p:spPr>
          <a:xfrm>
            <a:off x="351473" y="6502923"/>
            <a:ext cx="3323230" cy="9225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2503D7AC-606E-3222-01C3-526789AD490C}"/>
              </a:ext>
            </a:extLst>
          </p:cNvPr>
          <p:cNvPicPr>
            <a:picLocks noChangeAspect="1"/>
          </p:cNvPicPr>
          <p:nvPr/>
        </p:nvPicPr>
        <p:blipFill>
          <a:blip r:embed="rId7"/>
          <a:stretch>
            <a:fillRect/>
          </a:stretch>
        </p:blipFill>
        <p:spPr>
          <a:xfrm>
            <a:off x="4026176" y="4682523"/>
            <a:ext cx="2603355" cy="10767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72939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1339</Words>
  <Application>Microsoft Office PowerPoint</Application>
  <PresentationFormat>A4 Paper (210x297 mm)</PresentationFormat>
  <Paragraphs>214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8BIT WONDER</vt:lpstr>
      <vt:lpstr>Aptos</vt:lpstr>
      <vt:lpstr>Aptos Display</vt:lpstr>
      <vt:lpstr>Arial</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Nascimento</dc:creator>
  <cp:lastModifiedBy>Lucas Nascimento</cp:lastModifiedBy>
  <cp:revision>1</cp:revision>
  <dcterms:created xsi:type="dcterms:W3CDTF">2025-07-07T21:04:31Z</dcterms:created>
  <dcterms:modified xsi:type="dcterms:W3CDTF">2025-07-09T15:43:00Z</dcterms:modified>
</cp:coreProperties>
</file>