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108E-647B-42CC-9B66-B494568DDB74}" type="datetimeFigureOut">
              <a:rPr lang="pt-BR" smtClean="0"/>
              <a:t>24/02/2012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5CD9-5B1C-4ACC-A95A-46EB1664B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89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108E-647B-42CC-9B66-B494568DDB74}" type="datetimeFigureOut">
              <a:rPr lang="pt-BR" smtClean="0"/>
              <a:t>24/02/2012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5CD9-5B1C-4ACC-A95A-46EB1664B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84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108E-647B-42CC-9B66-B494568DDB74}" type="datetimeFigureOut">
              <a:rPr lang="pt-BR" smtClean="0"/>
              <a:t>24/02/2012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5CD9-5B1C-4ACC-A95A-46EB1664B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5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108E-647B-42CC-9B66-B494568DDB74}" type="datetimeFigureOut">
              <a:rPr lang="pt-BR" smtClean="0"/>
              <a:t>24/02/2012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5CD9-5B1C-4ACC-A95A-46EB1664B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7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108E-647B-42CC-9B66-B494568DDB74}" type="datetimeFigureOut">
              <a:rPr lang="pt-BR" smtClean="0"/>
              <a:t>24/02/2012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5CD9-5B1C-4ACC-A95A-46EB1664B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95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108E-647B-42CC-9B66-B494568DDB74}" type="datetimeFigureOut">
              <a:rPr lang="pt-BR" smtClean="0"/>
              <a:t>24/02/2012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5CD9-5B1C-4ACC-A95A-46EB1664B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57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108E-647B-42CC-9B66-B494568DDB74}" type="datetimeFigureOut">
              <a:rPr lang="pt-BR" smtClean="0"/>
              <a:t>24/02/2012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5CD9-5B1C-4ACC-A95A-46EB1664B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4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108E-647B-42CC-9B66-B494568DDB74}" type="datetimeFigureOut">
              <a:rPr lang="pt-BR" smtClean="0"/>
              <a:t>24/02/2012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5CD9-5B1C-4ACC-A95A-46EB1664B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6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108E-647B-42CC-9B66-B494568DDB74}" type="datetimeFigureOut">
              <a:rPr lang="pt-BR" smtClean="0"/>
              <a:t>24/02/2012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5CD9-5B1C-4ACC-A95A-46EB1664B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68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108E-647B-42CC-9B66-B494568DDB74}" type="datetimeFigureOut">
              <a:rPr lang="pt-BR" smtClean="0"/>
              <a:t>24/02/2012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5CD9-5B1C-4ACC-A95A-46EB1664B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59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108E-647B-42CC-9B66-B494568DDB74}" type="datetimeFigureOut">
              <a:rPr lang="pt-BR" smtClean="0"/>
              <a:t>24/02/2012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5CD9-5B1C-4ACC-A95A-46EB1664B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22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108E-647B-42CC-9B66-B494568DDB74}" type="datetimeFigureOut">
              <a:rPr lang="pt-BR" smtClean="0"/>
              <a:t>24/02/2012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5CD9-5B1C-4ACC-A95A-46EB1664B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91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608"/>
            <a:ext cx="9143999" cy="686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6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72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995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Lopes Nunes</dc:creator>
  <cp:lastModifiedBy>Lucas Lopes Nunes</cp:lastModifiedBy>
  <cp:revision>6</cp:revision>
  <dcterms:created xsi:type="dcterms:W3CDTF">2012-02-23T18:47:02Z</dcterms:created>
  <dcterms:modified xsi:type="dcterms:W3CDTF">2012-02-24T11:34:24Z</dcterms:modified>
</cp:coreProperties>
</file>