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7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8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4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3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1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8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9DE3-2231-41FD-9ACE-DE3725F3B33C}" type="datetimeFigureOut">
              <a:rPr lang="pt-BR" smtClean="0"/>
              <a:t>27/02/2013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62D3-AA8F-4FEE-8770-D139FF156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8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Backup\Demandas\Documentacao\03-Arquitetura\diagramas\imagens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" y="4153036"/>
            <a:ext cx="1729730" cy="17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Backup\Demandas\Documentacao\03-Arquitetura\diagramas\imagens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75" y="4797152"/>
            <a:ext cx="1117973" cy="11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Backup\Demandas\Documentacao\03-Arquitetura\diagramas\imagens\Us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" y="5328262"/>
            <a:ext cx="627821" cy="6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Backup\Demandas\Documentacao\03-Arquitetura\diagramas\imagens\Nuv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77" y="2210803"/>
            <a:ext cx="2216727" cy="129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dobrada 8"/>
          <p:cNvSpPr/>
          <p:nvPr/>
        </p:nvSpPr>
        <p:spPr>
          <a:xfrm rot="10800000" flipH="1" flipV="1">
            <a:off x="467544" y="2708920"/>
            <a:ext cx="1017608" cy="1642814"/>
          </a:xfrm>
          <a:prstGeom prst="bentArrow">
            <a:avLst>
              <a:gd name="adj1" fmla="val 25000"/>
              <a:gd name="adj2" fmla="val 25000"/>
              <a:gd name="adj3" fmla="val 2388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Picture 8" descr="D:\Backup\Demandas\Documentacao\03-Arquitetura\diagramas\imagens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85" y="2139721"/>
            <a:ext cx="1217271" cy="12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Backup\Demandas\Documentacao\03-Arquitetura\diagramas\imagens\BancoSemFund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30" y="5525875"/>
            <a:ext cx="378618" cy="4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Backup\Demandas\Documentacao\03-Arquitetura\diagramas\imagens\Firewal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70678"/>
            <a:ext cx="967665" cy="14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a direita 9"/>
          <p:cNvSpPr/>
          <p:nvPr/>
        </p:nvSpPr>
        <p:spPr>
          <a:xfrm>
            <a:off x="3719732" y="2821175"/>
            <a:ext cx="948842" cy="24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756572" y="2921124"/>
            <a:ext cx="1659952" cy="310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7870485" y="3722828"/>
            <a:ext cx="301915" cy="1046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58619" y="3364487"/>
            <a:ext cx="2404116" cy="3693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Servidor de Aplicação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831256" y="5986297"/>
            <a:ext cx="24212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Servidor de Banco de Dados Oracle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170652" y="3563724"/>
            <a:ext cx="1033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Intranet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37057" y="5939988"/>
            <a:ext cx="1033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Usuário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020436" y="3987313"/>
            <a:ext cx="65602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JDBC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793164" y="2629968"/>
            <a:ext cx="656020" cy="2797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611560" y="3697287"/>
            <a:ext cx="5963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110951" y="2731949"/>
            <a:ext cx="65602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7058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</cp:revision>
  <dcterms:created xsi:type="dcterms:W3CDTF">2013-02-27T19:26:56Z</dcterms:created>
  <dcterms:modified xsi:type="dcterms:W3CDTF">2013-02-27T20:13:22Z</dcterms:modified>
</cp:coreProperties>
</file>