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5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8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7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139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7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7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41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36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831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D057-E722-468D-BEC0-FE7DC7A08A2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8C6D75-ED8D-43D2-931B-3F25A794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02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4250" r:id="rId13"/>
    <p:sldLayoutId id="2147484251" r:id="rId14"/>
    <p:sldLayoutId id="2147484252" r:id="rId15"/>
    <p:sldLayoutId id="21474842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9076B-7CD2-16B3-ED40-4767A48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467"/>
            <a:ext cx="9144000" cy="1003830"/>
          </a:xfrm>
        </p:spPr>
        <p:txBody>
          <a:bodyPr>
            <a:noAutofit/>
          </a:bodyPr>
          <a:lstStyle/>
          <a:p>
            <a:r>
              <a:rPr lang="ru-RU" sz="7200" b="1" dirty="0">
                <a:latin typeface="Bahnschrift" panose="020B0502040204020203" pitchFamily="34" charset="0"/>
              </a:rPr>
              <a:t>Атака 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570AB-87FD-BF4C-7C0D-641B5F502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2438"/>
            <a:ext cx="9144000" cy="1655762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Мустафин Марат, Маренин Алексей. Игра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149962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0" y="1554692"/>
            <a:ext cx="3932237" cy="1600200"/>
          </a:xfrm>
        </p:spPr>
        <p:txBody>
          <a:bodyPr>
            <a:no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Отображение отношений между странами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A43DFA7-CB27-5EE6-345D-E0162D749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73792"/>
            <a:ext cx="4513262" cy="360879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989" y="3521341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Отображение выбранной страны и её отношений с другими странами.</a:t>
            </a:r>
          </a:p>
        </p:txBody>
      </p:sp>
    </p:spTree>
    <p:extLst>
      <p:ext uri="{BB962C8B-B14F-4D97-AF65-F5344CB8AC3E}">
        <p14:creationId xmlns:p14="http://schemas.microsoft.com/office/powerpoint/2010/main" val="275296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85" y="987425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Главный</a:t>
            </a:r>
            <a:br>
              <a:rPr lang="ru-RU" sz="4400" b="1" dirty="0">
                <a:latin typeface="Bahnschrift" panose="020B0502040204020203" pitchFamily="34" charset="0"/>
              </a:rPr>
            </a:br>
            <a:r>
              <a:rPr lang="ru-RU" sz="4400" b="1" dirty="0">
                <a:latin typeface="Bahnschrift" panose="020B0502040204020203" pitchFamily="34" charset="0"/>
              </a:rPr>
              <a:t>экран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787AC7A-4506-9011-402D-BEE681A8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77442"/>
            <a:ext cx="4513262" cy="360149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984" y="2870201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Стартовый экран с кнопками начала и загрузки игры, а также с анимацией вращения земли.</a:t>
            </a:r>
          </a:p>
        </p:txBody>
      </p:sp>
    </p:spTree>
    <p:extLst>
      <p:ext uri="{BB962C8B-B14F-4D97-AF65-F5344CB8AC3E}">
        <p14:creationId xmlns:p14="http://schemas.microsoft.com/office/powerpoint/2010/main" val="383186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5" y="987425"/>
            <a:ext cx="3932237" cy="1600200"/>
          </a:xfrm>
        </p:spPr>
        <p:txBody>
          <a:bodyPr>
            <a:no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Редкий главный</a:t>
            </a:r>
            <a:br>
              <a:rPr lang="ru-RU" sz="4400" b="1" dirty="0">
                <a:latin typeface="Bahnschrift" panose="020B0502040204020203" pitchFamily="34" charset="0"/>
              </a:rPr>
            </a:br>
            <a:r>
              <a:rPr lang="ru-RU" sz="4400" b="1" dirty="0">
                <a:latin typeface="Bahnschrift" panose="020B0502040204020203" pitchFamily="34" charset="0"/>
              </a:rPr>
              <a:t>экран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E12995C-C22F-5887-C790-2EA442913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76961"/>
            <a:ext cx="4513262" cy="3602453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5" y="2851508"/>
            <a:ext cx="3932237" cy="32724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Стартовый экран с кнопками начала и загрузки игры, а также с анимацией вращения земли. Название изменено, добавлена кнопка создающая воздушные шары.</a:t>
            </a:r>
          </a:p>
        </p:txBody>
      </p:sp>
    </p:spTree>
    <p:extLst>
      <p:ext uri="{BB962C8B-B14F-4D97-AF65-F5344CB8AC3E}">
        <p14:creationId xmlns:p14="http://schemas.microsoft.com/office/powerpoint/2010/main" val="9264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Экран загрузок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487A6D-5EF6-993C-3F4D-8E146D71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67395"/>
            <a:ext cx="4513262" cy="3621584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785533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Экран с кнопками для загрузки игр.</a:t>
            </a:r>
          </a:p>
        </p:txBody>
      </p:sp>
    </p:spTree>
    <p:extLst>
      <p:ext uri="{BB962C8B-B14F-4D97-AF65-F5344CB8AC3E}">
        <p14:creationId xmlns:p14="http://schemas.microsoft.com/office/powerpoint/2010/main" val="10985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Отображение земли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AF3C481-6B15-E297-5DE2-FEA52934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01546"/>
            <a:ext cx="4513262" cy="3553283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2683141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Отображение земли и воды.</a:t>
            </a:r>
          </a:p>
        </p:txBody>
      </p:sp>
    </p:spTree>
    <p:extLst>
      <p:ext uri="{BB962C8B-B14F-4D97-AF65-F5344CB8AC3E}">
        <p14:creationId xmlns:p14="http://schemas.microsoft.com/office/powerpoint/2010/main" val="152668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Отображение стран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3D1B972-8D50-3657-D0E1-30651992F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83758"/>
            <a:ext cx="4513262" cy="3588859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2683141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Отображение стран разными цветами.</a:t>
            </a:r>
          </a:p>
        </p:txBody>
      </p:sp>
    </p:spTree>
    <p:extLst>
      <p:ext uri="{BB962C8B-B14F-4D97-AF65-F5344CB8AC3E}">
        <p14:creationId xmlns:p14="http://schemas.microsoft.com/office/powerpoint/2010/main" val="1054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Отображение регионов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91909E-5402-4F9E-8B58-BECFB43F7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68324"/>
            <a:ext cx="4513262" cy="361972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894807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Отображение регионов разными цветами.</a:t>
            </a:r>
          </a:p>
        </p:txBody>
      </p:sp>
    </p:spTree>
    <p:extLst>
      <p:ext uri="{BB962C8B-B14F-4D97-AF65-F5344CB8AC3E}">
        <p14:creationId xmlns:p14="http://schemas.microsoft.com/office/powerpoint/2010/main" val="324773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2" y="987425"/>
            <a:ext cx="3932237" cy="1600200"/>
          </a:xfrm>
        </p:spPr>
        <p:txBody>
          <a:bodyPr>
            <a:no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Отображение выбранной страны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53AB3F1-E586-63E1-A57B-B70CB54D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66494"/>
            <a:ext cx="4513262" cy="362338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3" y="2784741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Отображение выбранной страны и её соседей разными цветами.</a:t>
            </a:r>
          </a:p>
        </p:txBody>
      </p:sp>
    </p:spTree>
    <p:extLst>
      <p:ext uri="{BB962C8B-B14F-4D97-AF65-F5344CB8AC3E}">
        <p14:creationId xmlns:p14="http://schemas.microsoft.com/office/powerpoint/2010/main" val="76965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A2E76CB-6281-E1EC-96B9-B755B84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2" y="987425"/>
            <a:ext cx="3932237" cy="1600200"/>
          </a:xfrm>
        </p:spPr>
        <p:txBody>
          <a:bodyPr>
            <a:noAutofit/>
          </a:bodyPr>
          <a:lstStyle/>
          <a:p>
            <a:r>
              <a:rPr lang="ru-RU" sz="4400" b="1" dirty="0">
                <a:latin typeface="Bahnschrift" panose="020B0502040204020203" pitchFamily="34" charset="0"/>
              </a:rPr>
              <a:t>Отображение выбранного региона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D98A55B-364B-BF77-A087-C694F4FB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470615"/>
            <a:ext cx="4513262" cy="3615145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8BC2EBA-5497-B3DF-9DF6-B86376D0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3" y="2784741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Отображение выбранного региона и его соседей разными цветами.</a:t>
            </a:r>
          </a:p>
        </p:txBody>
      </p:sp>
    </p:spTree>
    <p:extLst>
      <p:ext uri="{BB962C8B-B14F-4D97-AF65-F5344CB8AC3E}">
        <p14:creationId xmlns:p14="http://schemas.microsoft.com/office/powerpoint/2010/main" val="3230107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126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Trebuchet MS</vt:lpstr>
      <vt:lpstr>Wingdings 3</vt:lpstr>
      <vt:lpstr>Аспект</vt:lpstr>
      <vt:lpstr>Атака ботов</vt:lpstr>
      <vt:lpstr>Главный экран</vt:lpstr>
      <vt:lpstr>Редкий главный экран</vt:lpstr>
      <vt:lpstr>Экран загрузок</vt:lpstr>
      <vt:lpstr>Отображение земли</vt:lpstr>
      <vt:lpstr>Отображение стран</vt:lpstr>
      <vt:lpstr>Отображение регионов</vt:lpstr>
      <vt:lpstr>Отображение выбранной страны</vt:lpstr>
      <vt:lpstr>Отображение выбранного региона</vt:lpstr>
      <vt:lpstr>Отображение отношений между странами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Атака ботов</dc:title>
  <dc:creator>Canal Lama</dc:creator>
  <cp:lastModifiedBy>Canal Lama</cp:lastModifiedBy>
  <cp:revision>1</cp:revision>
  <dcterms:created xsi:type="dcterms:W3CDTF">2023-01-15T21:47:23Z</dcterms:created>
  <dcterms:modified xsi:type="dcterms:W3CDTF">2023-01-15T22:13:55Z</dcterms:modified>
</cp:coreProperties>
</file>