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1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EB8E-24CF-4C41-A222-73BB98741D4F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590C-DD2A-45ED-96B5-9043C1A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3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933" y="1478845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9493" y="167235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2204" y="1478845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4772" y="16739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65048" y="581378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017616" y="77648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65048" y="1478845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017616" y="16739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65048" y="2376312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017616" y="257142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422400" y="1857023"/>
            <a:ext cx="609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32" idx="1"/>
          </p:cNvCxnSpPr>
          <p:nvPr/>
        </p:nvCxnSpPr>
        <p:spPr>
          <a:xfrm flipV="1">
            <a:off x="3183671" y="959556"/>
            <a:ext cx="581377" cy="897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36" idx="1"/>
          </p:cNvCxnSpPr>
          <p:nvPr/>
        </p:nvCxnSpPr>
        <p:spPr>
          <a:xfrm>
            <a:off x="3183671" y="1857023"/>
            <a:ext cx="5813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40" idx="1"/>
          </p:cNvCxnSpPr>
          <p:nvPr/>
        </p:nvCxnSpPr>
        <p:spPr>
          <a:xfrm>
            <a:off x="3183671" y="1857023"/>
            <a:ext cx="581377" cy="8974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6203" y="620008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4763" y="8135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3661" y="620008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6229" y="815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54932" y="620008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56204" y="813519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54932" y="2308539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45971" y="250205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16203" y="1745695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427819" y="1939206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16203" y="2871382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235460" y="3064893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77474" y="1745695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53097" y="193920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>
            <a:stCxn id="24" idx="3"/>
            <a:endCxn id="26" idx="1"/>
          </p:cNvCxnSpPr>
          <p:nvPr/>
        </p:nvCxnSpPr>
        <p:spPr>
          <a:xfrm flipV="1">
            <a:off x="4506399" y="2123873"/>
            <a:ext cx="609804" cy="562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3"/>
            <a:endCxn id="28" idx="1"/>
          </p:cNvCxnSpPr>
          <p:nvPr/>
        </p:nvCxnSpPr>
        <p:spPr>
          <a:xfrm>
            <a:off x="4506399" y="2686717"/>
            <a:ext cx="609804" cy="562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2"/>
            <a:endCxn id="28" idx="0"/>
          </p:cNvCxnSpPr>
          <p:nvPr/>
        </p:nvCxnSpPr>
        <p:spPr>
          <a:xfrm>
            <a:off x="5691937" y="2502050"/>
            <a:ext cx="0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30" idx="1"/>
          </p:cNvCxnSpPr>
          <p:nvPr/>
        </p:nvCxnSpPr>
        <p:spPr>
          <a:xfrm>
            <a:off x="6267670" y="998186"/>
            <a:ext cx="609804" cy="1125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6" idx="3"/>
            <a:endCxn id="30" idx="1"/>
          </p:cNvCxnSpPr>
          <p:nvPr/>
        </p:nvCxnSpPr>
        <p:spPr>
          <a:xfrm>
            <a:off x="6267670" y="2123873"/>
            <a:ext cx="609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3"/>
            <a:endCxn id="30" idx="1"/>
          </p:cNvCxnSpPr>
          <p:nvPr/>
        </p:nvCxnSpPr>
        <p:spPr>
          <a:xfrm flipV="1">
            <a:off x="6267670" y="2123873"/>
            <a:ext cx="609804" cy="1125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1"/>
            <a:endCxn id="22" idx="3"/>
          </p:cNvCxnSpPr>
          <p:nvPr/>
        </p:nvCxnSpPr>
        <p:spPr>
          <a:xfrm flipH="1">
            <a:off x="4506399" y="998186"/>
            <a:ext cx="609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2" idx="1"/>
            <a:endCxn id="6" idx="3"/>
          </p:cNvCxnSpPr>
          <p:nvPr/>
        </p:nvCxnSpPr>
        <p:spPr>
          <a:xfrm flipH="1">
            <a:off x="2745128" y="998186"/>
            <a:ext cx="609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24" idx="0"/>
          </p:cNvCxnSpPr>
          <p:nvPr/>
        </p:nvCxnSpPr>
        <p:spPr>
          <a:xfrm flipH="1">
            <a:off x="3930666" y="998186"/>
            <a:ext cx="1185537" cy="1310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127" y="2056982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3041" y="225049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83127" y="768409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35695" y="961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>
            <a:stCxn id="32" idx="2"/>
            <a:endCxn id="4" idx="0"/>
          </p:cNvCxnSpPr>
          <p:nvPr/>
        </p:nvCxnSpPr>
        <p:spPr>
          <a:xfrm>
            <a:off x="3758861" y="1524764"/>
            <a:ext cx="0" cy="53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35475" y="3414849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39338" y="3608360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99313" y="3414849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55575" y="3474033"/>
            <a:ext cx="10502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external: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>
            <a:endCxn id="40" idx="0"/>
          </p:cNvCxnSpPr>
          <p:nvPr/>
        </p:nvCxnSpPr>
        <p:spPr>
          <a:xfrm flipH="1">
            <a:off x="1575047" y="2813336"/>
            <a:ext cx="2164684" cy="60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6" idx="0"/>
          </p:cNvCxnSpPr>
          <p:nvPr/>
        </p:nvCxnSpPr>
        <p:spPr>
          <a:xfrm flipH="1">
            <a:off x="3011209" y="2813336"/>
            <a:ext cx="728522" cy="60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71637" y="3414849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175500" y="3608360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07799" y="3414849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586014" y="3608360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>
            <a:endCxn id="45" idx="0"/>
          </p:cNvCxnSpPr>
          <p:nvPr/>
        </p:nvCxnSpPr>
        <p:spPr>
          <a:xfrm>
            <a:off x="3739731" y="2813336"/>
            <a:ext cx="707640" cy="60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7" idx="0"/>
          </p:cNvCxnSpPr>
          <p:nvPr/>
        </p:nvCxnSpPr>
        <p:spPr>
          <a:xfrm>
            <a:off x="3739731" y="2813336"/>
            <a:ext cx="2143802" cy="60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07799" y="4567120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387241" y="462213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external: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gnuplot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7" idx="2"/>
            <a:endCxn id="51" idx="0"/>
          </p:cNvCxnSpPr>
          <p:nvPr/>
        </p:nvCxnSpPr>
        <p:spPr>
          <a:xfrm>
            <a:off x="5883533" y="4171204"/>
            <a:ext cx="0" cy="39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5" idx="1"/>
            <a:endCxn id="36" idx="3"/>
          </p:cNvCxnSpPr>
          <p:nvPr/>
        </p:nvCxnSpPr>
        <p:spPr>
          <a:xfrm flipH="1">
            <a:off x="3586942" y="3793027"/>
            <a:ext cx="28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6" idx="1"/>
            <a:endCxn id="40" idx="3"/>
          </p:cNvCxnSpPr>
          <p:nvPr/>
        </p:nvCxnSpPr>
        <p:spPr>
          <a:xfrm flipH="1">
            <a:off x="2150780" y="3793027"/>
            <a:ext cx="284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4504" y="950670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7071" y="11441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3489" y="2308538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24761" y="2502049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63907" y="2308538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54946" y="2502049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35385" y="3666406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39248" y="3859917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99223" y="3666406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90264" y="3859917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95613" y="2312582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71236" y="25060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4" idx="2"/>
            <a:endCxn id="24" idx="0"/>
          </p:cNvCxnSpPr>
          <p:nvPr/>
        </p:nvCxnSpPr>
        <p:spPr>
          <a:xfrm>
            <a:off x="3070238" y="1707025"/>
            <a:ext cx="1369403" cy="60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2"/>
            <a:endCxn id="28" idx="0"/>
          </p:cNvCxnSpPr>
          <p:nvPr/>
        </p:nvCxnSpPr>
        <p:spPr>
          <a:xfrm flipH="1">
            <a:off x="2274957" y="3064893"/>
            <a:ext cx="2164684" cy="60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4" idx="2"/>
            <a:endCxn id="26" idx="0"/>
          </p:cNvCxnSpPr>
          <p:nvPr/>
        </p:nvCxnSpPr>
        <p:spPr>
          <a:xfrm flipH="1">
            <a:off x="3711119" y="3064893"/>
            <a:ext cx="728522" cy="60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30" idx="0"/>
          </p:cNvCxnSpPr>
          <p:nvPr/>
        </p:nvCxnSpPr>
        <p:spPr>
          <a:xfrm>
            <a:off x="3070238" y="1707025"/>
            <a:ext cx="1109" cy="60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1547" y="3666406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88209" y="3859917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07709" y="3666406"/>
            <a:ext cx="1151467" cy="75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85924" y="3859917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24" idx="2"/>
            <a:endCxn id="34" idx="0"/>
          </p:cNvCxnSpPr>
          <p:nvPr/>
        </p:nvCxnSpPr>
        <p:spPr>
          <a:xfrm>
            <a:off x="4439641" y="3064893"/>
            <a:ext cx="707640" cy="60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2"/>
            <a:endCxn id="38" idx="0"/>
          </p:cNvCxnSpPr>
          <p:nvPr/>
        </p:nvCxnSpPr>
        <p:spPr>
          <a:xfrm>
            <a:off x="4439641" y="3064893"/>
            <a:ext cx="2143802" cy="60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2"/>
            <a:endCxn id="22" idx="0"/>
          </p:cNvCxnSpPr>
          <p:nvPr/>
        </p:nvCxnSpPr>
        <p:spPr>
          <a:xfrm flipH="1">
            <a:off x="1699223" y="1707025"/>
            <a:ext cx="1371015" cy="60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</dc:creator>
  <cp:lastModifiedBy>Liane</cp:lastModifiedBy>
  <cp:revision>8</cp:revision>
  <dcterms:created xsi:type="dcterms:W3CDTF">2016-11-05T15:04:08Z</dcterms:created>
  <dcterms:modified xsi:type="dcterms:W3CDTF">2016-12-03T21:03:56Z</dcterms:modified>
</cp:coreProperties>
</file>