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, Torina" initials="LT" lastIdx="1" clrIdx="0">
    <p:extLst>
      <p:ext uri="{19B8F6BF-5375-455C-9EA6-DF929625EA0E}">
        <p15:presenceInfo xmlns:p15="http://schemas.microsoft.com/office/powerpoint/2012/main" userId="S-1-5-21-57989841-1614895754-1801674531-1187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7T21:03:56.982" idx="1">
    <p:pos x="5380" y="163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69264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VIEWS, LIKES, DISLIKES, COMMENTS…that’s trendy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Lauren Lopez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err="1" smtClean="0"/>
              <a:t>LIKes</a:t>
            </a:r>
            <a:r>
              <a:rPr lang="en-US" dirty="0" smtClean="0"/>
              <a:t> vs Views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407" y="3047244"/>
            <a:ext cx="4620591" cy="3170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8488" y="2090657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table shows that high trending </a:t>
            </a:r>
            <a:r>
              <a:rPr lang="en-US" dirty="0" smtClean="0"/>
              <a:t>videos </a:t>
            </a:r>
            <a:r>
              <a:rPr lang="en-US" dirty="0"/>
              <a:t>have a high number of likes, views, and </a:t>
            </a:r>
            <a:r>
              <a:rPr lang="en-US" dirty="0" smtClean="0"/>
              <a:t>comments.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8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Likes vs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768" y="2560993"/>
            <a:ext cx="4973655" cy="3657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4208" y="2057401"/>
            <a:ext cx="766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relationship is linear but lots of the data clumps near the origin.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3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mean and actual data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data does not show a strong linear relationship between variables as the mean data.</a:t>
            </a:r>
          </a:p>
          <a:p>
            <a:endParaRPr lang="en-US" dirty="0"/>
          </a:p>
          <a:p>
            <a:r>
              <a:rPr lang="en-US" dirty="0" smtClean="0"/>
              <a:t>Both data sets show that a high of likes, dislikes, comments, and views are characteristics of trending data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8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Popular VS Popular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21" y="2753018"/>
            <a:ext cx="5240787" cy="3465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992" y="2359152"/>
            <a:ext cx="884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graph shows that the filter did a great job of removing the popular videos.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1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given likes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362" y="2592670"/>
            <a:ext cx="5493134" cy="3625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1288" y="1965960"/>
            <a:ext cx="96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histogram shows the outliers in the data set and also shows the high count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 by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740" y="3218100"/>
            <a:ext cx="4424204" cy="3000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3352" y="2743200"/>
            <a:ext cx="854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graph shows the dates that had the highest number of trending videos.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plots and models are created, and a clearer understanding of the data set has been achieved. Since the dependent variable is a numerical value, multiple linear regression will be used as the machine learning technique.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For the machine learning portion of the capstone project, the number of views is predicted given the number of </a:t>
            </a:r>
            <a:r>
              <a:rPr lang="en-US" dirty="0" smtClean="0"/>
              <a:t>likes, dislikes, and comments.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28" y="764373"/>
            <a:ext cx="8881872" cy="1293028"/>
          </a:xfrm>
        </p:spPr>
        <p:txBody>
          <a:bodyPr/>
          <a:lstStyle/>
          <a:p>
            <a:r>
              <a:rPr lang="en-US" dirty="0" smtClean="0"/>
              <a:t>Training SET, TESTING set,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57984"/>
            <a:ext cx="10820400" cy="40241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divide used is 80% to train the model and 20% of the data to test the model.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determine if the model of best fit is a good model the metrics R-squared RMSE, and p-value are observed. The model is built using the original data and not the daily means of the </a:t>
            </a:r>
            <a:r>
              <a:rPr lang="en-US" dirty="0" smtClean="0"/>
              <a:t>data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226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best fit (</a:t>
            </a:r>
            <a:r>
              <a:rPr lang="en-US" dirty="0" err="1" smtClean="0"/>
              <a:t>Trianing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first model is creating with views as the dependent variable and likes, dislikes, an comments as the </a:t>
            </a:r>
            <a:r>
              <a:rPr lang="en-US" dirty="0" smtClean="0"/>
              <a:t>dependent </a:t>
            </a:r>
            <a:r>
              <a:rPr lang="en-US" dirty="0"/>
              <a:t>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27" y="3253523"/>
            <a:ext cx="4363593" cy="31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model of best fit (Training)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variables are statistically significant.  Since p is less than 0.05.</a:t>
            </a:r>
          </a:p>
          <a:p>
            <a:endParaRPr lang="en-US" dirty="0"/>
          </a:p>
          <a:p>
            <a:r>
              <a:rPr lang="en-US" dirty="0" smtClean="0"/>
              <a:t>The R^2 values is 0.73.  Shows that the model is good.</a:t>
            </a:r>
          </a:p>
          <a:p>
            <a:endParaRPr lang="en-US" dirty="0"/>
          </a:p>
          <a:p>
            <a:r>
              <a:rPr lang="en-US" dirty="0" smtClean="0"/>
              <a:t>The residual standard error is 1920000.  This value reflects the number of views that varies from the line of best fit.</a:t>
            </a:r>
          </a:p>
          <a:p>
            <a:endParaRPr lang="en-US" dirty="0"/>
          </a:p>
          <a:p>
            <a:r>
              <a:rPr lang="en-US" dirty="0" smtClean="0"/>
              <a:t>The model can be better but it is good at predicting the number of views given likes, dislikes, and comments.</a:t>
            </a:r>
          </a:p>
        </p:txBody>
      </p:sp>
    </p:spTree>
    <p:extLst>
      <p:ext uri="{BB962C8B-B14F-4D97-AF65-F5344CB8AC3E}">
        <p14:creationId xmlns:p14="http://schemas.microsoft.com/office/powerpoint/2010/main" val="13702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history of YouTube?</a:t>
            </a:r>
          </a:p>
          <a:p>
            <a:endParaRPr lang="en-US" dirty="0" smtClean="0"/>
          </a:p>
          <a:p>
            <a:r>
              <a:rPr lang="en-US" dirty="0" smtClean="0"/>
              <a:t>What is a trending video?</a:t>
            </a:r>
          </a:p>
          <a:p>
            <a:endParaRPr lang="en-US" dirty="0"/>
          </a:p>
          <a:p>
            <a:r>
              <a:rPr lang="en-US" dirty="0" smtClean="0"/>
              <a:t>What are the characteristics of a trending video?</a:t>
            </a:r>
          </a:p>
          <a:p>
            <a:endParaRPr lang="en-US" dirty="0" smtClean="0"/>
          </a:p>
          <a:p>
            <a:r>
              <a:rPr lang="en-US" dirty="0" smtClean="0"/>
              <a:t>The purpose of this study.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kaggle</a:t>
            </a:r>
            <a:r>
              <a:rPr lang="en-US" dirty="0" smtClean="0"/>
              <a:t> data set includes 40,881 observations and 14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9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Equation for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3977481"/>
            <a:ext cx="769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1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model summary shows how the testing data performed.  It helps to solidify the model.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78" y="2897784"/>
            <a:ext cx="5537454" cy="34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5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variables are statistically significant.  Since p is less than 0.05.</a:t>
            </a:r>
          </a:p>
          <a:p>
            <a:endParaRPr lang="en-US" dirty="0"/>
          </a:p>
          <a:p>
            <a:r>
              <a:rPr lang="en-US" dirty="0"/>
              <a:t>The R^2 values is </a:t>
            </a:r>
            <a:r>
              <a:rPr lang="en-US" dirty="0" smtClean="0"/>
              <a:t>0.85.  </a:t>
            </a:r>
            <a:r>
              <a:rPr lang="en-US" dirty="0"/>
              <a:t>Shows that the model is good.</a:t>
            </a:r>
          </a:p>
          <a:p>
            <a:endParaRPr lang="en-US" dirty="0"/>
          </a:p>
          <a:p>
            <a:r>
              <a:rPr lang="en-US" dirty="0"/>
              <a:t>The residual standard error is </a:t>
            </a:r>
            <a:r>
              <a:rPr lang="en-US" dirty="0" smtClean="0"/>
              <a:t>58860.  </a:t>
            </a:r>
            <a:r>
              <a:rPr lang="en-US" dirty="0"/>
              <a:t>This value reflects the number of views that varies from the line of best fit.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testing model is better than the training model.  For consistency try to repopulate the training and testing data using a different set counter.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4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32304"/>
            <a:ext cx="10820400" cy="32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8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50592"/>
            <a:ext cx="10820400" cy="29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955" y="2193925"/>
            <a:ext cx="722009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portion of the project is installing and loading packages.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do  this you use the library() and </a:t>
            </a:r>
            <a:r>
              <a:rPr lang="en-US" dirty="0" err="1" smtClean="0"/>
              <a:t>install.packages</a:t>
            </a:r>
            <a:r>
              <a:rPr lang="en-US" dirty="0" smtClean="0"/>
              <a:t>()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9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619284"/>
            <a:ext cx="9159792" cy="3598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231136"/>
            <a:ext cx="87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there are 40881 observations = rows and 14 variables = </a:t>
            </a:r>
            <a:r>
              <a:rPr lang="en-US" dirty="0" err="1" smtClean="0"/>
              <a:t>columuns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2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Wrrangling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wrangling is one of the most essential parts of a data science project.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wrangling is the process of mapping data from raw to a format appropriate for the data to be analyzed.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wrangling consists of selecting, indexing, and mutating the tables to form them for your need. This process helps with better decision making, but it takes a long time to complete. 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it is done correctly, then a data scientist life is made easier. These steps will help to deliver more accurate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2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4" y="764373"/>
            <a:ext cx="9942576" cy="1293028"/>
          </a:xfrm>
        </p:spPr>
        <p:txBody>
          <a:bodyPr/>
          <a:lstStyle/>
          <a:p>
            <a:r>
              <a:rPr lang="en-US" dirty="0" smtClean="0"/>
              <a:t>Particular Data Wrangling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91672" cy="40241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data set was almost clean.</a:t>
            </a:r>
          </a:p>
          <a:p>
            <a:endParaRPr lang="en-US" dirty="0"/>
          </a:p>
          <a:p>
            <a:r>
              <a:rPr lang="en-US" dirty="0" smtClean="0"/>
              <a:t>There were 8 columns removed from the data set.</a:t>
            </a:r>
          </a:p>
          <a:p>
            <a:endParaRPr lang="en-US" dirty="0"/>
          </a:p>
          <a:p>
            <a:r>
              <a:rPr lang="en-US" dirty="0" smtClean="0"/>
              <a:t>All missing data was removed from the data set.</a:t>
            </a:r>
          </a:p>
          <a:p>
            <a:endParaRPr lang="en-US" dirty="0"/>
          </a:p>
          <a:p>
            <a:r>
              <a:rPr lang="en-US" dirty="0" smtClean="0"/>
              <a:t>A filter was created to reduce the range between the lowest and highest data points.</a:t>
            </a:r>
          </a:p>
          <a:p>
            <a:endParaRPr lang="en-US" dirty="0"/>
          </a:p>
          <a:p>
            <a:r>
              <a:rPr lang="en-US" dirty="0" smtClean="0"/>
              <a:t>A popularity index was created to distinguish between highly trending and trending videos.</a:t>
            </a:r>
          </a:p>
          <a:p>
            <a:endParaRPr lang="en-US" dirty="0"/>
          </a:p>
          <a:p>
            <a:r>
              <a:rPr lang="en-US" dirty="0" smtClean="0"/>
              <a:t>Seven variables and 39,924 observations were left after the data wrangling process was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Glimpse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16605"/>
            <a:ext cx="10820400" cy="2378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504" y="2377440"/>
            <a:ext cx="10759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glimpse of the data set shows the 299943 observations and 7 variables.  The popularity index </a:t>
            </a:r>
          </a:p>
          <a:p>
            <a:r>
              <a:rPr lang="en-US" dirty="0" smtClean="0"/>
              <a:t>was added.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3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543" y="3052467"/>
            <a:ext cx="7620063" cy="3302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5960" y="2406136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there is an enormous amount of data for trending videos, the means of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variable is </a:t>
            </a:r>
            <a:r>
              <a:rPr lang="en-US" dirty="0" smtClean="0"/>
              <a:t>explored grouped by trending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Likes vs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953" y="3019078"/>
            <a:ext cx="4745504" cy="3226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3584" y="2057401"/>
            <a:ext cx="10794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positive relationship between the mean number of views and mean number of likes.  </a:t>
            </a:r>
          </a:p>
          <a:p>
            <a:r>
              <a:rPr lang="en-US" dirty="0" smtClean="0"/>
              <a:t>The light blue dots shows there is a high number of dislikes.  The table shows that high trending </a:t>
            </a:r>
          </a:p>
          <a:p>
            <a:r>
              <a:rPr lang="en-US" dirty="0" smtClean="0"/>
              <a:t>videos have a high number of likes, views, and dislikes.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38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111</TotalTime>
  <Words>873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Vapor Trail</vt:lpstr>
      <vt:lpstr>VIEWS, LIKES, DISLIKES, COMMENTS…that’s trendy</vt:lpstr>
      <vt:lpstr>Introduction</vt:lpstr>
      <vt:lpstr>Required Packages</vt:lpstr>
      <vt:lpstr>Structure of the Data</vt:lpstr>
      <vt:lpstr>Data Wrrangling</vt:lpstr>
      <vt:lpstr>Particular Data Wrangling techniques</vt:lpstr>
      <vt:lpstr>Glimpse function</vt:lpstr>
      <vt:lpstr>Statistical analysis</vt:lpstr>
      <vt:lpstr>MEAN Likes vs views</vt:lpstr>
      <vt:lpstr>Mean LIKes vs Views </vt:lpstr>
      <vt:lpstr>Actual Likes vs views</vt:lpstr>
      <vt:lpstr>Difference between mean and actual data values</vt:lpstr>
      <vt:lpstr>Highly Popular VS Popular</vt:lpstr>
      <vt:lpstr>Views given likes</vt:lpstr>
      <vt:lpstr>Trending by date</vt:lpstr>
      <vt:lpstr>Machine Learning</vt:lpstr>
      <vt:lpstr>Training SET, TESTING set, METRICS</vt:lpstr>
      <vt:lpstr>Model of best fit (Trianing)</vt:lpstr>
      <vt:lpstr>Metrics for model of best fit (Training)</vt:lpstr>
      <vt:lpstr>The Equation for the model</vt:lpstr>
      <vt:lpstr>Testing the model</vt:lpstr>
      <vt:lpstr>Testing model metrics</vt:lpstr>
      <vt:lpstr>Recommendations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VIEWS, LIKES, DISLIKES, COMMENTS…that’s trendy</dc:title>
  <dc:creator>Lewis, Torina</dc:creator>
  <cp:lastModifiedBy>Lewis, Torina</cp:lastModifiedBy>
  <cp:revision>9</cp:revision>
  <dcterms:created xsi:type="dcterms:W3CDTF">2019-08-17T23:41:45Z</dcterms:created>
  <dcterms:modified xsi:type="dcterms:W3CDTF">2019-08-18T01:33:40Z</dcterms:modified>
</cp:coreProperties>
</file>