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2"/>
    <p:sldId id="257" r:id="rId13"/>
    <p:sldId id="258" r:id="rId14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bril Fatface" charset="1" panose="02000503000000020003"/>
      <p:regular r:id="rId10"/>
    </p:embeddedFont>
    <p:embeddedFont>
      <p:font typeface="Abril Fatface Italics" charset="1" panose="0200050300000002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slides/slide1.xml" Type="http://schemas.openxmlformats.org/officeDocument/2006/relationships/slide"/><Relationship Id="rId13" Target="slides/slide2.xml" Type="http://schemas.openxmlformats.org/officeDocument/2006/relationships/slide"/><Relationship Id="rId14" Target="slides/slide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15693" y="1513831"/>
            <a:ext cx="13856615" cy="7744469"/>
          </a:xfrm>
          <a:custGeom>
            <a:avLst/>
            <a:gdLst/>
            <a:ahLst/>
            <a:cxnLst/>
            <a:rect r="r" b="b" t="t" l="l"/>
            <a:pathLst>
              <a:path h="7744469" w="13856615">
                <a:moveTo>
                  <a:pt x="0" y="0"/>
                </a:moveTo>
                <a:lnTo>
                  <a:pt x="13856614" y="0"/>
                </a:lnTo>
                <a:lnTo>
                  <a:pt x="13856614" y="7744469"/>
                </a:lnTo>
                <a:lnTo>
                  <a:pt x="0" y="7744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5693" y="499110"/>
            <a:ext cx="13856615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Página 1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3838" y="1548166"/>
            <a:ext cx="12114729" cy="8191807"/>
          </a:xfrm>
          <a:custGeom>
            <a:avLst/>
            <a:gdLst/>
            <a:ahLst/>
            <a:cxnLst/>
            <a:rect r="r" b="b" t="t" l="l"/>
            <a:pathLst>
              <a:path h="8191807" w="12114729">
                <a:moveTo>
                  <a:pt x="0" y="0"/>
                </a:moveTo>
                <a:lnTo>
                  <a:pt x="12114729" y="0"/>
                </a:lnTo>
                <a:lnTo>
                  <a:pt x="12114729" y="8191807"/>
                </a:lnTo>
                <a:lnTo>
                  <a:pt x="0" y="8191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2" r="0" b="-14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79979" y="499110"/>
            <a:ext cx="1639937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Página 2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96828" y="1407158"/>
            <a:ext cx="14694344" cy="8229600"/>
          </a:xfrm>
          <a:custGeom>
            <a:avLst/>
            <a:gdLst/>
            <a:ahLst/>
            <a:cxnLst/>
            <a:rect r="r" b="b" t="t" l="l"/>
            <a:pathLst>
              <a:path h="8229600" w="14694344">
                <a:moveTo>
                  <a:pt x="0" y="0"/>
                </a:moveTo>
                <a:lnTo>
                  <a:pt x="14694344" y="0"/>
                </a:lnTo>
                <a:lnTo>
                  <a:pt x="1469434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30072" y="499110"/>
            <a:ext cx="3546183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Abril Fatface"/>
              </a:rPr>
              <a:t>Página 3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DAFyY9to4Lo</dc:identifier>
  <dcterms:modified xsi:type="dcterms:W3CDTF">2011-08-01T06:04:30Z</dcterms:modified>
  <cp:revision>1</cp:revision>
  <dc:title>SimpleFinancial</dc:title>
</cp:coreProperties>
</file>