
<file path=[Content_Types].xml><?xml version="1.0" encoding="utf-8"?>
<Types xmlns="http://schemas.openxmlformats.org/package/2006/content-types">
  <Default Extension="heic" ContentType="image/heic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7T11:57:20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0 177,'0'6,"0"8,0 7,6 7,15-1,9-6,6-19,3-15,-6-11,-1-3,-7-1,-8-10,0 3,-3 1,2 0,4 0,-1 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3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9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1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5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2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January 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3384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heic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175B9-9CF4-4BB4-B640-9F7CCCEFC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9" b="24381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DCCE0-5788-4844-AF7C-41CCD4CBF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7200" dirty="0" err="1">
                <a:solidFill>
                  <a:schemeClr val="bg1"/>
                </a:solidFill>
              </a:rPr>
              <a:t>designYourROOm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6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494904-34C6-4134-A2CF-B54A3C30C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149" y="-193183"/>
            <a:ext cx="12528298" cy="70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3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837F-6F0B-4046-8216-56591720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adresata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64CC95-0FA3-4789-A3BA-040315C73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52" y="2252472"/>
            <a:ext cx="3810000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F6B96-EAC5-40D9-81A2-86FAAAC7977D}"/>
              </a:ext>
            </a:extLst>
          </p:cNvPr>
          <p:cNvSpPr txBox="1"/>
          <p:nvPr/>
        </p:nvSpPr>
        <p:spPr>
          <a:xfrm>
            <a:off x="5743978" y="2717442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aleg</a:t>
            </a:r>
            <a:r>
              <a:rPr lang="en-US" dirty="0"/>
              <a:t>?</a:t>
            </a:r>
          </a:p>
          <a:p>
            <a:r>
              <a:rPr lang="en-US" dirty="0"/>
              <a:t>Ce </a:t>
            </a:r>
            <a:r>
              <a:rPr lang="en-US" dirty="0" err="1"/>
              <a:t>culoare</a:t>
            </a:r>
            <a:r>
              <a:rPr lang="en-US" dirty="0"/>
              <a:t> se </a:t>
            </a:r>
            <a:r>
              <a:rPr lang="en-US" dirty="0" err="1"/>
              <a:t>potriveste</a:t>
            </a:r>
            <a:r>
              <a:rPr lang="en-US" dirty="0"/>
              <a:t> cu </a:t>
            </a:r>
            <a:r>
              <a:rPr lang="en-US" dirty="0" err="1"/>
              <a:t>mobila</a:t>
            </a:r>
            <a:r>
              <a:rPr lang="en-US" dirty="0"/>
              <a:t>?</a:t>
            </a:r>
          </a:p>
          <a:p>
            <a:r>
              <a:rPr lang="en-US" dirty="0"/>
              <a:t>Care sunt </a:t>
            </a:r>
            <a:r>
              <a:rPr lang="en-US" dirty="0" err="1"/>
              <a:t>sansele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aleg</a:t>
            </a:r>
            <a:r>
              <a:rPr lang="en-US" dirty="0"/>
              <a:t> o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gresita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4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B516-16F6-4F23-B525-1ACE66F8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Solutia </a:t>
            </a:r>
            <a:r>
              <a:rPr lang="en-US" dirty="0" err="1"/>
              <a:t>propusa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9510-20E4-40E4-B5CC-ED507E25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peretelui</a:t>
            </a:r>
            <a:r>
              <a:rPr lang="en-US" dirty="0"/>
              <a:t>, </a:t>
            </a:r>
            <a:r>
              <a:rPr lang="en-US" dirty="0" err="1"/>
              <a:t>fara</a:t>
            </a:r>
            <a:r>
              <a:rPr lang="en-US" dirty="0"/>
              <a:t> ca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nevoit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selecteze</a:t>
            </a:r>
            <a:r>
              <a:rPr lang="en-US" dirty="0"/>
              <a:t> zona,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instanta</a:t>
            </a:r>
            <a:r>
              <a:rPr lang="en-US" dirty="0"/>
              <a:t> a </a:t>
            </a:r>
            <a:r>
              <a:rPr lang="en-US" dirty="0" err="1"/>
              <a:t>culorii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ca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nevoit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aleaga</a:t>
            </a:r>
            <a:r>
              <a:rPr lang="en-US" dirty="0"/>
              <a:t> brush-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tool-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colorarea</a:t>
            </a:r>
            <a:r>
              <a:rPr lang="en-US" dirty="0"/>
              <a:t> </a:t>
            </a:r>
            <a:r>
              <a:rPr lang="en-US" dirty="0" err="1"/>
              <a:t>imaginii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asemenea</a:t>
            </a:r>
            <a:r>
              <a:rPr lang="en-US" dirty="0"/>
              <a:t> am </a:t>
            </a:r>
            <a:r>
              <a:rPr lang="en-US" dirty="0" err="1"/>
              <a:t>introdus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 din camera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cu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gasite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un link </a:t>
            </a:r>
            <a:r>
              <a:rPr lang="en-US" dirty="0" err="1"/>
              <a:t>catre</a:t>
            </a:r>
            <a:r>
              <a:rPr lang="en-US" dirty="0"/>
              <a:t> o </a:t>
            </a:r>
            <a:r>
              <a:rPr lang="en-US" dirty="0" err="1"/>
              <a:t>categorie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asemanatoare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2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7B27-2CF3-4BFF-AED3-34B46496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Competitia</a:t>
            </a:r>
            <a:r>
              <a:rPr lang="en-US" dirty="0"/>
              <a:t> pe </a:t>
            </a:r>
            <a:r>
              <a:rPr lang="en-US" dirty="0" err="1"/>
              <a:t>Piata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DAE530-8E0E-43BC-B6F9-B5F6AAA4A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53" y="2376518"/>
            <a:ext cx="7168346" cy="253331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B982C5-91CE-4C28-98E9-9356A3DEA32B}"/>
                  </a:ext>
                </a:extLst>
              </p14:cNvPr>
              <p14:cNvContentPartPr/>
              <p14:nvPr/>
            </p14:nvContentPartPr>
            <p14:xfrm>
              <a:off x="7095828" y="4276531"/>
              <a:ext cx="117360" cy="106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B982C5-91CE-4C28-98E9-9356A3DEA3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6828" y="4267531"/>
                <a:ext cx="135000" cy="1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02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20C-205E-4A5A-8652-5FA302DF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371" y="520886"/>
            <a:ext cx="9936051" cy="530996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Solutia </a:t>
            </a:r>
            <a:r>
              <a:rPr lang="en-US" dirty="0" err="1"/>
              <a:t>tehnica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7EC1-BBCA-4BE9-8DE4-66102745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80" y="1365161"/>
            <a:ext cx="10930300" cy="4706455"/>
          </a:xfrm>
        </p:spPr>
        <p:txBody>
          <a:bodyPr>
            <a:normAutofit/>
          </a:bodyPr>
          <a:lstStyle/>
          <a:p>
            <a:r>
              <a:rPr lang="en-US" sz="2000" dirty="0" err="1"/>
              <a:t>pentru</a:t>
            </a:r>
            <a:r>
              <a:rPr lang="en-US" sz="2000" dirty="0"/>
              <a:t> Wall detection am ales </a:t>
            </a:r>
            <a:r>
              <a:rPr lang="en-US" sz="2000" dirty="0" err="1"/>
              <a:t>OpenCv</a:t>
            </a:r>
            <a:endParaRPr lang="en-US" sz="2000" dirty="0"/>
          </a:p>
          <a:p>
            <a:r>
              <a:rPr lang="en-US" sz="2000" dirty="0"/>
              <a:t>Pre-</a:t>
            </a:r>
            <a:r>
              <a:rPr lang="en-US" sz="2000" dirty="0" err="1"/>
              <a:t>procesare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Rgba</a:t>
            </a:r>
            <a:r>
              <a:rPr lang="en-US" sz="2000" dirty="0"/>
              <a:t>-&gt;</a:t>
            </a:r>
            <a:r>
              <a:rPr lang="en-US" sz="2000" dirty="0" err="1"/>
              <a:t>rgb</a:t>
            </a:r>
            <a:endParaRPr lang="en-US" sz="2000" dirty="0"/>
          </a:p>
          <a:p>
            <a:pPr lvl="1"/>
            <a:r>
              <a:rPr lang="en-US" sz="2000" dirty="0" err="1"/>
              <a:t>GrayScale</a:t>
            </a:r>
            <a:endParaRPr lang="en-US" sz="2000" dirty="0"/>
          </a:p>
          <a:p>
            <a:r>
              <a:rPr lang="en-US" sz="2000" dirty="0" err="1"/>
              <a:t>Segmentare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CannyEdge</a:t>
            </a:r>
            <a:endParaRPr lang="en-US" sz="2000" dirty="0"/>
          </a:p>
          <a:p>
            <a:pPr lvl="1"/>
            <a:r>
              <a:rPr lang="en-US" sz="2000" dirty="0" err="1"/>
              <a:t>FloodFill</a:t>
            </a:r>
            <a:r>
              <a:rPr lang="en-US" sz="2000" dirty="0"/>
              <a:t> : </a:t>
            </a:r>
            <a:r>
              <a:rPr lang="en-US" sz="2000" dirty="0" err="1"/>
              <a:t>obtinerea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masti</a:t>
            </a:r>
            <a:r>
              <a:rPr lang="en-US" sz="2000" dirty="0"/>
              <a:t> </a:t>
            </a:r>
            <a:r>
              <a:rPr lang="en-US" sz="2000" dirty="0" err="1"/>
              <a:t>dintr</a:t>
            </a:r>
            <a:r>
              <a:rPr lang="en-US" sz="2000" dirty="0"/>
              <a:t>-o </a:t>
            </a:r>
            <a:r>
              <a:rPr lang="en-US" sz="2000" dirty="0" err="1"/>
              <a:t>anumita</a:t>
            </a:r>
            <a:r>
              <a:rPr lang="en-US" sz="2000" dirty="0"/>
              <a:t> zona a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imagini</a:t>
            </a:r>
            <a:r>
              <a:rPr lang="en-US" sz="2000" dirty="0"/>
              <a:t>, </a:t>
            </a:r>
            <a:r>
              <a:rPr lang="en-US" sz="2000" dirty="0" err="1"/>
              <a:t>ajuta</a:t>
            </a:r>
            <a:r>
              <a:rPr lang="en-US" sz="2000" dirty="0"/>
              <a:t> la </a:t>
            </a:r>
            <a:r>
              <a:rPr lang="en-US" sz="2000" dirty="0" err="1"/>
              <a:t>procesarea</a:t>
            </a:r>
            <a:r>
              <a:rPr lang="en-US" sz="2000" dirty="0"/>
              <a:t> </a:t>
            </a:r>
            <a:r>
              <a:rPr lang="en-US" sz="2000" dirty="0" err="1"/>
              <a:t>pixelilor</a:t>
            </a:r>
            <a:endParaRPr lang="en-US" sz="2000" dirty="0"/>
          </a:p>
          <a:p>
            <a:pPr lvl="1"/>
            <a:r>
              <a:rPr lang="en-US" sz="2000" dirty="0"/>
              <a:t>Dilation : ultima </a:t>
            </a:r>
            <a:r>
              <a:rPr lang="en-US" sz="2000" dirty="0" err="1"/>
              <a:t>etapa</a:t>
            </a:r>
            <a:r>
              <a:rPr lang="en-US" sz="2000" dirty="0"/>
              <a:t> in </a:t>
            </a:r>
            <a:r>
              <a:rPr lang="en-US" sz="2000" dirty="0" err="1"/>
              <a:t>segmentare</a:t>
            </a:r>
            <a:r>
              <a:rPr lang="en-US" sz="2000" dirty="0"/>
              <a:t>, </a:t>
            </a:r>
            <a:r>
              <a:rPr lang="en-US" sz="2000" dirty="0" err="1"/>
              <a:t>umplerea</a:t>
            </a:r>
            <a:r>
              <a:rPr lang="en-US" sz="2000" dirty="0"/>
              <a:t> </a:t>
            </a:r>
            <a:r>
              <a:rPr lang="en-US" sz="2000" dirty="0" err="1"/>
              <a:t>unor</a:t>
            </a:r>
            <a:r>
              <a:rPr lang="en-US" sz="2000" dirty="0"/>
              <a:t> </a:t>
            </a:r>
            <a:r>
              <a:rPr lang="en-US" sz="2000" dirty="0" err="1"/>
              <a:t>goluri</a:t>
            </a:r>
            <a:r>
              <a:rPr lang="en-US" sz="2000" dirty="0"/>
              <a:t> din </a:t>
            </a:r>
            <a:r>
              <a:rPr lang="en-US" sz="2000" dirty="0" err="1"/>
              <a:t>masca</a:t>
            </a:r>
            <a:endParaRPr lang="en-US" sz="2000" dirty="0"/>
          </a:p>
          <a:p>
            <a:r>
              <a:rPr lang="en-US" sz="2000" dirty="0" err="1"/>
              <a:t>AlphaBlending</a:t>
            </a:r>
            <a:r>
              <a:rPr lang="en-US" sz="2000" dirty="0"/>
              <a:t> : </a:t>
            </a:r>
            <a:r>
              <a:rPr lang="en-US" sz="2000" dirty="0" err="1"/>
              <a:t>rezultatul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 </a:t>
            </a:r>
            <a:r>
              <a:rPr lang="en-US" sz="2000" dirty="0" err="1"/>
              <a:t>combinatie</a:t>
            </a:r>
            <a:r>
              <a:rPr lang="en-US" sz="2000" dirty="0"/>
              <a:t> </a:t>
            </a:r>
            <a:r>
              <a:rPr lang="en-US" sz="2000" dirty="0" err="1"/>
              <a:t>liniara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imaginea</a:t>
            </a:r>
            <a:r>
              <a:rPr lang="en-US" sz="2000" dirty="0"/>
              <a:t> </a:t>
            </a:r>
            <a:r>
              <a:rPr lang="en-US" sz="2000" dirty="0" err="1"/>
              <a:t>originala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masca</a:t>
            </a:r>
            <a:r>
              <a:rPr lang="en-US" sz="2000" dirty="0"/>
              <a:t> </a:t>
            </a:r>
            <a:r>
              <a:rPr lang="en-US" sz="2000" dirty="0" err="1"/>
              <a:t>colorata</a:t>
            </a:r>
            <a:r>
              <a:rPr lang="en-US" sz="2000" dirty="0"/>
              <a:t> din </a:t>
            </a:r>
            <a:r>
              <a:rPr lang="en-US" sz="2000" dirty="0" err="1"/>
              <a:t>regiunea</a:t>
            </a:r>
            <a:r>
              <a:rPr lang="en-US" sz="2000" dirty="0"/>
              <a:t> </a:t>
            </a:r>
            <a:r>
              <a:rPr lang="en-US" sz="2000" dirty="0" err="1"/>
              <a:t>mastii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reproduce </a:t>
            </a:r>
            <a:r>
              <a:rPr lang="en-US" sz="2000" dirty="0" err="1"/>
              <a:t>imaginea</a:t>
            </a:r>
            <a:r>
              <a:rPr lang="en-US" sz="2000" dirty="0"/>
              <a:t> </a:t>
            </a:r>
            <a:r>
              <a:rPr lang="en-US" sz="2000" dirty="0" err="1"/>
              <a:t>originala</a:t>
            </a:r>
            <a:r>
              <a:rPr lang="en-US" sz="2000" dirty="0"/>
              <a:t> din </a:t>
            </a:r>
            <a:r>
              <a:rPr lang="en-US" sz="2000" dirty="0" err="1"/>
              <a:t>afara</a:t>
            </a:r>
            <a:r>
              <a:rPr lang="en-US" sz="2000" dirty="0"/>
              <a:t> </a:t>
            </a:r>
            <a:r>
              <a:rPr lang="en-US" sz="2000" dirty="0" err="1"/>
              <a:t>mastii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9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BFF9-07A3-4BEB-B5A2-1C9E2F67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690" y="293252"/>
            <a:ext cx="10241280" cy="1234440"/>
          </a:xfrm>
        </p:spPr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obtinute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88381-462C-44CA-9E55-E60D9470B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02" y="2500163"/>
            <a:ext cx="4957078" cy="35623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6C2C7-5AA8-4399-9F19-F6B0851B6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03" y="2443267"/>
            <a:ext cx="4834564" cy="3562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1D927B-5590-4D53-BA1C-FCA8759EF203}"/>
              </a:ext>
            </a:extLst>
          </p:cNvPr>
          <p:cNvSpPr txBox="1"/>
          <p:nvPr/>
        </p:nvSpPr>
        <p:spPr>
          <a:xfrm>
            <a:off x="2794715" y="1841679"/>
            <a:ext cx="18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3BDB4-4A9B-4F98-96F1-12CAB23C1B5A}"/>
              </a:ext>
            </a:extLst>
          </p:cNvPr>
          <p:cNvSpPr txBox="1"/>
          <p:nvPr/>
        </p:nvSpPr>
        <p:spPr>
          <a:xfrm>
            <a:off x="8284335" y="1829261"/>
            <a:ext cx="170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editare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3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6E716-84A9-4180-9173-20185C2C1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35" y="200969"/>
            <a:ext cx="3843586" cy="2893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C0994-45A9-4BB7-ADF4-A676B248F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23" y="290080"/>
            <a:ext cx="3739165" cy="2804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E0DD9-13EE-4973-AFF3-39B350905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23" y="3429000"/>
            <a:ext cx="3739165" cy="2901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0F4CFC-6E33-4CBE-B409-94EC846AA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06" y="3340659"/>
            <a:ext cx="4053894" cy="28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1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C80B-243E-4BD0-A6FC-7EC11D5D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51" y="795528"/>
            <a:ext cx="11278029" cy="1213576"/>
          </a:xfrm>
        </p:spPr>
        <p:txBody>
          <a:bodyPr>
            <a:normAutofit/>
          </a:bodyPr>
          <a:lstStyle/>
          <a:p>
            <a:r>
              <a:rPr lang="en-US" sz="2500" b="0" i="0" dirty="0" err="1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Posibilitatea</a:t>
            </a:r>
            <a:r>
              <a:rPr lang="en-US" sz="2500" b="0" i="0" dirty="0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 de </a:t>
            </a:r>
            <a:r>
              <a:rPr lang="en-US" sz="2500" b="0" i="0" dirty="0" err="1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monetizare</a:t>
            </a:r>
            <a:r>
              <a:rPr lang="en-US" sz="2500" b="0" i="0" dirty="0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sz="2500" b="0" i="0" dirty="0" err="1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exploatare</a:t>
            </a:r>
            <a:br>
              <a:rPr lang="en-US" sz="25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endParaRPr lang="en-US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D02C-AA59-448B-AF2C-C193A7E1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2009104"/>
            <a:ext cx="11033760" cy="4062512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posibilitate</a:t>
            </a:r>
            <a:r>
              <a:rPr lang="en-US" dirty="0"/>
              <a:t> de </a:t>
            </a:r>
            <a:r>
              <a:rPr lang="en-US" dirty="0" err="1"/>
              <a:t>monetizare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ca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precum </a:t>
            </a:r>
            <a:r>
              <a:rPr lang="en-US" dirty="0" err="1"/>
              <a:t>Dedeman</a:t>
            </a:r>
            <a:r>
              <a:rPr lang="en-US" dirty="0"/>
              <a:t>, Ikea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doreasca</a:t>
            </a:r>
            <a:r>
              <a:rPr lang="en-US" dirty="0"/>
              <a:t> </a:t>
            </a:r>
            <a:r>
              <a:rPr lang="en-US" dirty="0" err="1"/>
              <a:t>promovarea</a:t>
            </a:r>
            <a:r>
              <a:rPr lang="en-US" dirty="0"/>
              <a:t> </a:t>
            </a:r>
            <a:r>
              <a:rPr lang="en-US" dirty="0" err="1"/>
              <a:t>anumitor</a:t>
            </a:r>
            <a:r>
              <a:rPr lang="en-US" dirty="0"/>
              <a:t> </a:t>
            </a:r>
            <a:r>
              <a:rPr lang="en-US" dirty="0" err="1"/>
              <a:t>produse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7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22E4-ABD7-4DD5-BE37-D1D98AE2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0" i="0" dirty="0" err="1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Concluzii</a:t>
            </a:r>
            <a:r>
              <a:rPr lang="en-US" sz="2800" b="0" i="0" dirty="0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și</a:t>
            </a:r>
            <a:r>
              <a:rPr lang="en-US" sz="2800" b="0" i="0" dirty="0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dezvoltare</a:t>
            </a:r>
            <a:r>
              <a:rPr lang="en-US" sz="2800" b="0" i="0" dirty="0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ulterioară</a:t>
            </a:r>
            <a:b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AFC2-B685-4B39-9A05-679A5B2D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Concluzii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concluzii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ideea</a:t>
            </a:r>
            <a:r>
              <a:rPr lang="en-US" dirty="0"/>
              <a:t> de la </a:t>
            </a:r>
            <a:r>
              <a:rPr lang="en-US" dirty="0" err="1"/>
              <a:t>inceput</a:t>
            </a:r>
            <a:r>
              <a:rPr lang="en-US" dirty="0"/>
              <a:t> a </a:t>
            </a:r>
            <a:r>
              <a:rPr lang="en-US" dirty="0" err="1"/>
              <a:t>proeictului</a:t>
            </a:r>
            <a:r>
              <a:rPr lang="en-US" dirty="0"/>
              <a:t> nu se </a:t>
            </a:r>
            <a:r>
              <a:rPr lang="en-US" dirty="0" err="1"/>
              <a:t>aseamana</a:t>
            </a:r>
            <a:r>
              <a:rPr lang="en-US" dirty="0"/>
              <a:t> 100% cu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obtinut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err="1"/>
              <a:t>Imbunatatiri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Algoritmul</a:t>
            </a:r>
            <a:r>
              <a:rPr lang="en-US" dirty="0"/>
              <a:t> de </a:t>
            </a:r>
            <a:r>
              <a:rPr lang="en-US" dirty="0" err="1"/>
              <a:t>segmentare</a:t>
            </a:r>
            <a:r>
              <a:rPr lang="en-US" dirty="0"/>
              <a:t> + </a:t>
            </a:r>
            <a:r>
              <a:rPr lang="en-US" dirty="0" err="1"/>
              <a:t>aplicare</a:t>
            </a:r>
            <a:r>
              <a:rPr lang="en-US" dirty="0"/>
              <a:t> a </a:t>
            </a:r>
            <a:r>
              <a:rPr lang="en-US" dirty="0" err="1"/>
              <a:t>culorii</a:t>
            </a:r>
            <a:endParaRPr lang="en-US" dirty="0"/>
          </a:p>
          <a:p>
            <a:pPr lvl="1"/>
            <a:r>
              <a:rPr lang="en-US" dirty="0" err="1"/>
              <a:t>RealTime</a:t>
            </a:r>
            <a:r>
              <a:rPr lang="en-US" dirty="0"/>
              <a:t> Editing</a:t>
            </a:r>
          </a:p>
          <a:p>
            <a:pPr lvl="1"/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endParaRPr lang="en-US" dirty="0"/>
          </a:p>
          <a:p>
            <a:pPr lvl="1"/>
            <a:r>
              <a:rPr lang="en-US" dirty="0"/>
              <a:t>Alt design</a:t>
            </a:r>
          </a:p>
        </p:txBody>
      </p:sp>
    </p:spTree>
    <p:extLst>
      <p:ext uri="{BB962C8B-B14F-4D97-AF65-F5344CB8AC3E}">
        <p14:creationId xmlns:p14="http://schemas.microsoft.com/office/powerpoint/2010/main" val="7229784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240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verdana</vt:lpstr>
      <vt:lpstr>GradientRiseVTI</vt:lpstr>
      <vt:lpstr>designYourROOm</vt:lpstr>
      <vt:lpstr>Problema adresata</vt:lpstr>
      <vt:lpstr>Solutia propusa</vt:lpstr>
      <vt:lpstr>Competitia pe Piata</vt:lpstr>
      <vt:lpstr>Solutia tehnica</vt:lpstr>
      <vt:lpstr>Rezultate obtinute</vt:lpstr>
      <vt:lpstr>PowerPoint Presentation</vt:lpstr>
      <vt:lpstr>Posibilitatea de monetizare/exploatare </vt:lpstr>
      <vt:lpstr>Concluzii și dezvoltare ulterioară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designYourROOm</dc:title>
  <dc:creator>Lorena Denisa</dc:creator>
  <cp:lastModifiedBy>Lorena Denisa</cp:lastModifiedBy>
  <cp:revision>12</cp:revision>
  <dcterms:created xsi:type="dcterms:W3CDTF">2021-01-07T10:26:39Z</dcterms:created>
  <dcterms:modified xsi:type="dcterms:W3CDTF">2021-01-07T12:14:09Z</dcterms:modified>
</cp:coreProperties>
</file>