
<file path=[Content_Types].xml><?xml version="1.0" encoding="utf-8"?>
<Types xmlns="http://schemas.openxmlformats.org/package/2006/content-types">
  <Default Extension="heic" ContentType="image/heic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7T11:57:20.2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0 177,'0'6,"0"8,0 7,6 7,15-1,9-6,6-19,3-15,-6-11,-1-3,-7-1,-8-10,0 3,-3 1,2 0,4 0,-1 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Thursday, January 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3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Thursday, January 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94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Thursday, January 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1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Thursday, January 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25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Thursday, January 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04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Thursday, January 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Thursday, January 7,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35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Thursday, January 7,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28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Thursday, January 7,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53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Thursday, January 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2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Thursday, January 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54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Thursday, January 7,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933847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heic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3F794D0-2982-490E-88DA-93D489750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3175B9-9CF4-4BB4-B640-9F7CCCEFC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39" b="24381"/>
          <a:stretch/>
        </p:blipFill>
        <p:spPr>
          <a:xfrm>
            <a:off x="-2" y="10"/>
            <a:ext cx="12192002" cy="446103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FD24A3D-F07A-44A9-BE55-5576292E1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460827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04441C9-FD2D-4031-B5C5-67478196C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4463553"/>
            <a:ext cx="8153401" cy="23944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BF09AEC-6E6E-418F-9974-8730F1B2B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2944145" y="2710934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D9D3989-3E00-4727-914E-959DFE8FA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6701" y="4460827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CDCCE0-5788-4844-AF7C-41CCD4CBF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807" y="4611271"/>
            <a:ext cx="9436593" cy="1171556"/>
          </a:xfrm>
        </p:spPr>
        <p:txBody>
          <a:bodyPr>
            <a:normAutofit/>
          </a:bodyPr>
          <a:lstStyle/>
          <a:p>
            <a:pPr algn="l"/>
            <a:r>
              <a:rPr lang="en-US" sz="7200" dirty="0" err="1">
                <a:solidFill>
                  <a:schemeClr val="bg1"/>
                </a:solidFill>
              </a:rPr>
              <a:t>designYourROOm</a:t>
            </a:r>
            <a:endParaRPr 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863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8837F-6F0B-4046-8216-56591720C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adresata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64CC95-0FA3-4789-A3BA-040315C734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152" y="2252472"/>
            <a:ext cx="3810000" cy="3810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BF6B96-EAC5-40D9-81A2-86FAAAC7977D}"/>
              </a:ext>
            </a:extLst>
          </p:cNvPr>
          <p:cNvSpPr txBox="1"/>
          <p:nvPr/>
        </p:nvSpPr>
        <p:spPr>
          <a:xfrm>
            <a:off x="5743978" y="2717442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 </a:t>
            </a:r>
            <a:r>
              <a:rPr lang="en-US" dirty="0" err="1"/>
              <a:t>culoare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aleg</a:t>
            </a:r>
            <a:r>
              <a:rPr lang="en-US" dirty="0"/>
              <a:t>?</a:t>
            </a:r>
          </a:p>
          <a:p>
            <a:r>
              <a:rPr lang="en-US" dirty="0"/>
              <a:t>Ce </a:t>
            </a:r>
            <a:r>
              <a:rPr lang="en-US" dirty="0" err="1"/>
              <a:t>culoare</a:t>
            </a:r>
            <a:r>
              <a:rPr lang="en-US" dirty="0"/>
              <a:t> se </a:t>
            </a:r>
            <a:r>
              <a:rPr lang="en-US" dirty="0" err="1"/>
              <a:t>potriveste</a:t>
            </a:r>
            <a:r>
              <a:rPr lang="en-US" dirty="0"/>
              <a:t> cu </a:t>
            </a:r>
            <a:r>
              <a:rPr lang="en-US" dirty="0" err="1"/>
              <a:t>mobila</a:t>
            </a:r>
            <a:r>
              <a:rPr lang="en-US" dirty="0"/>
              <a:t>?</a:t>
            </a:r>
          </a:p>
          <a:p>
            <a:r>
              <a:rPr lang="en-US" dirty="0"/>
              <a:t>Care sunt </a:t>
            </a:r>
            <a:r>
              <a:rPr lang="en-US" dirty="0" err="1"/>
              <a:t>sansele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aleg</a:t>
            </a:r>
            <a:r>
              <a:rPr lang="en-US" dirty="0"/>
              <a:t> o </a:t>
            </a:r>
            <a:r>
              <a:rPr lang="en-US" dirty="0" err="1"/>
              <a:t>culoare</a:t>
            </a:r>
            <a:r>
              <a:rPr lang="en-US" dirty="0"/>
              <a:t> </a:t>
            </a:r>
            <a:r>
              <a:rPr lang="en-US" dirty="0" err="1"/>
              <a:t>gresita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045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AB516-16F6-4F23-B525-1ACE66F83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Solutia </a:t>
            </a:r>
            <a:r>
              <a:rPr lang="en-US" dirty="0" err="1"/>
              <a:t>propusa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39510-20E4-40E4-B5CC-ED507E25D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Detectarea</a:t>
            </a:r>
            <a:r>
              <a:rPr lang="en-US" dirty="0"/>
              <a:t> </a:t>
            </a:r>
            <a:r>
              <a:rPr lang="en-US" dirty="0" err="1"/>
              <a:t>peretelui</a:t>
            </a:r>
            <a:r>
              <a:rPr lang="en-US" dirty="0"/>
              <a:t>, </a:t>
            </a:r>
            <a:r>
              <a:rPr lang="en-US" dirty="0" err="1"/>
              <a:t>fara</a:t>
            </a:r>
            <a:r>
              <a:rPr lang="en-US" dirty="0"/>
              <a:t> ca </a:t>
            </a:r>
            <a:r>
              <a:rPr lang="en-US" dirty="0" err="1"/>
              <a:t>utilizatorul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fie </a:t>
            </a:r>
            <a:r>
              <a:rPr lang="en-US" dirty="0" err="1"/>
              <a:t>nevoit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selecteze</a:t>
            </a:r>
            <a:r>
              <a:rPr lang="en-US" dirty="0"/>
              <a:t> zona,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aplicarea</a:t>
            </a:r>
            <a:r>
              <a:rPr lang="en-US" dirty="0"/>
              <a:t> </a:t>
            </a:r>
            <a:r>
              <a:rPr lang="en-US" dirty="0" err="1"/>
              <a:t>instanta</a:t>
            </a:r>
            <a:r>
              <a:rPr lang="en-US" dirty="0"/>
              <a:t> a </a:t>
            </a:r>
            <a:r>
              <a:rPr lang="en-US" dirty="0" err="1"/>
              <a:t>culorii</a:t>
            </a:r>
            <a:r>
              <a:rPr lang="en-US" dirty="0"/>
              <a:t>, de </a:t>
            </a:r>
            <a:r>
              <a:rPr lang="en-US" dirty="0" err="1"/>
              <a:t>asemenea</a:t>
            </a:r>
            <a:r>
              <a:rPr lang="en-US" dirty="0"/>
              <a:t> </a:t>
            </a:r>
            <a:r>
              <a:rPr lang="en-US" dirty="0" err="1"/>
              <a:t>fara</a:t>
            </a:r>
            <a:r>
              <a:rPr lang="en-US" dirty="0"/>
              <a:t> ca </a:t>
            </a:r>
            <a:r>
              <a:rPr lang="en-US" dirty="0" err="1"/>
              <a:t>utilizatorul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fie </a:t>
            </a:r>
            <a:r>
              <a:rPr lang="en-US" dirty="0" err="1"/>
              <a:t>nevoit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aleaga</a:t>
            </a:r>
            <a:r>
              <a:rPr lang="en-US"/>
              <a:t> brush-</a:t>
            </a:r>
            <a:r>
              <a:rPr lang="en-US" dirty="0" err="1"/>
              <a:t>uri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tool-</a:t>
            </a:r>
            <a:r>
              <a:rPr lang="en-US" dirty="0" err="1"/>
              <a:t>uri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colorarea</a:t>
            </a:r>
            <a:r>
              <a:rPr lang="en-US" dirty="0"/>
              <a:t> </a:t>
            </a:r>
            <a:r>
              <a:rPr lang="en-US" dirty="0" err="1"/>
              <a:t>imaginii</a:t>
            </a:r>
            <a:endParaRPr lang="en-US" dirty="0"/>
          </a:p>
          <a:p>
            <a:r>
              <a:rPr lang="en-US" dirty="0"/>
              <a:t>De </a:t>
            </a:r>
            <a:r>
              <a:rPr lang="en-US" dirty="0" err="1"/>
              <a:t>asemenea</a:t>
            </a:r>
            <a:r>
              <a:rPr lang="en-US" dirty="0"/>
              <a:t> am </a:t>
            </a:r>
            <a:r>
              <a:rPr lang="en-US" dirty="0" err="1"/>
              <a:t>introdus</a:t>
            </a:r>
            <a:r>
              <a:rPr lang="en-US" dirty="0"/>
              <a:t> </a:t>
            </a:r>
            <a:r>
              <a:rPr lang="en-US" dirty="0" err="1"/>
              <a:t>posibilitatea</a:t>
            </a:r>
            <a:r>
              <a:rPr lang="en-US" dirty="0"/>
              <a:t> de a </a:t>
            </a:r>
            <a:r>
              <a:rPr lang="en-US" dirty="0" err="1"/>
              <a:t>detecta</a:t>
            </a:r>
            <a:r>
              <a:rPr lang="en-US" dirty="0"/>
              <a:t> </a:t>
            </a:r>
            <a:r>
              <a:rPr lang="en-US" dirty="0" err="1"/>
              <a:t>obiectele</a:t>
            </a:r>
            <a:r>
              <a:rPr lang="en-US" dirty="0"/>
              <a:t> din camera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afisarea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 cu </a:t>
            </a:r>
            <a:r>
              <a:rPr lang="en-US" dirty="0" err="1"/>
              <a:t>obiectele</a:t>
            </a:r>
            <a:r>
              <a:rPr lang="en-US" dirty="0"/>
              <a:t> </a:t>
            </a:r>
            <a:r>
              <a:rPr lang="en-US" dirty="0" err="1"/>
              <a:t>gasite</a:t>
            </a:r>
            <a:r>
              <a:rPr lang="en-US" dirty="0"/>
              <a:t>.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obiect</a:t>
            </a:r>
            <a:r>
              <a:rPr lang="en-US" dirty="0"/>
              <a:t> din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contine</a:t>
            </a:r>
            <a:r>
              <a:rPr lang="en-US" dirty="0"/>
              <a:t> un link </a:t>
            </a:r>
            <a:r>
              <a:rPr lang="en-US" dirty="0" err="1"/>
              <a:t>catre</a:t>
            </a:r>
            <a:r>
              <a:rPr lang="en-US" dirty="0"/>
              <a:t> o </a:t>
            </a:r>
            <a:r>
              <a:rPr lang="en-US" dirty="0" err="1"/>
              <a:t>categorie</a:t>
            </a:r>
            <a:r>
              <a:rPr lang="en-US" dirty="0"/>
              <a:t> de </a:t>
            </a:r>
            <a:r>
              <a:rPr lang="en-US" dirty="0" err="1"/>
              <a:t>obiecte</a:t>
            </a:r>
            <a:r>
              <a:rPr lang="en-US" dirty="0"/>
              <a:t> </a:t>
            </a:r>
            <a:r>
              <a:rPr lang="en-US" dirty="0" err="1"/>
              <a:t>asemanatoare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926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47B27-2CF3-4BFF-AED3-34B464965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Competitia</a:t>
            </a:r>
            <a:r>
              <a:rPr lang="en-US" dirty="0"/>
              <a:t> pe </a:t>
            </a:r>
            <a:r>
              <a:rPr lang="en-US" dirty="0" err="1"/>
              <a:t>Piata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DDAE530-8E0E-43BC-B6F9-B5F6AAA4A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353" y="2376518"/>
            <a:ext cx="7168346" cy="2533315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1B982C5-91CE-4C28-98E9-9356A3DEA32B}"/>
                  </a:ext>
                </a:extLst>
              </p14:cNvPr>
              <p14:cNvContentPartPr/>
              <p14:nvPr/>
            </p14:nvContentPartPr>
            <p14:xfrm>
              <a:off x="7095828" y="4276531"/>
              <a:ext cx="117360" cy="1069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1B982C5-91CE-4C28-98E9-9356A3DEA3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86828" y="4267531"/>
                <a:ext cx="135000" cy="12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3023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4A20C-205E-4A5A-8652-5FA302DF3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371" y="520886"/>
            <a:ext cx="9936051" cy="530996"/>
          </a:xfrm>
        </p:spPr>
        <p:txBody>
          <a:bodyPr>
            <a:normAutofit fontScale="90000"/>
          </a:bodyPr>
          <a:lstStyle/>
          <a:p>
            <a:r>
              <a:rPr lang="en-US" dirty="0"/>
              <a:t>Solutia </a:t>
            </a:r>
            <a:r>
              <a:rPr lang="en-US" dirty="0" err="1"/>
              <a:t>tehnica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27EC1-BBCA-4BE9-8DE4-66102745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580" y="1365161"/>
            <a:ext cx="10930300" cy="4706455"/>
          </a:xfrm>
        </p:spPr>
        <p:txBody>
          <a:bodyPr>
            <a:normAutofit/>
          </a:bodyPr>
          <a:lstStyle/>
          <a:p>
            <a:r>
              <a:rPr lang="en-US" sz="2000" dirty="0" err="1"/>
              <a:t>pentru</a:t>
            </a:r>
            <a:r>
              <a:rPr lang="en-US" sz="2000" dirty="0"/>
              <a:t> Wall detection am ales </a:t>
            </a:r>
            <a:r>
              <a:rPr lang="en-US" sz="2000" dirty="0" err="1"/>
              <a:t>OpenCv</a:t>
            </a:r>
            <a:endParaRPr lang="en-US" sz="2000" dirty="0"/>
          </a:p>
          <a:p>
            <a:r>
              <a:rPr lang="en-US" sz="2000" dirty="0"/>
              <a:t>Pre-</a:t>
            </a:r>
            <a:r>
              <a:rPr lang="en-US" sz="2000" dirty="0" err="1"/>
              <a:t>procesare</a:t>
            </a:r>
            <a:r>
              <a:rPr lang="en-US" sz="2000" dirty="0"/>
              <a:t>:</a:t>
            </a:r>
          </a:p>
          <a:p>
            <a:pPr lvl="1"/>
            <a:r>
              <a:rPr lang="en-US" sz="2000" dirty="0" err="1"/>
              <a:t>Rgba</a:t>
            </a:r>
            <a:r>
              <a:rPr lang="en-US" sz="2000" dirty="0"/>
              <a:t>-&gt;</a:t>
            </a:r>
            <a:r>
              <a:rPr lang="en-US" sz="2000" dirty="0" err="1"/>
              <a:t>rgb</a:t>
            </a:r>
            <a:endParaRPr lang="en-US" sz="2000" dirty="0"/>
          </a:p>
          <a:p>
            <a:pPr lvl="1"/>
            <a:r>
              <a:rPr lang="en-US" sz="2000" dirty="0" err="1"/>
              <a:t>GrayScale</a:t>
            </a:r>
            <a:endParaRPr lang="en-US" sz="2000" dirty="0"/>
          </a:p>
          <a:p>
            <a:r>
              <a:rPr lang="en-US" sz="2000" dirty="0" err="1"/>
              <a:t>Segmentare</a:t>
            </a:r>
            <a:r>
              <a:rPr lang="en-US" sz="2000" dirty="0"/>
              <a:t>:</a:t>
            </a:r>
          </a:p>
          <a:p>
            <a:pPr lvl="1"/>
            <a:r>
              <a:rPr lang="en-US" sz="2000" dirty="0" err="1"/>
              <a:t>CannyEdge</a:t>
            </a:r>
            <a:endParaRPr lang="en-US" sz="2000" dirty="0"/>
          </a:p>
          <a:p>
            <a:pPr lvl="1"/>
            <a:r>
              <a:rPr lang="en-US" sz="2000" dirty="0" err="1"/>
              <a:t>FloodFill</a:t>
            </a:r>
            <a:r>
              <a:rPr lang="en-US" sz="2000" dirty="0"/>
              <a:t> : </a:t>
            </a:r>
            <a:r>
              <a:rPr lang="en-US" sz="2000" dirty="0" err="1"/>
              <a:t>obtinerea</a:t>
            </a:r>
            <a:r>
              <a:rPr lang="en-US" sz="2000" dirty="0"/>
              <a:t> </a:t>
            </a:r>
            <a:r>
              <a:rPr lang="en-US" sz="2000" dirty="0" err="1"/>
              <a:t>unei</a:t>
            </a:r>
            <a:r>
              <a:rPr lang="en-US" sz="2000" dirty="0"/>
              <a:t> </a:t>
            </a:r>
            <a:r>
              <a:rPr lang="en-US" sz="2000" dirty="0" err="1"/>
              <a:t>masti</a:t>
            </a:r>
            <a:r>
              <a:rPr lang="en-US" sz="2000" dirty="0"/>
              <a:t> </a:t>
            </a:r>
            <a:r>
              <a:rPr lang="en-US" sz="2000" dirty="0" err="1"/>
              <a:t>dintr</a:t>
            </a:r>
            <a:r>
              <a:rPr lang="en-US" sz="2000" dirty="0"/>
              <a:t>-o </a:t>
            </a:r>
            <a:r>
              <a:rPr lang="en-US" sz="2000" dirty="0" err="1"/>
              <a:t>anumita</a:t>
            </a:r>
            <a:r>
              <a:rPr lang="en-US" sz="2000" dirty="0"/>
              <a:t> zona a </a:t>
            </a:r>
            <a:r>
              <a:rPr lang="en-US" sz="2000" dirty="0" err="1"/>
              <a:t>unei</a:t>
            </a:r>
            <a:r>
              <a:rPr lang="en-US" sz="2000" dirty="0"/>
              <a:t> </a:t>
            </a:r>
            <a:r>
              <a:rPr lang="en-US" sz="2000" dirty="0" err="1"/>
              <a:t>imagini</a:t>
            </a:r>
            <a:r>
              <a:rPr lang="en-US" sz="2000" dirty="0"/>
              <a:t>, </a:t>
            </a:r>
            <a:r>
              <a:rPr lang="en-US" sz="2000" dirty="0" err="1"/>
              <a:t>ajuta</a:t>
            </a:r>
            <a:r>
              <a:rPr lang="en-US" sz="2000" dirty="0"/>
              <a:t> la </a:t>
            </a:r>
            <a:r>
              <a:rPr lang="en-US" sz="2000" dirty="0" err="1"/>
              <a:t>procesarea</a:t>
            </a:r>
            <a:r>
              <a:rPr lang="en-US" sz="2000" dirty="0"/>
              <a:t> </a:t>
            </a:r>
            <a:r>
              <a:rPr lang="en-US" sz="2000" dirty="0" err="1"/>
              <a:t>pixelilor</a:t>
            </a:r>
            <a:endParaRPr lang="en-US" sz="2000" dirty="0"/>
          </a:p>
          <a:p>
            <a:pPr lvl="1"/>
            <a:r>
              <a:rPr lang="en-US" sz="2000" dirty="0"/>
              <a:t>Dilation : ultima </a:t>
            </a:r>
            <a:r>
              <a:rPr lang="en-US" sz="2000" dirty="0" err="1"/>
              <a:t>etapa</a:t>
            </a:r>
            <a:r>
              <a:rPr lang="en-US" sz="2000" dirty="0"/>
              <a:t> in </a:t>
            </a:r>
            <a:r>
              <a:rPr lang="en-US" sz="2000" dirty="0" err="1"/>
              <a:t>segmentare</a:t>
            </a:r>
            <a:r>
              <a:rPr lang="en-US" sz="2000" dirty="0"/>
              <a:t>, </a:t>
            </a:r>
            <a:r>
              <a:rPr lang="en-US" sz="2000" dirty="0" err="1"/>
              <a:t>umplerea</a:t>
            </a:r>
            <a:r>
              <a:rPr lang="en-US" sz="2000" dirty="0"/>
              <a:t> </a:t>
            </a:r>
            <a:r>
              <a:rPr lang="en-US" sz="2000" dirty="0" err="1"/>
              <a:t>unor</a:t>
            </a:r>
            <a:r>
              <a:rPr lang="en-US" sz="2000" dirty="0"/>
              <a:t> </a:t>
            </a:r>
            <a:r>
              <a:rPr lang="en-US" sz="2000" dirty="0" err="1"/>
              <a:t>goluri</a:t>
            </a:r>
            <a:r>
              <a:rPr lang="en-US" sz="2000" dirty="0"/>
              <a:t> din </a:t>
            </a:r>
            <a:r>
              <a:rPr lang="en-US" sz="2000" dirty="0" err="1"/>
              <a:t>masca</a:t>
            </a:r>
            <a:endParaRPr lang="en-US" sz="2000" dirty="0"/>
          </a:p>
          <a:p>
            <a:r>
              <a:rPr lang="en-US" sz="2000" dirty="0" err="1"/>
              <a:t>AlphaBlending</a:t>
            </a:r>
            <a:r>
              <a:rPr lang="en-US" sz="2000" dirty="0"/>
              <a:t> : </a:t>
            </a:r>
            <a:r>
              <a:rPr lang="en-US" sz="2000" dirty="0" err="1"/>
              <a:t>rezultatul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o </a:t>
            </a:r>
            <a:r>
              <a:rPr lang="en-US" sz="2000" dirty="0" err="1"/>
              <a:t>combinatie</a:t>
            </a:r>
            <a:r>
              <a:rPr lang="en-US" sz="2000" dirty="0"/>
              <a:t> </a:t>
            </a:r>
            <a:r>
              <a:rPr lang="en-US" sz="2000" dirty="0" err="1"/>
              <a:t>liniara</a:t>
            </a:r>
            <a:r>
              <a:rPr lang="en-US" sz="2000" dirty="0"/>
              <a:t> </a:t>
            </a:r>
            <a:r>
              <a:rPr lang="en-US" sz="2000" dirty="0" err="1"/>
              <a:t>intre</a:t>
            </a:r>
            <a:r>
              <a:rPr lang="en-US" sz="2000" dirty="0"/>
              <a:t> </a:t>
            </a:r>
            <a:r>
              <a:rPr lang="en-US" sz="2000" dirty="0" err="1"/>
              <a:t>imaginea</a:t>
            </a:r>
            <a:r>
              <a:rPr lang="en-US" sz="2000" dirty="0"/>
              <a:t> </a:t>
            </a:r>
            <a:r>
              <a:rPr lang="en-US" sz="2000" dirty="0" err="1"/>
              <a:t>originala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masca</a:t>
            </a:r>
            <a:r>
              <a:rPr lang="en-US" sz="2000" dirty="0"/>
              <a:t> </a:t>
            </a:r>
            <a:r>
              <a:rPr lang="en-US" sz="2000" dirty="0" err="1"/>
              <a:t>colorata</a:t>
            </a:r>
            <a:r>
              <a:rPr lang="en-US" sz="2000" dirty="0"/>
              <a:t> din </a:t>
            </a:r>
            <a:r>
              <a:rPr lang="en-US" sz="2000" dirty="0" err="1"/>
              <a:t>regiunea</a:t>
            </a:r>
            <a:r>
              <a:rPr lang="en-US" sz="2000" dirty="0"/>
              <a:t> </a:t>
            </a:r>
            <a:r>
              <a:rPr lang="en-US" sz="2000" dirty="0" err="1"/>
              <a:t>mastii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reproduce </a:t>
            </a:r>
            <a:r>
              <a:rPr lang="en-US" sz="2000" dirty="0" err="1"/>
              <a:t>imaginea</a:t>
            </a:r>
            <a:r>
              <a:rPr lang="en-US" sz="2000" dirty="0"/>
              <a:t> </a:t>
            </a:r>
            <a:r>
              <a:rPr lang="en-US" sz="2000" dirty="0" err="1"/>
              <a:t>originala</a:t>
            </a:r>
            <a:r>
              <a:rPr lang="en-US" sz="2000" dirty="0"/>
              <a:t> din </a:t>
            </a:r>
            <a:r>
              <a:rPr lang="en-US" sz="2000" dirty="0" err="1"/>
              <a:t>afara</a:t>
            </a:r>
            <a:r>
              <a:rPr lang="en-US" sz="2000" dirty="0"/>
              <a:t> </a:t>
            </a:r>
            <a:r>
              <a:rPr lang="en-US" sz="2000" dirty="0" err="1"/>
              <a:t>mastii</a:t>
            </a:r>
            <a:endParaRPr lang="en-US" sz="2000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393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BBFF9-07A3-4BEB-B5A2-1C9E2F679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690" y="293252"/>
            <a:ext cx="10241280" cy="1234440"/>
          </a:xfrm>
        </p:spPr>
        <p:txBody>
          <a:bodyPr/>
          <a:lstStyle/>
          <a:p>
            <a:r>
              <a:rPr lang="en-US" dirty="0" err="1"/>
              <a:t>Rezultate</a:t>
            </a:r>
            <a:r>
              <a:rPr lang="en-US" dirty="0"/>
              <a:t> </a:t>
            </a:r>
            <a:r>
              <a:rPr lang="en-US" dirty="0" err="1"/>
              <a:t>obtinute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488381-462C-44CA-9E55-E60D9470B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802" y="2500163"/>
            <a:ext cx="4957078" cy="356230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66C2C7-5AA8-4399-9F19-F6B0851B60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703" y="2443267"/>
            <a:ext cx="4834564" cy="35623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1D927B-5590-4D53-BA1C-FCA8759EF203}"/>
              </a:ext>
            </a:extLst>
          </p:cNvPr>
          <p:cNvSpPr txBox="1"/>
          <p:nvPr/>
        </p:nvSpPr>
        <p:spPr>
          <a:xfrm>
            <a:off x="2794715" y="1841679"/>
            <a:ext cx="1867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23BDB4-4A9B-4F98-96F1-12CAB23C1B5A}"/>
              </a:ext>
            </a:extLst>
          </p:cNvPr>
          <p:cNvSpPr txBox="1"/>
          <p:nvPr/>
        </p:nvSpPr>
        <p:spPr>
          <a:xfrm>
            <a:off x="8284335" y="1829261"/>
            <a:ext cx="170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editare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534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06E716-84A9-4180-9173-20185C2C1D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135" y="200969"/>
            <a:ext cx="3843586" cy="289348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7C0994-45A9-4BB7-ADF4-A676B248F8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023" y="290080"/>
            <a:ext cx="3739165" cy="28043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3E0DD9-13EE-4973-AFF3-39B350905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023" y="3429000"/>
            <a:ext cx="3739165" cy="29016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0F4CFC-6E33-4CBE-B409-94EC846AAB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406" y="3340659"/>
            <a:ext cx="4053894" cy="289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017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8C80B-243E-4BD0-A6FC-7EC11D5D2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851" y="795528"/>
            <a:ext cx="11278029" cy="1213576"/>
          </a:xfrm>
        </p:spPr>
        <p:txBody>
          <a:bodyPr>
            <a:normAutofit/>
          </a:bodyPr>
          <a:lstStyle/>
          <a:p>
            <a:r>
              <a:rPr lang="en-US" sz="2500" b="0" i="0" dirty="0" err="1">
                <a:solidFill>
                  <a:srgbClr val="20124D"/>
                </a:solidFill>
                <a:effectLst/>
                <a:latin typeface="verdana" panose="020B0604030504040204" pitchFamily="34" charset="0"/>
              </a:rPr>
              <a:t>Posibilitatea</a:t>
            </a:r>
            <a:r>
              <a:rPr lang="en-US" sz="2500" b="0" i="0" dirty="0">
                <a:solidFill>
                  <a:srgbClr val="20124D"/>
                </a:solidFill>
                <a:effectLst/>
                <a:latin typeface="verdana" panose="020B0604030504040204" pitchFamily="34" charset="0"/>
              </a:rPr>
              <a:t> de </a:t>
            </a:r>
            <a:r>
              <a:rPr lang="en-US" sz="2500" b="0" i="0" dirty="0" err="1">
                <a:solidFill>
                  <a:srgbClr val="20124D"/>
                </a:solidFill>
                <a:effectLst/>
                <a:latin typeface="verdana" panose="020B0604030504040204" pitchFamily="34" charset="0"/>
              </a:rPr>
              <a:t>monetizare</a:t>
            </a:r>
            <a:r>
              <a:rPr lang="en-US" sz="2500" b="0" i="0" dirty="0">
                <a:solidFill>
                  <a:srgbClr val="20124D"/>
                </a:solidFill>
                <a:effectLst/>
                <a:latin typeface="verdana" panose="020B0604030504040204" pitchFamily="34" charset="0"/>
              </a:rPr>
              <a:t>/</a:t>
            </a:r>
            <a:r>
              <a:rPr lang="en-US" sz="2500" b="0" i="0" dirty="0" err="1">
                <a:solidFill>
                  <a:srgbClr val="20124D"/>
                </a:solidFill>
                <a:effectLst/>
                <a:latin typeface="verdana" panose="020B0604030504040204" pitchFamily="34" charset="0"/>
              </a:rPr>
              <a:t>exploatare</a:t>
            </a:r>
            <a:br>
              <a:rPr lang="en-US" sz="25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endParaRPr lang="en-US" sz="2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4D02C-AA59-448B-AF2C-C193A7E16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0" y="2009104"/>
            <a:ext cx="11033760" cy="4062512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posibilitate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fi ca </a:t>
            </a:r>
            <a:r>
              <a:rPr lang="en-US" dirty="0" err="1"/>
              <a:t>anumite</a:t>
            </a:r>
            <a:r>
              <a:rPr lang="en-US" dirty="0"/>
              <a:t> </a:t>
            </a:r>
            <a:r>
              <a:rPr lang="en-US" dirty="0" err="1"/>
              <a:t>firme</a:t>
            </a:r>
            <a:r>
              <a:rPr lang="en-US" dirty="0"/>
              <a:t> precum </a:t>
            </a:r>
            <a:r>
              <a:rPr lang="en-US" dirty="0" err="1"/>
              <a:t>Dedeman</a:t>
            </a:r>
            <a:r>
              <a:rPr lang="en-US" dirty="0"/>
              <a:t>, Ikea </a:t>
            </a:r>
            <a:r>
              <a:rPr lang="en-US" dirty="0" err="1"/>
              <a:t>etc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doreasca</a:t>
            </a:r>
            <a:r>
              <a:rPr lang="en-US" dirty="0"/>
              <a:t> </a:t>
            </a:r>
            <a:r>
              <a:rPr lang="en-US" dirty="0" err="1"/>
              <a:t>promovarea</a:t>
            </a:r>
            <a:r>
              <a:rPr lang="en-US" dirty="0"/>
              <a:t> </a:t>
            </a:r>
            <a:r>
              <a:rPr lang="en-US" dirty="0" err="1"/>
              <a:t>anumitor</a:t>
            </a:r>
            <a:r>
              <a:rPr lang="en-US" dirty="0"/>
              <a:t> </a:t>
            </a:r>
            <a:r>
              <a:rPr lang="en-US" dirty="0" err="1"/>
              <a:t>produse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871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E22E4-ABD7-4DD5-BE37-D1D98AE2A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0" i="0" dirty="0" err="1">
                <a:solidFill>
                  <a:srgbClr val="20124D"/>
                </a:solidFill>
                <a:effectLst/>
                <a:latin typeface="verdana" panose="020B0604030504040204" pitchFamily="34" charset="0"/>
              </a:rPr>
              <a:t>Concluzii</a:t>
            </a:r>
            <a:r>
              <a:rPr lang="en-US" sz="2800" b="0" i="0" dirty="0">
                <a:solidFill>
                  <a:srgbClr val="20124D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800" b="0" i="0" dirty="0" err="1">
                <a:solidFill>
                  <a:srgbClr val="20124D"/>
                </a:solidFill>
                <a:effectLst/>
                <a:latin typeface="verdana" panose="020B0604030504040204" pitchFamily="34" charset="0"/>
              </a:rPr>
              <a:t>și</a:t>
            </a:r>
            <a:r>
              <a:rPr lang="en-US" sz="2800" b="0" i="0" dirty="0">
                <a:solidFill>
                  <a:srgbClr val="20124D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800" b="0" i="0" dirty="0" err="1">
                <a:solidFill>
                  <a:srgbClr val="20124D"/>
                </a:solidFill>
                <a:effectLst/>
                <a:latin typeface="verdana" panose="020B0604030504040204" pitchFamily="34" charset="0"/>
              </a:rPr>
              <a:t>dezvoltare</a:t>
            </a:r>
            <a:r>
              <a:rPr lang="en-US" sz="2800" b="0" i="0" dirty="0">
                <a:solidFill>
                  <a:srgbClr val="20124D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800" b="0" i="0" dirty="0" err="1">
                <a:solidFill>
                  <a:srgbClr val="20124D"/>
                </a:solidFill>
                <a:effectLst/>
                <a:latin typeface="verdana" panose="020B0604030504040204" pitchFamily="34" charset="0"/>
              </a:rPr>
              <a:t>ulterioară</a:t>
            </a:r>
            <a:b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3AFC2-B685-4B39-9A05-679A5B2D5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Concluzii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Una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concluzii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fi </a:t>
            </a:r>
            <a:r>
              <a:rPr lang="en-US" dirty="0" err="1"/>
              <a:t>faptul</a:t>
            </a:r>
            <a:r>
              <a:rPr lang="en-US" dirty="0"/>
              <a:t> ca </a:t>
            </a:r>
            <a:r>
              <a:rPr lang="en-US" dirty="0" err="1"/>
              <a:t>ideea</a:t>
            </a:r>
            <a:r>
              <a:rPr lang="en-US" dirty="0"/>
              <a:t> de la </a:t>
            </a:r>
            <a:r>
              <a:rPr lang="en-US" dirty="0" err="1"/>
              <a:t>inceput</a:t>
            </a:r>
            <a:r>
              <a:rPr lang="en-US" dirty="0"/>
              <a:t> al </a:t>
            </a:r>
            <a:r>
              <a:rPr lang="en-US" dirty="0" err="1"/>
              <a:t>proeictului</a:t>
            </a:r>
            <a:r>
              <a:rPr lang="en-US" dirty="0"/>
              <a:t> nu se </a:t>
            </a:r>
            <a:r>
              <a:rPr lang="en-US" dirty="0" err="1"/>
              <a:t>aseamana</a:t>
            </a:r>
            <a:r>
              <a:rPr lang="en-US" dirty="0"/>
              <a:t> 100% cu </a:t>
            </a:r>
            <a:r>
              <a:rPr lang="en-US" dirty="0" err="1"/>
              <a:t>rezultatul</a:t>
            </a:r>
            <a:r>
              <a:rPr lang="en-US" dirty="0"/>
              <a:t> </a:t>
            </a:r>
            <a:r>
              <a:rPr lang="en-US" dirty="0" err="1"/>
              <a:t>obtinut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 err="1"/>
              <a:t>Imbunatatiri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Algoritmul</a:t>
            </a:r>
            <a:r>
              <a:rPr lang="en-US" dirty="0"/>
              <a:t> de </a:t>
            </a:r>
            <a:r>
              <a:rPr lang="en-US" dirty="0" err="1"/>
              <a:t>segmentare</a:t>
            </a:r>
            <a:r>
              <a:rPr lang="en-US" dirty="0"/>
              <a:t> + </a:t>
            </a:r>
            <a:r>
              <a:rPr lang="en-US" dirty="0" err="1"/>
              <a:t>aplicare</a:t>
            </a:r>
            <a:r>
              <a:rPr lang="en-US" dirty="0"/>
              <a:t> a </a:t>
            </a:r>
            <a:r>
              <a:rPr lang="en-US" dirty="0" err="1"/>
              <a:t>culorii</a:t>
            </a:r>
            <a:endParaRPr lang="en-US" dirty="0"/>
          </a:p>
          <a:p>
            <a:pPr lvl="1"/>
            <a:r>
              <a:rPr lang="en-US" dirty="0" err="1"/>
              <a:t>RealTime</a:t>
            </a:r>
            <a:r>
              <a:rPr lang="en-US" dirty="0"/>
              <a:t> Editing</a:t>
            </a:r>
          </a:p>
          <a:p>
            <a:pPr lvl="1"/>
            <a:r>
              <a:rPr lang="en-US" dirty="0" err="1"/>
              <a:t>Modelul</a:t>
            </a:r>
            <a:r>
              <a:rPr lang="en-US" dirty="0"/>
              <a:t>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detectarea</a:t>
            </a:r>
            <a:r>
              <a:rPr lang="en-US" dirty="0"/>
              <a:t> </a:t>
            </a:r>
            <a:r>
              <a:rPr lang="en-US" dirty="0" err="1"/>
              <a:t>obiectelor</a:t>
            </a:r>
            <a:endParaRPr lang="en-US" dirty="0"/>
          </a:p>
          <a:p>
            <a:pPr lvl="1"/>
            <a:r>
              <a:rPr lang="en-US" dirty="0"/>
              <a:t>Alt design</a:t>
            </a:r>
          </a:p>
        </p:txBody>
      </p:sp>
    </p:spTree>
    <p:extLst>
      <p:ext uri="{BB962C8B-B14F-4D97-AF65-F5344CB8AC3E}">
        <p14:creationId xmlns:p14="http://schemas.microsoft.com/office/powerpoint/2010/main" val="72297844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238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Tw Cen MT</vt:lpstr>
      <vt:lpstr>verdana</vt:lpstr>
      <vt:lpstr>GradientRiseVTI</vt:lpstr>
      <vt:lpstr>designYourROOm</vt:lpstr>
      <vt:lpstr>Problema adresata</vt:lpstr>
      <vt:lpstr>Solutia propusa</vt:lpstr>
      <vt:lpstr>Competitia pe Piata</vt:lpstr>
      <vt:lpstr>Solutia tehnica</vt:lpstr>
      <vt:lpstr>Rezultate obtinute</vt:lpstr>
      <vt:lpstr>PowerPoint Presentation</vt:lpstr>
      <vt:lpstr>Posibilitatea de monetizare/exploatare </vt:lpstr>
      <vt:lpstr>Concluzii și dezvoltare ulterioară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 designYourROOm</dc:title>
  <dc:creator>Lorena Denisa</dc:creator>
  <cp:lastModifiedBy>Lorena Denisa</cp:lastModifiedBy>
  <cp:revision>11</cp:revision>
  <dcterms:created xsi:type="dcterms:W3CDTF">2021-01-07T10:26:39Z</dcterms:created>
  <dcterms:modified xsi:type="dcterms:W3CDTF">2021-01-07T12:06:06Z</dcterms:modified>
</cp:coreProperties>
</file>