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82C84-6EF3-4B43-8992-DA1A4CD0D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FoodSource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A89BDCD-3BFF-446A-B6AB-0A908270EA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96597B6-634F-43A7-BE5C-F714D7A7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1" y="1533256"/>
            <a:ext cx="5128614" cy="50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705E3-7BB8-486F-A5D0-406EFA96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D5F4D2-A10E-4B2D-83A4-B4246B6E3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to eat ?</a:t>
            </a:r>
          </a:p>
          <a:p>
            <a:r>
              <a:rPr lang="en-GB" dirty="0"/>
              <a:t>Import of products</a:t>
            </a:r>
          </a:p>
          <a:p>
            <a:r>
              <a:rPr lang="en-GB" dirty="0"/>
              <a:t>Packaging waste</a:t>
            </a:r>
          </a:p>
        </p:txBody>
      </p:sp>
    </p:spTree>
    <p:extLst>
      <p:ext uri="{BB962C8B-B14F-4D97-AF65-F5344CB8AC3E}">
        <p14:creationId xmlns:p14="http://schemas.microsoft.com/office/powerpoint/2010/main" val="350200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234BCC8F-916E-4339-B61A-180A339B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GB" sz="3600"/>
              <a:t>Solution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2D0EAD-4A20-4533-BB8C-AB03E2BF2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GB" sz="1800"/>
              <a:t>Recipe suggestions</a:t>
            </a:r>
          </a:p>
          <a:p>
            <a:r>
              <a:rPr lang="en-GB" sz="1800"/>
              <a:t>Based on locally sourced products</a:t>
            </a:r>
          </a:p>
        </p:txBody>
      </p:sp>
    </p:spTree>
    <p:extLst>
      <p:ext uri="{BB962C8B-B14F-4D97-AF65-F5344CB8AC3E}">
        <p14:creationId xmlns:p14="http://schemas.microsoft.com/office/powerpoint/2010/main" val="76489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E60C5-1C4E-4D34-87EE-AFA63B27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5A39A2-0DEB-4467-879E-0FA39B902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Location based</a:t>
            </a:r>
          </a:p>
          <a:p>
            <a:r>
              <a:rPr lang="en-GB" dirty="0"/>
              <a:t>Locally Sourced</a:t>
            </a:r>
          </a:p>
          <a:p>
            <a:r>
              <a:rPr lang="en-GB" dirty="0"/>
              <a:t>Product based recipes</a:t>
            </a:r>
          </a:p>
        </p:txBody>
      </p:sp>
    </p:spTree>
    <p:extLst>
      <p:ext uri="{BB962C8B-B14F-4D97-AF65-F5344CB8AC3E}">
        <p14:creationId xmlns:p14="http://schemas.microsoft.com/office/powerpoint/2010/main" val="3667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79C017A-B795-470C-BA59-A2D7419D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GB" sz="3600"/>
              <a:t>Who 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DCBF2A-EA70-4BC2-8ACB-8F4845D83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GB" sz="1800" dirty="0"/>
              <a:t>Students, adolescents, young adults</a:t>
            </a:r>
          </a:p>
          <a:p>
            <a:r>
              <a:rPr lang="en-GB" sz="1800" dirty="0"/>
              <a:t>City people</a:t>
            </a:r>
          </a:p>
        </p:txBody>
      </p:sp>
    </p:spTree>
    <p:extLst>
      <p:ext uri="{BB962C8B-B14F-4D97-AF65-F5344CB8AC3E}">
        <p14:creationId xmlns:p14="http://schemas.microsoft.com/office/powerpoint/2010/main" val="194829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432B3-83FA-4F9D-B578-28CDA08B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Planned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5A2B55-549C-4324-8AC1-4AE88E503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Collection points</a:t>
            </a:r>
          </a:p>
          <a:p>
            <a:r>
              <a:rPr lang="en-GB" dirty="0"/>
              <a:t>Delivery service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24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40784-3364-4E17-9528-C8A65F58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Advertising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00B285-0C41-4BE7-855A-49A3AD091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Farmers market</a:t>
            </a:r>
          </a:p>
          <a:p>
            <a:r>
              <a:rPr lang="en-GB" dirty="0"/>
              <a:t>Through </a:t>
            </a:r>
            <a:r>
              <a:rPr lang="en-GB" dirty="0" err="1"/>
              <a:t>telenet</a:t>
            </a:r>
            <a:r>
              <a:rPr lang="en-GB" dirty="0"/>
              <a:t> ad campaigns </a:t>
            </a:r>
          </a:p>
        </p:txBody>
      </p:sp>
    </p:spTree>
    <p:extLst>
      <p:ext uri="{BB962C8B-B14F-4D97-AF65-F5344CB8AC3E}">
        <p14:creationId xmlns:p14="http://schemas.microsoft.com/office/powerpoint/2010/main" val="14483210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50</Words>
  <Application>Microsoft Office PowerPoint</Application>
  <PresentationFormat>Breedbeeld</PresentationFormat>
  <Paragraphs>21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FoodSource</vt:lpstr>
      <vt:lpstr>Problem</vt:lpstr>
      <vt:lpstr>Solution</vt:lpstr>
      <vt:lpstr>How?</vt:lpstr>
      <vt:lpstr>Who ?</vt:lpstr>
      <vt:lpstr>Planned</vt:lpstr>
      <vt:lpstr>Advertising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FoodSource</dc:title>
  <dc:creator>levin</dc:creator>
  <cp:lastModifiedBy> </cp:lastModifiedBy>
  <cp:revision>2</cp:revision>
  <dcterms:created xsi:type="dcterms:W3CDTF">2019-10-26T11:37:17Z</dcterms:created>
  <dcterms:modified xsi:type="dcterms:W3CDTF">2019-10-26T11:49:56Z</dcterms:modified>
</cp:coreProperties>
</file>