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96" r:id="rId3"/>
    <p:sldId id="290" r:id="rId4"/>
    <p:sldId id="284" r:id="rId5"/>
    <p:sldId id="304" r:id="rId6"/>
    <p:sldId id="320" r:id="rId7"/>
    <p:sldId id="332" r:id="rId8"/>
    <p:sldId id="333" r:id="rId9"/>
    <p:sldId id="334" r:id="rId10"/>
    <p:sldId id="335" r:id="rId11"/>
    <p:sldId id="337" r:id="rId12"/>
    <p:sldId id="336" r:id="rId13"/>
    <p:sldId id="305" r:id="rId14"/>
    <p:sldId id="323" r:id="rId15"/>
    <p:sldId id="338" r:id="rId16"/>
    <p:sldId id="339" r:id="rId17"/>
    <p:sldId id="340" r:id="rId18"/>
    <p:sldId id="341" r:id="rId19"/>
    <p:sldId id="306" r:id="rId20"/>
    <p:sldId id="321" r:id="rId21"/>
    <p:sldId id="307" r:id="rId22"/>
    <p:sldId id="324" r:id="rId23"/>
    <p:sldId id="342" r:id="rId24"/>
    <p:sldId id="343" r:id="rId25"/>
    <p:sldId id="344" r:id="rId26"/>
    <p:sldId id="345" r:id="rId27"/>
    <p:sldId id="308" r:id="rId28"/>
    <p:sldId id="331" r:id="rId29"/>
    <p:sldId id="346" r:id="rId30"/>
    <p:sldId id="347" r:id="rId31"/>
    <p:sldId id="348" r:id="rId32"/>
    <p:sldId id="349" r:id="rId33"/>
    <p:sldId id="309" r:id="rId34"/>
    <p:sldId id="325" r:id="rId35"/>
    <p:sldId id="326" r:id="rId36"/>
    <p:sldId id="350" r:id="rId37"/>
    <p:sldId id="351" r:id="rId38"/>
    <p:sldId id="352" r:id="rId39"/>
    <p:sldId id="353" r:id="rId40"/>
    <p:sldId id="310" r:id="rId41"/>
    <p:sldId id="311" r:id="rId42"/>
    <p:sldId id="294" r:id="rId43"/>
    <p:sldId id="298" r:id="rId44"/>
    <p:sldId id="313" r:id="rId45"/>
    <p:sldId id="329" r:id="rId46"/>
    <p:sldId id="355" r:id="rId47"/>
    <p:sldId id="354" r:id="rId48"/>
    <p:sldId id="356" r:id="rId49"/>
    <p:sldId id="357" r:id="rId50"/>
    <p:sldId id="314" r:id="rId51"/>
    <p:sldId id="315" r:id="rId52"/>
    <p:sldId id="327" r:id="rId53"/>
    <p:sldId id="358" r:id="rId54"/>
    <p:sldId id="316" r:id="rId55"/>
    <p:sldId id="317" r:id="rId56"/>
    <p:sldId id="328" r:id="rId57"/>
    <p:sldId id="359" r:id="rId58"/>
    <p:sldId id="318" r:id="rId59"/>
    <p:sldId id="319" r:id="rId60"/>
    <p:sldId id="362" r:id="rId61"/>
    <p:sldId id="363" r:id="rId62"/>
    <p:sldId id="364" r:id="rId63"/>
    <p:sldId id="365" r:id="rId64"/>
    <p:sldId id="366" r:id="rId65"/>
    <p:sldId id="367" r:id="rId66"/>
    <p:sldId id="368" r:id="rId67"/>
    <p:sldId id="360" r:id="rId68"/>
    <p:sldId id="361" r:id="rId69"/>
    <p:sldId id="330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UNG JEEWOON4" initials="JJ" lastIdx="1" clrIdx="0">
    <p:extLst>
      <p:ext uri="{19B8F6BF-5375-455C-9EA6-DF929625EA0E}">
        <p15:presenceInfo xmlns:p15="http://schemas.microsoft.com/office/powerpoint/2012/main" userId="9b6541547d8caa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  <a:srgbClr val="E2F0D9"/>
    <a:srgbClr val="E5FFED"/>
    <a:srgbClr val="23B789"/>
    <a:srgbClr val="28C29D"/>
    <a:srgbClr val="1D9B5F"/>
    <a:srgbClr val="54D08F"/>
    <a:srgbClr val="78DAA7"/>
    <a:srgbClr val="99E3BC"/>
    <a:srgbClr val="4BC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2AA21-A08E-4198-9084-A60055D9CC02}" v="1" dt="2023-07-24T05:06:36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38" d="100"/>
          <a:sy n="38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UNG JEEWOON4" userId="9b6541547d8caadf" providerId="LiveId" clId="{1C8868E2-3616-441F-9CBF-C52E2CBCEC24}"/>
    <pc:docChg chg="undo custSel addSld modSld">
      <pc:chgData name="JOUNG JEEWOON4" userId="9b6541547d8caadf" providerId="LiveId" clId="{1C8868E2-3616-441F-9CBF-C52E2CBCEC24}" dt="2022-02-21T07:44:02.469" v="1245" actId="1076"/>
      <pc:docMkLst>
        <pc:docMk/>
      </pc:docMkLst>
      <pc:sldChg chg="modSp mod">
        <pc:chgData name="JOUNG JEEWOON4" userId="9b6541547d8caadf" providerId="LiveId" clId="{1C8868E2-3616-441F-9CBF-C52E2CBCEC24}" dt="2022-02-08T04:32:57.048" v="71" actId="20577"/>
        <pc:sldMkLst>
          <pc:docMk/>
          <pc:sldMk cId="1839652331" sldId="308"/>
        </pc:sldMkLst>
        <pc:graphicFrameChg chg="mod modGraphic">
          <ac:chgData name="JOUNG JEEWOON4" userId="9b6541547d8caadf" providerId="LiveId" clId="{1C8868E2-3616-441F-9CBF-C52E2CBCEC24}" dt="2022-02-08T04:32:57.048" v="71" actId="20577"/>
          <ac:graphicFrameMkLst>
            <pc:docMk/>
            <pc:sldMk cId="1839652331" sldId="308"/>
            <ac:graphicFrameMk id="8" creationId="{EAD3B173-A79C-417E-B15F-331CC12C2FD2}"/>
          </ac:graphicFrameMkLst>
        </pc:graphicFrameChg>
      </pc:sldChg>
      <pc:sldChg chg="modSp mod">
        <pc:chgData name="JOUNG JEEWOON4" userId="9b6541547d8caadf" providerId="LiveId" clId="{1C8868E2-3616-441F-9CBF-C52E2CBCEC24}" dt="2022-02-21T04:26:55.860" v="75" actId="1076"/>
        <pc:sldMkLst>
          <pc:docMk/>
          <pc:sldMk cId="175982098" sldId="323"/>
        </pc:sldMkLst>
        <pc:spChg chg="mod">
          <ac:chgData name="JOUNG JEEWOON4" userId="9b6541547d8caadf" providerId="LiveId" clId="{1C8868E2-3616-441F-9CBF-C52E2CBCEC24}" dt="2022-02-21T04:26:55.860" v="75" actId="1076"/>
          <ac:spMkLst>
            <pc:docMk/>
            <pc:sldMk cId="175982098" sldId="323"/>
            <ac:spMk id="16" creationId="{49A680B0-2741-4524-A9E9-9C110C0CFC98}"/>
          </ac:spMkLst>
        </pc:spChg>
      </pc:sldChg>
      <pc:sldChg chg="modSp mod">
        <pc:chgData name="JOUNG JEEWOON4" userId="9b6541547d8caadf" providerId="LiveId" clId="{1C8868E2-3616-441F-9CBF-C52E2CBCEC24}" dt="2022-02-21T04:53:45.301" v="110" actId="20577"/>
        <pc:sldMkLst>
          <pc:docMk/>
          <pc:sldMk cId="1705901865" sldId="324"/>
        </pc:sldMkLst>
        <pc:spChg chg="mod">
          <ac:chgData name="JOUNG JEEWOON4" userId="9b6541547d8caadf" providerId="LiveId" clId="{1C8868E2-3616-441F-9CBF-C52E2CBCEC24}" dt="2022-02-21T04:53:45.301" v="110" actId="20577"/>
          <ac:spMkLst>
            <pc:docMk/>
            <pc:sldMk cId="1705901865" sldId="324"/>
            <ac:spMk id="17" creationId="{A168625D-32FE-4736-B398-F5F1A3AEA15F}"/>
          </ac:spMkLst>
        </pc:spChg>
      </pc:sldChg>
      <pc:sldChg chg="modSp mod">
        <pc:chgData name="JOUNG JEEWOON4" userId="9b6541547d8caadf" providerId="LiveId" clId="{1C8868E2-3616-441F-9CBF-C52E2CBCEC24}" dt="2022-02-21T05:54:11.592" v="423" actId="14100"/>
        <pc:sldMkLst>
          <pc:docMk/>
          <pc:sldMk cId="4187609883" sldId="326"/>
        </pc:sldMkLst>
        <pc:spChg chg="mod">
          <ac:chgData name="JOUNG JEEWOON4" userId="9b6541547d8caadf" providerId="LiveId" clId="{1C8868E2-3616-441F-9CBF-C52E2CBCEC24}" dt="2022-02-21T05:54:11.592" v="423" actId="14100"/>
          <ac:spMkLst>
            <pc:docMk/>
            <pc:sldMk cId="4187609883" sldId="326"/>
            <ac:spMk id="40" creationId="{0D23F67B-3767-4CB0-88BC-175DC319B6B3}"/>
          </ac:spMkLst>
        </pc:spChg>
      </pc:sldChg>
      <pc:sldChg chg="addSp delSp modSp mod">
        <pc:chgData name="JOUNG JEEWOON4" userId="9b6541547d8caadf" providerId="LiveId" clId="{1C8868E2-3616-441F-9CBF-C52E2CBCEC24}" dt="2022-02-21T06:09:57.723" v="449"/>
        <pc:sldMkLst>
          <pc:docMk/>
          <pc:sldMk cId="1335357677" sldId="327"/>
        </pc:sldMkLst>
        <pc:spChg chg="add del">
          <ac:chgData name="JOUNG JEEWOON4" userId="9b6541547d8caadf" providerId="LiveId" clId="{1C8868E2-3616-441F-9CBF-C52E2CBCEC24}" dt="2022-02-21T06:09:55.435" v="447" actId="478"/>
          <ac:spMkLst>
            <pc:docMk/>
            <pc:sldMk cId="1335357677" sldId="327"/>
            <ac:spMk id="5" creationId="{712F6FF5-6A32-4556-B9BC-FEFE410D9111}"/>
          </ac:spMkLst>
        </pc:spChg>
        <pc:spChg chg="del">
          <ac:chgData name="JOUNG JEEWOON4" userId="9b6541547d8caadf" providerId="LiveId" clId="{1C8868E2-3616-441F-9CBF-C52E2CBCEC24}" dt="2022-02-21T06:09:53.143" v="445" actId="478"/>
          <ac:spMkLst>
            <pc:docMk/>
            <pc:sldMk cId="1335357677" sldId="327"/>
            <ac:spMk id="11" creationId="{4AB3D5D8-313B-402F-BD1E-C810B62DF5DF}"/>
          </ac:spMkLst>
        </pc:spChg>
        <pc:spChg chg="del">
          <ac:chgData name="JOUNG JEEWOON4" userId="9b6541547d8caadf" providerId="LiveId" clId="{1C8868E2-3616-441F-9CBF-C52E2CBCEC24}" dt="2022-02-21T06:09:56.728" v="448" actId="478"/>
          <ac:spMkLst>
            <pc:docMk/>
            <pc:sldMk cId="1335357677" sldId="327"/>
            <ac:spMk id="14" creationId="{6500B0C1-26D6-4CF9-85FE-45DC2C141979}"/>
          </ac:spMkLst>
        </pc:spChg>
        <pc:spChg chg="add mod">
          <ac:chgData name="JOUNG JEEWOON4" userId="9b6541547d8caadf" providerId="LiveId" clId="{1C8868E2-3616-441F-9CBF-C52E2CBCEC24}" dt="2022-02-21T06:09:57.723" v="449"/>
          <ac:spMkLst>
            <pc:docMk/>
            <pc:sldMk cId="1335357677" sldId="327"/>
            <ac:spMk id="20" creationId="{10D6898B-5FCF-48AF-816F-80E0836AD706}"/>
          </ac:spMkLst>
        </pc:spChg>
        <pc:spChg chg="add mod">
          <ac:chgData name="JOUNG JEEWOON4" userId="9b6541547d8caadf" providerId="LiveId" clId="{1C8868E2-3616-441F-9CBF-C52E2CBCEC24}" dt="2022-02-21T06:09:57.723" v="449"/>
          <ac:spMkLst>
            <pc:docMk/>
            <pc:sldMk cId="1335357677" sldId="327"/>
            <ac:spMk id="21" creationId="{3FDC263B-88DF-4724-9276-EB356047FBFB}"/>
          </ac:spMkLst>
        </pc:spChg>
      </pc:sldChg>
      <pc:sldChg chg="addSp delSp modSp mod">
        <pc:chgData name="JOUNG JEEWOON4" userId="9b6541547d8caadf" providerId="LiveId" clId="{1C8868E2-3616-441F-9CBF-C52E2CBCEC24}" dt="2022-02-21T06:28:39.063" v="458"/>
        <pc:sldMkLst>
          <pc:docMk/>
          <pc:sldMk cId="317868413" sldId="328"/>
        </pc:sldMkLst>
        <pc:spChg chg="add del">
          <ac:chgData name="JOUNG JEEWOON4" userId="9b6541547d8caadf" providerId="LiveId" clId="{1C8868E2-3616-441F-9CBF-C52E2CBCEC24}" dt="2022-02-21T06:28:35.267" v="455" actId="478"/>
          <ac:spMkLst>
            <pc:docMk/>
            <pc:sldMk cId="317868413" sldId="328"/>
            <ac:spMk id="5" creationId="{712F6FF5-6A32-4556-B9BC-FEFE410D9111}"/>
          </ac:spMkLst>
        </pc:spChg>
        <pc:spChg chg="del">
          <ac:chgData name="JOUNG JEEWOON4" userId="9b6541547d8caadf" providerId="LiveId" clId="{1C8868E2-3616-441F-9CBF-C52E2CBCEC24}" dt="2022-02-21T06:28:38.303" v="457" actId="478"/>
          <ac:spMkLst>
            <pc:docMk/>
            <pc:sldMk cId="317868413" sldId="328"/>
            <ac:spMk id="11" creationId="{4AB3D5D8-313B-402F-BD1E-C810B62DF5DF}"/>
          </ac:spMkLst>
        </pc:spChg>
        <pc:spChg chg="del mod">
          <ac:chgData name="JOUNG JEEWOON4" userId="9b6541547d8caadf" providerId="LiveId" clId="{1C8868E2-3616-441F-9CBF-C52E2CBCEC24}" dt="2022-02-21T06:28:37.410" v="456" actId="478"/>
          <ac:spMkLst>
            <pc:docMk/>
            <pc:sldMk cId="317868413" sldId="328"/>
            <ac:spMk id="14" creationId="{6500B0C1-26D6-4CF9-85FE-45DC2C141979}"/>
          </ac:spMkLst>
        </pc:spChg>
        <pc:spChg chg="add mod">
          <ac:chgData name="JOUNG JEEWOON4" userId="9b6541547d8caadf" providerId="LiveId" clId="{1C8868E2-3616-441F-9CBF-C52E2CBCEC24}" dt="2022-02-21T06:28:39.063" v="458"/>
          <ac:spMkLst>
            <pc:docMk/>
            <pc:sldMk cId="317868413" sldId="328"/>
            <ac:spMk id="20" creationId="{E273266B-AB33-48C1-925E-BC168D12E789}"/>
          </ac:spMkLst>
        </pc:spChg>
        <pc:spChg chg="add mod">
          <ac:chgData name="JOUNG JEEWOON4" userId="9b6541547d8caadf" providerId="LiveId" clId="{1C8868E2-3616-441F-9CBF-C52E2CBCEC24}" dt="2022-02-21T06:28:39.063" v="458"/>
          <ac:spMkLst>
            <pc:docMk/>
            <pc:sldMk cId="317868413" sldId="328"/>
            <ac:spMk id="21" creationId="{E7E915EA-4544-43FB-9BBA-D12A259C32E1}"/>
          </ac:spMkLst>
        </pc:spChg>
      </pc:sldChg>
      <pc:sldChg chg="addSp delSp modSp mod">
        <pc:chgData name="JOUNG JEEWOON4" userId="9b6541547d8caadf" providerId="LiveId" clId="{1C8868E2-3616-441F-9CBF-C52E2CBCEC24}" dt="2022-02-21T06:08:29.912" v="430"/>
        <pc:sldMkLst>
          <pc:docMk/>
          <pc:sldMk cId="1546044423" sldId="329"/>
        </pc:sldMkLst>
        <pc:spChg chg="del">
          <ac:chgData name="JOUNG JEEWOON4" userId="9b6541547d8caadf" providerId="LiveId" clId="{1C8868E2-3616-441F-9CBF-C52E2CBCEC24}" dt="2022-02-21T06:08:29.568" v="429" actId="478"/>
          <ac:spMkLst>
            <pc:docMk/>
            <pc:sldMk cId="1546044423" sldId="329"/>
            <ac:spMk id="11" creationId="{4AB3D5D8-313B-402F-BD1E-C810B62DF5DF}"/>
          </ac:spMkLst>
        </pc:spChg>
        <pc:spChg chg="del mod">
          <ac:chgData name="JOUNG JEEWOON4" userId="9b6541547d8caadf" providerId="LiveId" clId="{1C8868E2-3616-441F-9CBF-C52E2CBCEC24}" dt="2022-02-21T06:08:27.201" v="428" actId="478"/>
          <ac:spMkLst>
            <pc:docMk/>
            <pc:sldMk cId="1546044423" sldId="329"/>
            <ac:spMk id="14" creationId="{6500B0C1-26D6-4CF9-85FE-45DC2C141979}"/>
          </ac:spMkLst>
        </pc:spChg>
        <pc:spChg chg="add mod">
          <ac:chgData name="JOUNG JEEWOON4" userId="9b6541547d8caadf" providerId="LiveId" clId="{1C8868E2-3616-441F-9CBF-C52E2CBCEC24}" dt="2022-02-21T06:08:29.912" v="430"/>
          <ac:spMkLst>
            <pc:docMk/>
            <pc:sldMk cId="1546044423" sldId="329"/>
            <ac:spMk id="19" creationId="{D9AB5526-9DB0-40CC-9EA2-D0A4EEB5F556}"/>
          </ac:spMkLst>
        </pc:spChg>
        <pc:spChg chg="add mod">
          <ac:chgData name="JOUNG JEEWOON4" userId="9b6541547d8caadf" providerId="LiveId" clId="{1C8868E2-3616-441F-9CBF-C52E2CBCEC24}" dt="2022-02-21T06:08:29.912" v="430"/>
          <ac:spMkLst>
            <pc:docMk/>
            <pc:sldMk cId="1546044423" sldId="329"/>
            <ac:spMk id="20" creationId="{2667E09D-BA04-43D1-AAA7-DB94912E68D6}"/>
          </ac:spMkLst>
        </pc:spChg>
      </pc:sldChg>
      <pc:sldChg chg="modSp mod">
        <pc:chgData name="JOUNG JEEWOON4" userId="9b6541547d8caadf" providerId="LiveId" clId="{1C8868E2-3616-441F-9CBF-C52E2CBCEC24}" dt="2022-02-21T05:47:02.791" v="421" actId="20577"/>
        <pc:sldMkLst>
          <pc:docMk/>
          <pc:sldMk cId="3867632420" sldId="331"/>
        </pc:sldMkLst>
        <pc:spChg chg="mod">
          <ac:chgData name="JOUNG JEEWOON4" userId="9b6541547d8caadf" providerId="LiveId" clId="{1C8868E2-3616-441F-9CBF-C52E2CBCEC24}" dt="2022-02-21T05:42:39.400" v="364" actId="20577"/>
          <ac:spMkLst>
            <pc:docMk/>
            <pc:sldMk cId="3867632420" sldId="331"/>
            <ac:spMk id="16" creationId="{49A680B0-2741-4524-A9E9-9C110C0CFC98}"/>
          </ac:spMkLst>
        </pc:spChg>
        <pc:spChg chg="mod">
          <ac:chgData name="JOUNG JEEWOON4" userId="9b6541547d8caadf" providerId="LiveId" clId="{1C8868E2-3616-441F-9CBF-C52E2CBCEC24}" dt="2022-02-21T05:46:53.095" v="383" actId="1076"/>
          <ac:spMkLst>
            <pc:docMk/>
            <pc:sldMk cId="3867632420" sldId="331"/>
            <ac:spMk id="17" creationId="{A168625D-32FE-4736-B398-F5F1A3AEA15F}"/>
          </ac:spMkLst>
        </pc:spChg>
        <pc:spChg chg="mod">
          <ac:chgData name="JOUNG JEEWOON4" userId="9b6541547d8caadf" providerId="LiveId" clId="{1C8868E2-3616-441F-9CBF-C52E2CBCEC24}" dt="2022-02-21T05:47:02.791" v="421" actId="20577"/>
          <ac:spMkLst>
            <pc:docMk/>
            <pc:sldMk cId="3867632420" sldId="331"/>
            <ac:spMk id="18" creationId="{48BF5A20-4CC5-463C-9F00-FC17A7B12410}"/>
          </ac:spMkLst>
        </pc:spChg>
        <pc:spChg chg="mod">
          <ac:chgData name="JOUNG JEEWOON4" userId="9b6541547d8caadf" providerId="LiveId" clId="{1C8868E2-3616-441F-9CBF-C52E2CBCEC24}" dt="2022-02-21T05:36:29.766" v="250" actId="20577"/>
          <ac:spMkLst>
            <pc:docMk/>
            <pc:sldMk cId="3867632420" sldId="331"/>
            <ac:spMk id="40" creationId="{0D23F67B-3767-4CB0-88BC-175DC319B6B3}"/>
          </ac:spMkLst>
        </pc:spChg>
      </pc:sldChg>
      <pc:sldChg chg="addSp delSp modSp mod">
        <pc:chgData name="JOUNG JEEWOON4" userId="9b6541547d8caadf" providerId="LiveId" clId="{1C8868E2-3616-441F-9CBF-C52E2CBCEC24}" dt="2022-02-21T06:08:43.375" v="438"/>
        <pc:sldMkLst>
          <pc:docMk/>
          <pc:sldMk cId="1331764884" sldId="354"/>
        </pc:sldMkLst>
        <pc:spChg chg="add del">
          <ac:chgData name="JOUNG JEEWOON4" userId="9b6541547d8caadf" providerId="LiveId" clId="{1C8868E2-3616-441F-9CBF-C52E2CBCEC24}" dt="2022-02-21T06:08:40.169" v="435" actId="478"/>
          <ac:spMkLst>
            <pc:docMk/>
            <pc:sldMk cId="1331764884" sldId="354"/>
            <ac:spMk id="5" creationId="{712F6FF5-6A32-4556-B9BC-FEFE410D9111}"/>
          </ac:spMkLst>
        </pc:spChg>
        <pc:spChg chg="del">
          <ac:chgData name="JOUNG JEEWOON4" userId="9b6541547d8caadf" providerId="LiveId" clId="{1C8868E2-3616-441F-9CBF-C52E2CBCEC24}" dt="2022-02-21T06:08:42.536" v="437" actId="478"/>
          <ac:spMkLst>
            <pc:docMk/>
            <pc:sldMk cId="1331764884" sldId="354"/>
            <ac:spMk id="11" creationId="{4AB3D5D8-313B-402F-BD1E-C810B62DF5DF}"/>
          </ac:spMkLst>
        </pc:spChg>
        <pc:spChg chg="del">
          <ac:chgData name="JOUNG JEEWOON4" userId="9b6541547d8caadf" providerId="LiveId" clId="{1C8868E2-3616-441F-9CBF-C52E2CBCEC24}" dt="2022-02-21T06:08:41.546" v="436" actId="478"/>
          <ac:spMkLst>
            <pc:docMk/>
            <pc:sldMk cId="1331764884" sldId="354"/>
            <ac:spMk id="14" creationId="{6500B0C1-26D6-4CF9-85FE-45DC2C141979}"/>
          </ac:spMkLst>
        </pc:spChg>
        <pc:spChg chg="add mod">
          <ac:chgData name="JOUNG JEEWOON4" userId="9b6541547d8caadf" providerId="LiveId" clId="{1C8868E2-3616-441F-9CBF-C52E2CBCEC24}" dt="2022-02-21T06:08:43.375" v="438"/>
          <ac:spMkLst>
            <pc:docMk/>
            <pc:sldMk cId="1331764884" sldId="354"/>
            <ac:spMk id="16" creationId="{0E5F7D94-2F1F-4DE8-ADE7-DCFF5E6825FB}"/>
          </ac:spMkLst>
        </pc:spChg>
        <pc:spChg chg="add mod">
          <ac:chgData name="JOUNG JEEWOON4" userId="9b6541547d8caadf" providerId="LiveId" clId="{1C8868E2-3616-441F-9CBF-C52E2CBCEC24}" dt="2022-02-21T06:08:43.375" v="438"/>
          <ac:spMkLst>
            <pc:docMk/>
            <pc:sldMk cId="1331764884" sldId="354"/>
            <ac:spMk id="17" creationId="{5F0BD3C6-FF0E-4F15-89C7-9A196218ECAC}"/>
          </ac:spMkLst>
        </pc:spChg>
      </pc:sldChg>
      <pc:sldChg chg="addSp delSp modSp mod">
        <pc:chgData name="JOUNG JEEWOON4" userId="9b6541547d8caadf" providerId="LiveId" clId="{1C8868E2-3616-441F-9CBF-C52E2CBCEC24}" dt="2022-02-21T06:08:36.013" v="433"/>
        <pc:sldMkLst>
          <pc:docMk/>
          <pc:sldMk cId="2369855533" sldId="355"/>
        </pc:sldMkLst>
        <pc:spChg chg="del">
          <ac:chgData name="JOUNG JEEWOON4" userId="9b6541547d8caadf" providerId="LiveId" clId="{1C8868E2-3616-441F-9CBF-C52E2CBCEC24}" dt="2022-02-21T06:08:35.231" v="432" actId="478"/>
          <ac:spMkLst>
            <pc:docMk/>
            <pc:sldMk cId="2369855533" sldId="355"/>
            <ac:spMk id="11" creationId="{4AB3D5D8-313B-402F-BD1E-C810B62DF5DF}"/>
          </ac:spMkLst>
        </pc:spChg>
        <pc:spChg chg="del">
          <ac:chgData name="JOUNG JEEWOON4" userId="9b6541547d8caadf" providerId="LiveId" clId="{1C8868E2-3616-441F-9CBF-C52E2CBCEC24}" dt="2022-02-21T06:08:34.488" v="431" actId="478"/>
          <ac:spMkLst>
            <pc:docMk/>
            <pc:sldMk cId="2369855533" sldId="355"/>
            <ac:spMk id="14" creationId="{6500B0C1-26D6-4CF9-85FE-45DC2C141979}"/>
          </ac:spMkLst>
        </pc:spChg>
        <pc:spChg chg="add mod">
          <ac:chgData name="JOUNG JEEWOON4" userId="9b6541547d8caadf" providerId="LiveId" clId="{1C8868E2-3616-441F-9CBF-C52E2CBCEC24}" dt="2022-02-21T06:08:36.013" v="433"/>
          <ac:spMkLst>
            <pc:docMk/>
            <pc:sldMk cId="2369855533" sldId="355"/>
            <ac:spMk id="16" creationId="{0B8E5427-E9BB-4F4F-A4A5-1E7C85FE83B1}"/>
          </ac:spMkLst>
        </pc:spChg>
        <pc:spChg chg="add mod">
          <ac:chgData name="JOUNG JEEWOON4" userId="9b6541547d8caadf" providerId="LiveId" clId="{1C8868E2-3616-441F-9CBF-C52E2CBCEC24}" dt="2022-02-21T06:08:36.013" v="433"/>
          <ac:spMkLst>
            <pc:docMk/>
            <pc:sldMk cId="2369855533" sldId="355"/>
            <ac:spMk id="17" creationId="{7731FDFF-BF12-486D-AD93-BEB95222FA4D}"/>
          </ac:spMkLst>
        </pc:spChg>
      </pc:sldChg>
      <pc:sldChg chg="addSp delSp modSp mod">
        <pc:chgData name="JOUNG JEEWOON4" userId="9b6541547d8caadf" providerId="LiveId" clId="{1C8868E2-3616-441F-9CBF-C52E2CBCEC24}" dt="2022-02-21T06:09:29.762" v="441"/>
        <pc:sldMkLst>
          <pc:docMk/>
          <pc:sldMk cId="2906116313" sldId="356"/>
        </pc:sldMkLst>
        <pc:spChg chg="del">
          <ac:chgData name="JOUNG JEEWOON4" userId="9b6541547d8caadf" providerId="LiveId" clId="{1C8868E2-3616-441F-9CBF-C52E2CBCEC24}" dt="2022-02-21T06:09:26.165" v="440" actId="478"/>
          <ac:spMkLst>
            <pc:docMk/>
            <pc:sldMk cId="2906116313" sldId="356"/>
            <ac:spMk id="11" creationId="{4AB3D5D8-313B-402F-BD1E-C810B62DF5DF}"/>
          </ac:spMkLst>
        </pc:spChg>
        <pc:spChg chg="del">
          <ac:chgData name="JOUNG JEEWOON4" userId="9b6541547d8caadf" providerId="LiveId" clId="{1C8868E2-3616-441F-9CBF-C52E2CBCEC24}" dt="2022-02-21T06:09:25.170" v="439" actId="478"/>
          <ac:spMkLst>
            <pc:docMk/>
            <pc:sldMk cId="2906116313" sldId="356"/>
            <ac:spMk id="14" creationId="{6500B0C1-26D6-4CF9-85FE-45DC2C141979}"/>
          </ac:spMkLst>
        </pc:spChg>
        <pc:spChg chg="add mod">
          <ac:chgData name="JOUNG JEEWOON4" userId="9b6541547d8caadf" providerId="LiveId" clId="{1C8868E2-3616-441F-9CBF-C52E2CBCEC24}" dt="2022-02-21T06:09:29.762" v="441"/>
          <ac:spMkLst>
            <pc:docMk/>
            <pc:sldMk cId="2906116313" sldId="356"/>
            <ac:spMk id="16" creationId="{56EAEA8C-B5B5-4251-9630-B3A69F6B0135}"/>
          </ac:spMkLst>
        </pc:spChg>
        <pc:spChg chg="add mod">
          <ac:chgData name="JOUNG JEEWOON4" userId="9b6541547d8caadf" providerId="LiveId" clId="{1C8868E2-3616-441F-9CBF-C52E2CBCEC24}" dt="2022-02-21T06:09:29.762" v="441"/>
          <ac:spMkLst>
            <pc:docMk/>
            <pc:sldMk cId="2906116313" sldId="356"/>
            <ac:spMk id="18" creationId="{D360F321-77F4-429E-933D-08EB936B08F3}"/>
          </ac:spMkLst>
        </pc:spChg>
      </pc:sldChg>
      <pc:sldChg chg="addSp delSp modSp mod">
        <pc:chgData name="JOUNG JEEWOON4" userId="9b6541547d8caadf" providerId="LiveId" clId="{1C8868E2-3616-441F-9CBF-C52E2CBCEC24}" dt="2022-02-21T06:09:36.360" v="444"/>
        <pc:sldMkLst>
          <pc:docMk/>
          <pc:sldMk cId="2498781729" sldId="357"/>
        </pc:sldMkLst>
        <pc:spChg chg="del">
          <ac:chgData name="JOUNG JEEWOON4" userId="9b6541547d8caadf" providerId="LiveId" clId="{1C8868E2-3616-441F-9CBF-C52E2CBCEC24}" dt="2022-02-21T06:09:35.134" v="443" actId="478"/>
          <ac:spMkLst>
            <pc:docMk/>
            <pc:sldMk cId="2498781729" sldId="357"/>
            <ac:spMk id="11" creationId="{4AB3D5D8-313B-402F-BD1E-C810B62DF5DF}"/>
          </ac:spMkLst>
        </pc:spChg>
        <pc:spChg chg="del">
          <ac:chgData name="JOUNG JEEWOON4" userId="9b6541547d8caadf" providerId="LiveId" clId="{1C8868E2-3616-441F-9CBF-C52E2CBCEC24}" dt="2022-02-21T06:09:34.221" v="442" actId="478"/>
          <ac:spMkLst>
            <pc:docMk/>
            <pc:sldMk cId="2498781729" sldId="357"/>
            <ac:spMk id="14" creationId="{6500B0C1-26D6-4CF9-85FE-45DC2C141979}"/>
          </ac:spMkLst>
        </pc:spChg>
        <pc:spChg chg="add mod">
          <ac:chgData name="JOUNG JEEWOON4" userId="9b6541547d8caadf" providerId="LiveId" clId="{1C8868E2-3616-441F-9CBF-C52E2CBCEC24}" dt="2022-02-21T06:09:36.360" v="444"/>
          <ac:spMkLst>
            <pc:docMk/>
            <pc:sldMk cId="2498781729" sldId="357"/>
            <ac:spMk id="16" creationId="{06A7258C-4712-474B-BFB6-1A5AFA8179B6}"/>
          </ac:spMkLst>
        </pc:spChg>
        <pc:spChg chg="add mod">
          <ac:chgData name="JOUNG JEEWOON4" userId="9b6541547d8caadf" providerId="LiveId" clId="{1C8868E2-3616-441F-9CBF-C52E2CBCEC24}" dt="2022-02-21T06:09:36.360" v="444"/>
          <ac:spMkLst>
            <pc:docMk/>
            <pc:sldMk cId="2498781729" sldId="357"/>
            <ac:spMk id="17" creationId="{1C09C3C0-689D-4D5E-A3CC-AFA40D733CA5}"/>
          </ac:spMkLst>
        </pc:spChg>
      </pc:sldChg>
      <pc:sldChg chg="addSp delSp modSp mod">
        <pc:chgData name="JOUNG JEEWOON4" userId="9b6541547d8caadf" providerId="LiveId" clId="{1C8868E2-3616-441F-9CBF-C52E2CBCEC24}" dt="2022-02-21T06:10:03.361" v="452"/>
        <pc:sldMkLst>
          <pc:docMk/>
          <pc:sldMk cId="615316885" sldId="358"/>
        </pc:sldMkLst>
        <pc:spChg chg="del">
          <ac:chgData name="JOUNG JEEWOON4" userId="9b6541547d8caadf" providerId="LiveId" clId="{1C8868E2-3616-441F-9CBF-C52E2CBCEC24}" dt="2022-02-21T06:10:01.630" v="450" actId="478"/>
          <ac:spMkLst>
            <pc:docMk/>
            <pc:sldMk cId="615316885" sldId="358"/>
            <ac:spMk id="11" creationId="{4AB3D5D8-313B-402F-BD1E-C810B62DF5DF}"/>
          </ac:spMkLst>
        </pc:spChg>
        <pc:spChg chg="del">
          <ac:chgData name="JOUNG JEEWOON4" userId="9b6541547d8caadf" providerId="LiveId" clId="{1C8868E2-3616-441F-9CBF-C52E2CBCEC24}" dt="2022-02-21T06:10:02.470" v="451" actId="478"/>
          <ac:spMkLst>
            <pc:docMk/>
            <pc:sldMk cId="615316885" sldId="358"/>
            <ac:spMk id="14" creationId="{6500B0C1-26D6-4CF9-85FE-45DC2C141979}"/>
          </ac:spMkLst>
        </pc:spChg>
        <pc:spChg chg="add mod">
          <ac:chgData name="JOUNG JEEWOON4" userId="9b6541547d8caadf" providerId="LiveId" clId="{1C8868E2-3616-441F-9CBF-C52E2CBCEC24}" dt="2022-02-21T06:10:03.361" v="452"/>
          <ac:spMkLst>
            <pc:docMk/>
            <pc:sldMk cId="615316885" sldId="358"/>
            <ac:spMk id="18" creationId="{BD115C46-CF0D-4858-865D-58D4913A8AB1}"/>
          </ac:spMkLst>
        </pc:spChg>
        <pc:spChg chg="add mod">
          <ac:chgData name="JOUNG JEEWOON4" userId="9b6541547d8caadf" providerId="LiveId" clId="{1C8868E2-3616-441F-9CBF-C52E2CBCEC24}" dt="2022-02-21T06:10:03.361" v="452"/>
          <ac:spMkLst>
            <pc:docMk/>
            <pc:sldMk cId="615316885" sldId="358"/>
            <ac:spMk id="19" creationId="{33195C17-BB94-428A-BDB3-52E1654D5ECC}"/>
          </ac:spMkLst>
        </pc:spChg>
      </pc:sldChg>
      <pc:sldChg chg="addSp delSp modSp mod">
        <pc:chgData name="JOUNG JEEWOON4" userId="9b6541547d8caadf" providerId="LiveId" clId="{1C8868E2-3616-441F-9CBF-C52E2CBCEC24}" dt="2022-02-21T06:28:45.075" v="461"/>
        <pc:sldMkLst>
          <pc:docMk/>
          <pc:sldMk cId="3366889529" sldId="359"/>
        </pc:sldMkLst>
        <pc:spChg chg="del">
          <ac:chgData name="JOUNG JEEWOON4" userId="9b6541547d8caadf" providerId="LiveId" clId="{1C8868E2-3616-441F-9CBF-C52E2CBCEC24}" dt="2022-02-21T06:28:44.182" v="460" actId="478"/>
          <ac:spMkLst>
            <pc:docMk/>
            <pc:sldMk cId="3366889529" sldId="359"/>
            <ac:spMk id="11" creationId="{4AB3D5D8-313B-402F-BD1E-C810B62DF5DF}"/>
          </ac:spMkLst>
        </pc:spChg>
        <pc:spChg chg="del">
          <ac:chgData name="JOUNG JEEWOON4" userId="9b6541547d8caadf" providerId="LiveId" clId="{1C8868E2-3616-441F-9CBF-C52E2CBCEC24}" dt="2022-02-21T06:28:42.848" v="459" actId="478"/>
          <ac:spMkLst>
            <pc:docMk/>
            <pc:sldMk cId="3366889529" sldId="359"/>
            <ac:spMk id="14" creationId="{6500B0C1-26D6-4CF9-85FE-45DC2C141979}"/>
          </ac:spMkLst>
        </pc:spChg>
        <pc:spChg chg="add mod">
          <ac:chgData name="JOUNG JEEWOON4" userId="9b6541547d8caadf" providerId="LiveId" clId="{1C8868E2-3616-441F-9CBF-C52E2CBCEC24}" dt="2022-02-21T06:28:45.075" v="461"/>
          <ac:spMkLst>
            <pc:docMk/>
            <pc:sldMk cId="3366889529" sldId="359"/>
            <ac:spMk id="19" creationId="{B3270DED-9808-429C-BF96-211926131212}"/>
          </ac:spMkLst>
        </pc:spChg>
        <pc:spChg chg="add mod">
          <ac:chgData name="JOUNG JEEWOON4" userId="9b6541547d8caadf" providerId="LiveId" clId="{1C8868E2-3616-441F-9CBF-C52E2CBCEC24}" dt="2022-02-21T06:28:45.075" v="461"/>
          <ac:spMkLst>
            <pc:docMk/>
            <pc:sldMk cId="3366889529" sldId="359"/>
            <ac:spMk id="21" creationId="{2B09F717-6D1F-4782-9442-5C7376138250}"/>
          </ac:spMkLst>
        </pc:spChg>
      </pc:sldChg>
      <pc:sldChg chg="addSp delSp modSp add mod">
        <pc:chgData name="JOUNG JEEWOON4" userId="9b6541547d8caadf" providerId="LiveId" clId="{1C8868E2-3616-441F-9CBF-C52E2CBCEC24}" dt="2022-02-21T07:11:16.690" v="1049" actId="20577"/>
        <pc:sldMkLst>
          <pc:docMk/>
          <pc:sldMk cId="3879003181" sldId="362"/>
        </pc:sldMkLst>
        <pc:spChg chg="mod">
          <ac:chgData name="JOUNG JEEWOON4" userId="9b6541547d8caadf" providerId="LiveId" clId="{1C8868E2-3616-441F-9CBF-C52E2CBCEC24}" dt="2022-02-21T06:44:04.818" v="485" actId="14100"/>
          <ac:spMkLst>
            <pc:docMk/>
            <pc:sldMk cId="3879003181" sldId="362"/>
            <ac:spMk id="8" creationId="{5ACB71AD-E0F2-4A3B-B9DE-A66F6935647B}"/>
          </ac:spMkLst>
        </pc:spChg>
        <pc:spChg chg="del">
          <ac:chgData name="JOUNG JEEWOON4" userId="9b6541547d8caadf" providerId="LiveId" clId="{1C8868E2-3616-441F-9CBF-C52E2CBCEC24}" dt="2022-02-21T06:44:11.529" v="487" actId="478"/>
          <ac:spMkLst>
            <pc:docMk/>
            <pc:sldMk cId="3879003181" sldId="362"/>
            <ac:spMk id="9" creationId="{DA36BCA9-8703-4288-8846-7C3B7932CF5E}"/>
          </ac:spMkLst>
        </pc:spChg>
        <pc:spChg chg="del">
          <ac:chgData name="JOUNG JEEWOON4" userId="9b6541547d8caadf" providerId="LiveId" clId="{1C8868E2-3616-441F-9CBF-C52E2CBCEC24}" dt="2022-02-21T06:44:10.339" v="486" actId="478"/>
          <ac:spMkLst>
            <pc:docMk/>
            <pc:sldMk cId="3879003181" sldId="362"/>
            <ac:spMk id="10" creationId="{DC641F8E-CFC4-4E99-AA6F-D8308E193BB0}"/>
          </ac:spMkLst>
        </pc:spChg>
        <pc:spChg chg="add mod">
          <ac:chgData name="JOUNG JEEWOON4" userId="9b6541547d8caadf" providerId="LiveId" clId="{1C8868E2-3616-441F-9CBF-C52E2CBCEC24}" dt="2022-02-21T07:11:16.690" v="1049" actId="20577"/>
          <ac:spMkLst>
            <pc:docMk/>
            <pc:sldMk cId="3879003181" sldId="362"/>
            <ac:spMk id="13" creationId="{5663B52F-6D05-44A7-8295-6E8E21F86D4C}"/>
          </ac:spMkLst>
        </pc:spChg>
      </pc:sldChg>
      <pc:sldChg chg="addSp delSp modSp add mod">
        <pc:chgData name="JOUNG JEEWOON4" userId="9b6541547d8caadf" providerId="LiveId" clId="{1C8868E2-3616-441F-9CBF-C52E2CBCEC24}" dt="2022-02-21T07:32:03.786" v="1164" actId="1076"/>
        <pc:sldMkLst>
          <pc:docMk/>
          <pc:sldMk cId="3807321603" sldId="363"/>
        </pc:sldMkLst>
        <pc:spChg chg="del">
          <ac:chgData name="JOUNG JEEWOON4" userId="9b6541547d8caadf" providerId="LiveId" clId="{1C8868E2-3616-441F-9CBF-C52E2CBCEC24}" dt="2022-02-21T07:11:40.603" v="1054" actId="478"/>
          <ac:spMkLst>
            <pc:docMk/>
            <pc:sldMk cId="3807321603" sldId="363"/>
            <ac:spMk id="12" creationId="{4D4446A3-9DB3-40F1-BBDF-14CE400EAB4F}"/>
          </ac:spMkLst>
        </pc:spChg>
        <pc:spChg chg="del">
          <ac:chgData name="JOUNG JEEWOON4" userId="9b6541547d8caadf" providerId="LiveId" clId="{1C8868E2-3616-441F-9CBF-C52E2CBCEC24}" dt="2022-02-21T07:11:35.310" v="1051" actId="478"/>
          <ac:spMkLst>
            <pc:docMk/>
            <pc:sldMk cId="3807321603" sldId="363"/>
            <ac:spMk id="13" creationId="{5663B52F-6D05-44A7-8295-6E8E21F86D4C}"/>
          </ac:spMkLst>
        </pc:spChg>
        <pc:spChg chg="add mod">
          <ac:chgData name="JOUNG JEEWOON4" userId="9b6541547d8caadf" providerId="LiveId" clId="{1C8868E2-3616-441F-9CBF-C52E2CBCEC24}" dt="2022-02-21T07:11:38.374" v="1053" actId="1076"/>
          <ac:spMkLst>
            <pc:docMk/>
            <pc:sldMk cId="3807321603" sldId="363"/>
            <ac:spMk id="15" creationId="{3EBF2C64-93F6-469A-97D3-E25EF77531F3}"/>
          </ac:spMkLst>
        </pc:spChg>
        <pc:spChg chg="add mod">
          <ac:chgData name="JOUNG JEEWOON4" userId="9b6541547d8caadf" providerId="LiveId" clId="{1C8868E2-3616-441F-9CBF-C52E2CBCEC24}" dt="2022-02-21T07:32:03.786" v="1164" actId="1076"/>
          <ac:spMkLst>
            <pc:docMk/>
            <pc:sldMk cId="3807321603" sldId="363"/>
            <ac:spMk id="16" creationId="{3B5B369D-7893-4152-ABDD-8DA2FD2707B0}"/>
          </ac:spMkLst>
        </pc:spChg>
        <pc:spChg chg="add mod">
          <ac:chgData name="JOUNG JEEWOON4" userId="9b6541547d8caadf" providerId="LiveId" clId="{1C8868E2-3616-441F-9CBF-C52E2CBCEC24}" dt="2022-02-21T07:26:34.960" v="1080" actId="14100"/>
          <ac:spMkLst>
            <pc:docMk/>
            <pc:sldMk cId="3807321603" sldId="363"/>
            <ac:spMk id="19" creationId="{CD164AA0-6698-469A-95B2-2418A770A052}"/>
          </ac:spMkLst>
        </pc:spChg>
        <pc:spChg chg="add mod">
          <ac:chgData name="JOUNG JEEWOON4" userId="9b6541547d8caadf" providerId="LiveId" clId="{1C8868E2-3616-441F-9CBF-C52E2CBCEC24}" dt="2022-02-21T07:26:44.481" v="1084" actId="1076"/>
          <ac:spMkLst>
            <pc:docMk/>
            <pc:sldMk cId="3807321603" sldId="363"/>
            <ac:spMk id="20" creationId="{81A84559-DCC0-4E41-97C7-133A89010530}"/>
          </ac:spMkLst>
        </pc:spChg>
        <pc:spChg chg="add mod">
          <ac:chgData name="JOUNG JEEWOON4" userId="9b6541547d8caadf" providerId="LiveId" clId="{1C8868E2-3616-441F-9CBF-C52E2CBCEC24}" dt="2022-02-21T07:32:03.786" v="1164" actId="1076"/>
          <ac:spMkLst>
            <pc:docMk/>
            <pc:sldMk cId="3807321603" sldId="363"/>
            <ac:spMk id="21" creationId="{D73A141B-1250-45EB-838E-C1EC9F94329A}"/>
          </ac:spMkLst>
        </pc:spChg>
        <pc:spChg chg="add mod">
          <ac:chgData name="JOUNG JEEWOON4" userId="9b6541547d8caadf" providerId="LiveId" clId="{1C8868E2-3616-441F-9CBF-C52E2CBCEC24}" dt="2022-02-21T07:27:25.280" v="1096" actId="14100"/>
          <ac:spMkLst>
            <pc:docMk/>
            <pc:sldMk cId="3807321603" sldId="363"/>
            <ac:spMk id="22" creationId="{F2F19D22-E091-490D-B0A5-6516EBDF4AF4}"/>
          </ac:spMkLst>
        </pc:spChg>
        <pc:picChg chg="add mod">
          <ac:chgData name="JOUNG JEEWOON4" userId="9b6541547d8caadf" providerId="LiveId" clId="{1C8868E2-3616-441F-9CBF-C52E2CBCEC24}" dt="2022-02-21T07:32:03.786" v="1164" actId="1076"/>
          <ac:picMkLst>
            <pc:docMk/>
            <pc:sldMk cId="3807321603" sldId="363"/>
            <ac:picMk id="3" creationId="{5DC72158-4963-4E6B-B0BB-49BD6CE96753}"/>
          </ac:picMkLst>
        </pc:picChg>
        <pc:picChg chg="add mod">
          <ac:chgData name="JOUNG JEEWOON4" userId="9b6541547d8caadf" providerId="LiveId" clId="{1C8868E2-3616-441F-9CBF-C52E2CBCEC24}" dt="2022-02-21T07:27:04.994" v="1090" actId="1076"/>
          <ac:picMkLst>
            <pc:docMk/>
            <pc:sldMk cId="3807321603" sldId="363"/>
            <ac:picMk id="9" creationId="{EB8EB59C-1C96-4893-BC50-200D629079DA}"/>
          </ac:picMkLst>
        </pc:picChg>
        <pc:picChg chg="add mod">
          <ac:chgData name="JOUNG JEEWOON4" userId="9b6541547d8caadf" providerId="LiveId" clId="{1C8868E2-3616-441F-9CBF-C52E2CBCEC24}" dt="2022-02-21T07:26:36.709" v="1081" actId="1076"/>
          <ac:picMkLst>
            <pc:docMk/>
            <pc:sldMk cId="3807321603" sldId="363"/>
            <ac:picMk id="17" creationId="{0CE3FD77-C3BC-4621-98F5-A3551DB7EB91}"/>
          </ac:picMkLst>
        </pc:picChg>
      </pc:sldChg>
      <pc:sldChg chg="addSp delSp modSp add mod">
        <pc:chgData name="JOUNG JEEWOON4" userId="9b6541547d8caadf" providerId="LiveId" clId="{1C8868E2-3616-441F-9CBF-C52E2CBCEC24}" dt="2022-02-21T07:32:11.690" v="1165" actId="1076"/>
        <pc:sldMkLst>
          <pc:docMk/>
          <pc:sldMk cId="590632101" sldId="364"/>
        </pc:sldMkLst>
        <pc:spChg chg="mod">
          <ac:chgData name="JOUNG JEEWOON4" userId="9b6541547d8caadf" providerId="LiveId" clId="{1C8868E2-3616-441F-9CBF-C52E2CBCEC24}" dt="2022-02-21T07:32:11.690" v="1165" actId="1076"/>
          <ac:spMkLst>
            <pc:docMk/>
            <pc:sldMk cId="590632101" sldId="364"/>
            <ac:spMk id="16" creationId="{3B5B369D-7893-4152-ABDD-8DA2FD2707B0}"/>
          </ac:spMkLst>
        </pc:spChg>
        <pc:spChg chg="mod">
          <ac:chgData name="JOUNG JEEWOON4" userId="9b6541547d8caadf" providerId="LiveId" clId="{1C8868E2-3616-441F-9CBF-C52E2CBCEC24}" dt="2022-02-21T07:32:11.690" v="1165" actId="1076"/>
          <ac:spMkLst>
            <pc:docMk/>
            <pc:sldMk cId="590632101" sldId="364"/>
            <ac:spMk id="21" creationId="{D73A141B-1250-45EB-838E-C1EC9F94329A}"/>
          </ac:spMkLst>
        </pc:spChg>
        <pc:picChg chg="mod">
          <ac:chgData name="JOUNG JEEWOON4" userId="9b6541547d8caadf" providerId="LiveId" clId="{1C8868E2-3616-441F-9CBF-C52E2CBCEC24}" dt="2022-02-21T07:32:11.690" v="1165" actId="1076"/>
          <ac:picMkLst>
            <pc:docMk/>
            <pc:sldMk cId="590632101" sldId="364"/>
            <ac:picMk id="3" creationId="{5DC72158-4963-4E6B-B0BB-49BD6CE96753}"/>
          </ac:picMkLst>
        </pc:picChg>
        <pc:picChg chg="add mod">
          <ac:chgData name="JOUNG JEEWOON4" userId="9b6541547d8caadf" providerId="LiveId" clId="{1C8868E2-3616-441F-9CBF-C52E2CBCEC24}" dt="2022-02-21T07:28:01.116" v="1101" actId="1076"/>
          <ac:picMkLst>
            <pc:docMk/>
            <pc:sldMk cId="590632101" sldId="364"/>
            <ac:picMk id="6" creationId="{10549D36-A78F-4CD7-951B-555CAE85DAC4}"/>
          </ac:picMkLst>
        </pc:picChg>
        <pc:picChg chg="del">
          <ac:chgData name="JOUNG JEEWOON4" userId="9b6541547d8caadf" providerId="LiveId" clId="{1C8868E2-3616-441F-9CBF-C52E2CBCEC24}" dt="2022-02-21T07:30:25.445" v="1147" actId="478"/>
          <ac:picMkLst>
            <pc:docMk/>
            <pc:sldMk cId="590632101" sldId="364"/>
            <ac:picMk id="9" creationId="{EB8EB59C-1C96-4893-BC50-200D629079DA}"/>
          </ac:picMkLst>
        </pc:picChg>
        <pc:picChg chg="add mod ord">
          <ac:chgData name="JOUNG JEEWOON4" userId="9b6541547d8caadf" providerId="LiveId" clId="{1C8868E2-3616-441F-9CBF-C52E2CBCEC24}" dt="2022-02-21T07:30:46.289" v="1150" actId="167"/>
          <ac:picMkLst>
            <pc:docMk/>
            <pc:sldMk cId="590632101" sldId="364"/>
            <ac:picMk id="12" creationId="{30326ABB-8172-4C29-9D0F-DBC1D1A31898}"/>
          </ac:picMkLst>
        </pc:picChg>
        <pc:picChg chg="del">
          <ac:chgData name="JOUNG JEEWOON4" userId="9b6541547d8caadf" providerId="LiveId" clId="{1C8868E2-3616-441F-9CBF-C52E2CBCEC24}" dt="2022-02-21T07:27:56.607" v="1099" actId="478"/>
          <ac:picMkLst>
            <pc:docMk/>
            <pc:sldMk cId="590632101" sldId="364"/>
            <ac:picMk id="17" creationId="{0CE3FD77-C3BC-4621-98F5-A3551DB7EB91}"/>
          </ac:picMkLst>
        </pc:picChg>
      </pc:sldChg>
      <pc:sldChg chg="addSp delSp modSp add mod">
        <pc:chgData name="JOUNG JEEWOON4" userId="9b6541547d8caadf" providerId="LiveId" clId="{1C8868E2-3616-441F-9CBF-C52E2CBCEC24}" dt="2022-02-21T07:32:46.884" v="1176" actId="1035"/>
        <pc:sldMkLst>
          <pc:docMk/>
          <pc:sldMk cId="1099661666" sldId="365"/>
        </pc:sldMkLst>
        <pc:spChg chg="mod">
          <ac:chgData name="JOUNG JEEWOON4" userId="9b6541547d8caadf" providerId="LiveId" clId="{1C8868E2-3616-441F-9CBF-C52E2CBCEC24}" dt="2022-02-21T07:32:46.884" v="1176" actId="1035"/>
          <ac:spMkLst>
            <pc:docMk/>
            <pc:sldMk cId="1099661666" sldId="365"/>
            <ac:spMk id="16" creationId="{3B5B369D-7893-4152-ABDD-8DA2FD2707B0}"/>
          </ac:spMkLst>
        </pc:spChg>
        <pc:spChg chg="mod">
          <ac:chgData name="JOUNG JEEWOON4" userId="9b6541547d8caadf" providerId="LiveId" clId="{1C8868E2-3616-441F-9CBF-C52E2CBCEC24}" dt="2022-02-21T07:28:45.115" v="1113" actId="1076"/>
          <ac:spMkLst>
            <pc:docMk/>
            <pc:sldMk cId="1099661666" sldId="365"/>
            <ac:spMk id="19" creationId="{CD164AA0-6698-469A-95B2-2418A770A052}"/>
          </ac:spMkLst>
        </pc:spChg>
        <pc:spChg chg="mod">
          <ac:chgData name="JOUNG JEEWOON4" userId="9b6541547d8caadf" providerId="LiveId" clId="{1C8868E2-3616-441F-9CBF-C52E2CBCEC24}" dt="2022-02-21T07:32:46.884" v="1176" actId="1035"/>
          <ac:spMkLst>
            <pc:docMk/>
            <pc:sldMk cId="1099661666" sldId="365"/>
            <ac:spMk id="21" creationId="{D73A141B-1250-45EB-838E-C1EC9F94329A}"/>
          </ac:spMkLst>
        </pc:spChg>
        <pc:picChg chg="mod">
          <ac:chgData name="JOUNG JEEWOON4" userId="9b6541547d8caadf" providerId="LiveId" clId="{1C8868E2-3616-441F-9CBF-C52E2CBCEC24}" dt="2022-02-21T07:32:46.884" v="1176" actId="1035"/>
          <ac:picMkLst>
            <pc:docMk/>
            <pc:sldMk cId="1099661666" sldId="365"/>
            <ac:picMk id="3" creationId="{5DC72158-4963-4E6B-B0BB-49BD6CE96753}"/>
          </ac:picMkLst>
        </pc:picChg>
        <pc:picChg chg="del">
          <ac:chgData name="JOUNG JEEWOON4" userId="9b6541547d8caadf" providerId="LiveId" clId="{1C8868E2-3616-441F-9CBF-C52E2CBCEC24}" dt="2022-02-21T07:28:19.135" v="1103" actId="478"/>
          <ac:picMkLst>
            <pc:docMk/>
            <pc:sldMk cId="1099661666" sldId="365"/>
            <ac:picMk id="6" creationId="{10549D36-A78F-4CD7-951B-555CAE85DAC4}"/>
          </ac:picMkLst>
        </pc:picChg>
        <pc:picChg chg="del">
          <ac:chgData name="JOUNG JEEWOON4" userId="9b6541547d8caadf" providerId="LiveId" clId="{1C8868E2-3616-441F-9CBF-C52E2CBCEC24}" dt="2022-02-21T07:30:49.425" v="1151" actId="478"/>
          <ac:picMkLst>
            <pc:docMk/>
            <pc:sldMk cId="1099661666" sldId="365"/>
            <ac:picMk id="9" creationId="{EB8EB59C-1C96-4893-BC50-200D629079DA}"/>
          </ac:picMkLst>
        </pc:picChg>
        <pc:picChg chg="add mod ord">
          <ac:chgData name="JOUNG JEEWOON4" userId="9b6541547d8caadf" providerId="LiveId" clId="{1C8868E2-3616-441F-9CBF-C52E2CBCEC24}" dt="2022-02-21T07:28:31.981" v="1108" actId="167"/>
          <ac:picMkLst>
            <pc:docMk/>
            <pc:sldMk cId="1099661666" sldId="365"/>
            <ac:picMk id="10" creationId="{B5E6F582-DF06-4268-A6DE-B74AB69F5121}"/>
          </ac:picMkLst>
        </pc:picChg>
        <pc:picChg chg="add mod ord">
          <ac:chgData name="JOUNG JEEWOON4" userId="9b6541547d8caadf" providerId="LiveId" clId="{1C8868E2-3616-441F-9CBF-C52E2CBCEC24}" dt="2022-02-21T07:31:10.918" v="1155" actId="167"/>
          <ac:picMkLst>
            <pc:docMk/>
            <pc:sldMk cId="1099661666" sldId="365"/>
            <ac:picMk id="13" creationId="{15F2C2AA-D751-42FC-8222-B95C8ECE758F}"/>
          </ac:picMkLst>
        </pc:picChg>
      </pc:sldChg>
      <pc:sldChg chg="addSp delSp modSp add mod">
        <pc:chgData name="JOUNG JEEWOON4" userId="9b6541547d8caadf" providerId="LiveId" clId="{1C8868E2-3616-441F-9CBF-C52E2CBCEC24}" dt="2022-02-21T07:32:52.682" v="1178" actId="1036"/>
        <pc:sldMkLst>
          <pc:docMk/>
          <pc:sldMk cId="1019098969" sldId="366"/>
        </pc:sldMkLst>
        <pc:spChg chg="mod">
          <ac:chgData name="JOUNG JEEWOON4" userId="9b6541547d8caadf" providerId="LiveId" clId="{1C8868E2-3616-441F-9CBF-C52E2CBCEC24}" dt="2022-02-21T07:32:52.682" v="1178" actId="1036"/>
          <ac:spMkLst>
            <pc:docMk/>
            <pc:sldMk cId="1019098969" sldId="366"/>
            <ac:spMk id="16" creationId="{3B5B369D-7893-4152-ABDD-8DA2FD2707B0}"/>
          </ac:spMkLst>
        </pc:spChg>
        <pc:spChg chg="mod">
          <ac:chgData name="JOUNG JEEWOON4" userId="9b6541547d8caadf" providerId="LiveId" clId="{1C8868E2-3616-441F-9CBF-C52E2CBCEC24}" dt="2022-02-21T07:32:52.682" v="1178" actId="1036"/>
          <ac:spMkLst>
            <pc:docMk/>
            <pc:sldMk cId="1019098969" sldId="366"/>
            <ac:spMk id="21" creationId="{D73A141B-1250-45EB-838E-C1EC9F94329A}"/>
          </ac:spMkLst>
        </pc:spChg>
        <pc:picChg chg="mod">
          <ac:chgData name="JOUNG JEEWOON4" userId="9b6541547d8caadf" providerId="LiveId" clId="{1C8868E2-3616-441F-9CBF-C52E2CBCEC24}" dt="2022-02-21T07:32:52.682" v="1178" actId="1036"/>
          <ac:picMkLst>
            <pc:docMk/>
            <pc:sldMk cId="1019098969" sldId="366"/>
            <ac:picMk id="3" creationId="{5DC72158-4963-4E6B-B0BB-49BD6CE96753}"/>
          </ac:picMkLst>
        </pc:picChg>
        <pc:picChg chg="add mod ord">
          <ac:chgData name="JOUNG JEEWOON4" userId="9b6541547d8caadf" providerId="LiveId" clId="{1C8868E2-3616-441F-9CBF-C52E2CBCEC24}" dt="2022-02-21T07:29:15.312" v="1131" actId="167"/>
          <ac:picMkLst>
            <pc:docMk/>
            <pc:sldMk cId="1019098969" sldId="366"/>
            <ac:picMk id="6" creationId="{EBC71C74-630E-416E-8A7F-89BD45CA06CB}"/>
          </ac:picMkLst>
        </pc:picChg>
        <pc:picChg chg="del">
          <ac:chgData name="JOUNG JEEWOON4" userId="9b6541547d8caadf" providerId="LiveId" clId="{1C8868E2-3616-441F-9CBF-C52E2CBCEC24}" dt="2022-02-21T07:31:14.647" v="1156" actId="478"/>
          <ac:picMkLst>
            <pc:docMk/>
            <pc:sldMk cId="1019098969" sldId="366"/>
            <ac:picMk id="9" creationId="{EB8EB59C-1C96-4893-BC50-200D629079DA}"/>
          </ac:picMkLst>
        </pc:picChg>
        <pc:picChg chg="del">
          <ac:chgData name="JOUNG JEEWOON4" userId="9b6541547d8caadf" providerId="LiveId" clId="{1C8868E2-3616-441F-9CBF-C52E2CBCEC24}" dt="2022-02-21T07:29:03.302" v="1116" actId="478"/>
          <ac:picMkLst>
            <pc:docMk/>
            <pc:sldMk cId="1019098969" sldId="366"/>
            <ac:picMk id="10" creationId="{B5E6F582-DF06-4268-A6DE-B74AB69F5121}"/>
          </ac:picMkLst>
        </pc:picChg>
        <pc:picChg chg="add del">
          <ac:chgData name="JOUNG JEEWOON4" userId="9b6541547d8caadf" providerId="LiveId" clId="{1C8868E2-3616-441F-9CBF-C52E2CBCEC24}" dt="2022-02-21T07:29:53.631" v="1139" actId="478"/>
          <ac:picMkLst>
            <pc:docMk/>
            <pc:sldMk cId="1019098969" sldId="366"/>
            <ac:picMk id="13" creationId="{DA89413B-A2C8-4371-97CF-8DB89896D9AC}"/>
          </ac:picMkLst>
        </pc:picChg>
        <pc:picChg chg="add mod ord">
          <ac:chgData name="JOUNG JEEWOON4" userId="9b6541547d8caadf" providerId="LiveId" clId="{1C8868E2-3616-441F-9CBF-C52E2CBCEC24}" dt="2022-02-21T07:31:28.935" v="1159" actId="167"/>
          <ac:picMkLst>
            <pc:docMk/>
            <pc:sldMk cId="1019098969" sldId="366"/>
            <ac:picMk id="18" creationId="{3B1415EA-3D8F-4926-89E0-32BC4B58A5B5}"/>
          </ac:picMkLst>
        </pc:picChg>
      </pc:sldChg>
      <pc:sldChg chg="addSp delSp modSp add mod">
        <pc:chgData name="JOUNG JEEWOON4" userId="9b6541547d8caadf" providerId="LiveId" clId="{1C8868E2-3616-441F-9CBF-C52E2CBCEC24}" dt="2022-02-21T07:33:59.656" v="1182" actId="478"/>
        <pc:sldMkLst>
          <pc:docMk/>
          <pc:sldMk cId="2625598280" sldId="367"/>
        </pc:sldMkLst>
        <pc:spChg chg="mod">
          <ac:chgData name="JOUNG JEEWOON4" userId="9b6541547d8caadf" providerId="LiveId" clId="{1C8868E2-3616-441F-9CBF-C52E2CBCEC24}" dt="2022-02-21T07:32:58.394" v="1179" actId="1036"/>
          <ac:spMkLst>
            <pc:docMk/>
            <pc:sldMk cId="2625598280" sldId="367"/>
            <ac:spMk id="16" creationId="{3B5B369D-7893-4152-ABDD-8DA2FD2707B0}"/>
          </ac:spMkLst>
        </pc:spChg>
        <pc:spChg chg="mod">
          <ac:chgData name="JOUNG JEEWOON4" userId="9b6541547d8caadf" providerId="LiveId" clId="{1C8868E2-3616-441F-9CBF-C52E2CBCEC24}" dt="2022-02-21T07:32:58.394" v="1179" actId="1036"/>
          <ac:spMkLst>
            <pc:docMk/>
            <pc:sldMk cId="2625598280" sldId="367"/>
            <ac:spMk id="21" creationId="{D73A141B-1250-45EB-838E-C1EC9F94329A}"/>
          </ac:spMkLst>
        </pc:spChg>
        <pc:spChg chg="add del mod">
          <ac:chgData name="JOUNG JEEWOON4" userId="9b6541547d8caadf" providerId="LiveId" clId="{1C8868E2-3616-441F-9CBF-C52E2CBCEC24}" dt="2022-02-21T07:33:59.656" v="1182" actId="478"/>
          <ac:spMkLst>
            <pc:docMk/>
            <pc:sldMk cId="2625598280" sldId="367"/>
            <ac:spMk id="23" creationId="{D6861373-59AD-437A-A317-CA718C9F5838}"/>
          </ac:spMkLst>
        </pc:spChg>
        <pc:picChg chg="mod">
          <ac:chgData name="JOUNG JEEWOON4" userId="9b6541547d8caadf" providerId="LiveId" clId="{1C8868E2-3616-441F-9CBF-C52E2CBCEC24}" dt="2022-02-21T07:32:58.394" v="1179" actId="1036"/>
          <ac:picMkLst>
            <pc:docMk/>
            <pc:sldMk cId="2625598280" sldId="367"/>
            <ac:picMk id="3" creationId="{5DC72158-4963-4E6B-B0BB-49BD6CE96753}"/>
          </ac:picMkLst>
        </pc:picChg>
        <pc:picChg chg="del">
          <ac:chgData name="JOUNG JEEWOON4" userId="9b6541547d8caadf" providerId="LiveId" clId="{1C8868E2-3616-441F-9CBF-C52E2CBCEC24}" dt="2022-02-21T07:29:57.347" v="1140" actId="478"/>
          <ac:picMkLst>
            <pc:docMk/>
            <pc:sldMk cId="2625598280" sldId="367"/>
            <ac:picMk id="6" creationId="{EBC71C74-630E-416E-8A7F-89BD45CA06CB}"/>
          </ac:picMkLst>
        </pc:picChg>
        <pc:picChg chg="del">
          <ac:chgData name="JOUNG JEEWOON4" userId="9b6541547d8caadf" providerId="LiveId" clId="{1C8868E2-3616-441F-9CBF-C52E2CBCEC24}" dt="2022-02-21T07:31:33.465" v="1160" actId="478"/>
          <ac:picMkLst>
            <pc:docMk/>
            <pc:sldMk cId="2625598280" sldId="367"/>
            <ac:picMk id="9" creationId="{EB8EB59C-1C96-4893-BC50-200D629079DA}"/>
          </ac:picMkLst>
        </pc:picChg>
        <pc:picChg chg="add mod ord">
          <ac:chgData name="JOUNG JEEWOON4" userId="9b6541547d8caadf" providerId="LiveId" clId="{1C8868E2-3616-441F-9CBF-C52E2CBCEC24}" dt="2022-02-21T07:31:48.295" v="1163" actId="167"/>
          <ac:picMkLst>
            <pc:docMk/>
            <pc:sldMk cId="2625598280" sldId="367"/>
            <ac:picMk id="10" creationId="{CC623D32-F242-4433-A66C-B5F53FD33165}"/>
          </ac:picMkLst>
        </pc:picChg>
        <pc:picChg chg="mod ord">
          <ac:chgData name="JOUNG JEEWOON4" userId="9b6541547d8caadf" providerId="LiveId" clId="{1C8868E2-3616-441F-9CBF-C52E2CBCEC24}" dt="2022-02-21T07:30:05.123" v="1144" actId="167"/>
          <ac:picMkLst>
            <pc:docMk/>
            <pc:sldMk cId="2625598280" sldId="367"/>
            <ac:picMk id="13" creationId="{DA89413B-A2C8-4371-97CF-8DB89896D9AC}"/>
          </ac:picMkLst>
        </pc:picChg>
      </pc:sldChg>
      <pc:sldChg chg="addSp delSp modSp add mod">
        <pc:chgData name="JOUNG JEEWOON4" userId="9b6541547d8caadf" providerId="LiveId" clId="{1C8868E2-3616-441F-9CBF-C52E2CBCEC24}" dt="2022-02-21T07:44:02.469" v="1245" actId="1076"/>
        <pc:sldMkLst>
          <pc:docMk/>
          <pc:sldMk cId="3984841755" sldId="368"/>
        </pc:sldMkLst>
        <pc:spChg chg="del">
          <ac:chgData name="JOUNG JEEWOON4" userId="9b6541547d8caadf" providerId="LiveId" clId="{1C8868E2-3616-441F-9CBF-C52E2CBCEC24}" dt="2022-02-21T07:34:20.270" v="1187" actId="478"/>
          <ac:spMkLst>
            <pc:docMk/>
            <pc:sldMk cId="3984841755" sldId="368"/>
            <ac:spMk id="15" creationId="{3EBF2C64-93F6-469A-97D3-E25EF77531F3}"/>
          </ac:spMkLst>
        </pc:spChg>
        <pc:spChg chg="del">
          <ac:chgData name="JOUNG JEEWOON4" userId="9b6541547d8caadf" providerId="LiveId" clId="{1C8868E2-3616-441F-9CBF-C52E2CBCEC24}" dt="2022-02-21T07:34:05.684" v="1183" actId="478"/>
          <ac:spMkLst>
            <pc:docMk/>
            <pc:sldMk cId="3984841755" sldId="368"/>
            <ac:spMk id="16" creationId="{3B5B369D-7893-4152-ABDD-8DA2FD2707B0}"/>
          </ac:spMkLst>
        </pc:spChg>
        <pc:spChg chg="del">
          <ac:chgData name="JOUNG JEEWOON4" userId="9b6541547d8caadf" providerId="LiveId" clId="{1C8868E2-3616-441F-9CBF-C52E2CBCEC24}" dt="2022-02-21T07:34:23.364" v="1189" actId="478"/>
          <ac:spMkLst>
            <pc:docMk/>
            <pc:sldMk cId="3984841755" sldId="368"/>
            <ac:spMk id="19" creationId="{CD164AA0-6698-469A-95B2-2418A770A052}"/>
          </ac:spMkLst>
        </pc:spChg>
        <pc:spChg chg="del">
          <ac:chgData name="JOUNG JEEWOON4" userId="9b6541547d8caadf" providerId="LiveId" clId="{1C8868E2-3616-441F-9CBF-C52E2CBCEC24}" dt="2022-02-21T07:34:23.364" v="1189" actId="478"/>
          <ac:spMkLst>
            <pc:docMk/>
            <pc:sldMk cId="3984841755" sldId="368"/>
            <ac:spMk id="20" creationId="{81A84559-DCC0-4E41-97C7-133A89010530}"/>
          </ac:spMkLst>
        </pc:spChg>
        <pc:spChg chg="del">
          <ac:chgData name="JOUNG JEEWOON4" userId="9b6541547d8caadf" providerId="LiveId" clId="{1C8868E2-3616-441F-9CBF-C52E2CBCEC24}" dt="2022-02-21T07:34:05.684" v="1183" actId="478"/>
          <ac:spMkLst>
            <pc:docMk/>
            <pc:sldMk cId="3984841755" sldId="368"/>
            <ac:spMk id="21" creationId="{D73A141B-1250-45EB-838E-C1EC9F94329A}"/>
          </ac:spMkLst>
        </pc:spChg>
        <pc:spChg chg="del">
          <ac:chgData name="JOUNG JEEWOON4" userId="9b6541547d8caadf" providerId="LiveId" clId="{1C8868E2-3616-441F-9CBF-C52E2CBCEC24}" dt="2022-02-21T07:34:23.364" v="1189" actId="478"/>
          <ac:spMkLst>
            <pc:docMk/>
            <pc:sldMk cId="3984841755" sldId="368"/>
            <ac:spMk id="22" creationId="{F2F19D22-E091-490D-B0A5-6516EBDF4AF4}"/>
          </ac:spMkLst>
        </pc:spChg>
        <pc:spChg chg="del mod">
          <ac:chgData name="JOUNG JEEWOON4" userId="9b6541547d8caadf" providerId="LiveId" clId="{1C8868E2-3616-441F-9CBF-C52E2CBCEC24}" dt="2022-02-21T07:34:18.792" v="1186" actId="21"/>
          <ac:spMkLst>
            <pc:docMk/>
            <pc:sldMk cId="3984841755" sldId="368"/>
            <ac:spMk id="23" creationId="{D6861373-59AD-437A-A317-CA718C9F5838}"/>
          </ac:spMkLst>
        </pc:spChg>
        <pc:spChg chg="add mod">
          <ac:chgData name="JOUNG JEEWOON4" userId="9b6541547d8caadf" providerId="LiveId" clId="{1C8868E2-3616-441F-9CBF-C52E2CBCEC24}" dt="2022-02-21T07:43:10.417" v="1230" actId="20577"/>
          <ac:spMkLst>
            <pc:docMk/>
            <pc:sldMk cId="3984841755" sldId="368"/>
            <ac:spMk id="24" creationId="{EB21FD9A-7177-4F90-9ECC-4F14069F26F6}"/>
          </ac:spMkLst>
        </pc:spChg>
        <pc:spChg chg="add mod">
          <ac:chgData name="JOUNG JEEWOON4" userId="9b6541547d8caadf" providerId="LiveId" clId="{1C8868E2-3616-441F-9CBF-C52E2CBCEC24}" dt="2022-02-21T07:43:17.108" v="1243" actId="1038"/>
          <ac:spMkLst>
            <pc:docMk/>
            <pc:sldMk cId="3984841755" sldId="368"/>
            <ac:spMk id="25" creationId="{45282E20-825A-4252-A9A4-F9DC80411DBE}"/>
          </ac:spMkLst>
        </pc:spChg>
        <pc:spChg chg="add mod">
          <ac:chgData name="JOUNG JEEWOON4" userId="9b6541547d8caadf" providerId="LiveId" clId="{1C8868E2-3616-441F-9CBF-C52E2CBCEC24}" dt="2022-02-21T07:43:17.108" v="1243" actId="1038"/>
          <ac:spMkLst>
            <pc:docMk/>
            <pc:sldMk cId="3984841755" sldId="368"/>
            <ac:spMk id="26" creationId="{A484837E-16D9-4D1C-B5A6-C1EAF1F9DAE7}"/>
          </ac:spMkLst>
        </pc:spChg>
        <pc:picChg chg="del">
          <ac:chgData name="JOUNG JEEWOON4" userId="9b6541547d8caadf" providerId="LiveId" clId="{1C8868E2-3616-441F-9CBF-C52E2CBCEC24}" dt="2022-02-21T07:34:05.684" v="1183" actId="478"/>
          <ac:picMkLst>
            <pc:docMk/>
            <pc:sldMk cId="3984841755" sldId="368"/>
            <ac:picMk id="3" creationId="{5DC72158-4963-4E6B-B0BB-49BD6CE96753}"/>
          </ac:picMkLst>
        </pc:picChg>
        <pc:picChg chg="add mod">
          <ac:chgData name="JOUNG JEEWOON4" userId="9b6541547d8caadf" providerId="LiveId" clId="{1C8868E2-3616-441F-9CBF-C52E2CBCEC24}" dt="2022-02-21T07:43:17.108" v="1243" actId="1038"/>
          <ac:picMkLst>
            <pc:docMk/>
            <pc:sldMk cId="3984841755" sldId="368"/>
            <ac:picMk id="6" creationId="{53A80503-0F66-421D-B6DC-1F584B723104}"/>
          </ac:picMkLst>
        </pc:picChg>
        <pc:picChg chg="del">
          <ac:chgData name="JOUNG JEEWOON4" userId="9b6541547d8caadf" providerId="LiveId" clId="{1C8868E2-3616-441F-9CBF-C52E2CBCEC24}" dt="2022-02-21T07:34:23.364" v="1189" actId="478"/>
          <ac:picMkLst>
            <pc:docMk/>
            <pc:sldMk cId="3984841755" sldId="368"/>
            <ac:picMk id="10" creationId="{CC623D32-F242-4433-A66C-B5F53FD33165}"/>
          </ac:picMkLst>
        </pc:picChg>
        <pc:picChg chg="add mod">
          <ac:chgData name="JOUNG JEEWOON4" userId="9b6541547d8caadf" providerId="LiveId" clId="{1C8868E2-3616-441F-9CBF-C52E2CBCEC24}" dt="2022-02-21T07:44:02.469" v="1245" actId="1076"/>
          <ac:picMkLst>
            <pc:docMk/>
            <pc:sldMk cId="3984841755" sldId="368"/>
            <ac:picMk id="12" creationId="{882DFD3C-72DC-4C35-BD67-0A765C0C9108}"/>
          </ac:picMkLst>
        </pc:picChg>
        <pc:picChg chg="del">
          <ac:chgData name="JOUNG JEEWOON4" userId="9b6541547d8caadf" providerId="LiveId" clId="{1C8868E2-3616-441F-9CBF-C52E2CBCEC24}" dt="2022-02-21T07:34:23.364" v="1189" actId="478"/>
          <ac:picMkLst>
            <pc:docMk/>
            <pc:sldMk cId="3984841755" sldId="368"/>
            <ac:picMk id="13" creationId="{DA89413B-A2C8-4371-97CF-8DB89896D9AC}"/>
          </ac:picMkLst>
        </pc:picChg>
      </pc:sldChg>
    </pc:docChg>
  </pc:docChgLst>
  <pc:docChgLst>
    <pc:chgData name="JOUNG JEEWOON4" userId="9b6541547d8caadf" providerId="LiveId" clId="{1210DB22-B6DC-462A-BB3C-3B06BEA778FE}"/>
    <pc:docChg chg="undo custSel addSld delSld modSld">
      <pc:chgData name="JOUNG JEEWOON4" userId="9b6541547d8caadf" providerId="LiveId" clId="{1210DB22-B6DC-462A-BB3C-3B06BEA778FE}" dt="2022-02-04T06:49:45.326" v="16411" actId="14100"/>
      <pc:docMkLst>
        <pc:docMk/>
      </pc:docMkLst>
      <pc:sldChg chg="modSp mod">
        <pc:chgData name="JOUNG JEEWOON4" userId="9b6541547d8caadf" providerId="LiveId" clId="{1210DB22-B6DC-462A-BB3C-3B06BEA778FE}" dt="2022-02-03T04:46:33.007" v="1" actId="20577"/>
        <pc:sldMkLst>
          <pc:docMk/>
          <pc:sldMk cId="1106471920" sldId="256"/>
        </pc:sldMkLst>
        <pc:spChg chg="mod">
          <ac:chgData name="JOUNG JEEWOON4" userId="9b6541547d8caadf" providerId="LiveId" clId="{1210DB22-B6DC-462A-BB3C-3B06BEA778FE}" dt="2022-02-03T04:46:33.007" v="1" actId="20577"/>
          <ac:spMkLst>
            <pc:docMk/>
            <pc:sldMk cId="1106471920" sldId="256"/>
            <ac:spMk id="6" creationId="{122F8899-ABD6-4D29-A92D-1034B021DF65}"/>
          </ac:spMkLst>
        </pc:spChg>
      </pc:sldChg>
      <pc:sldChg chg="addSp delSp modSp mod">
        <pc:chgData name="JOUNG JEEWOON4" userId="9b6541547d8caadf" providerId="LiveId" clId="{1210DB22-B6DC-462A-BB3C-3B06BEA778FE}" dt="2022-02-04T06:02:58.678" v="15171" actId="1036"/>
        <pc:sldMkLst>
          <pc:docMk/>
          <pc:sldMk cId="1086325685" sldId="284"/>
        </pc:sldMkLst>
        <pc:spChg chg="mod">
          <ac:chgData name="JOUNG JEEWOON4" userId="9b6541547d8caadf" providerId="LiveId" clId="{1210DB22-B6DC-462A-BB3C-3B06BEA778FE}" dt="2022-02-04T06:02:58.678" v="15171" actId="1036"/>
          <ac:spMkLst>
            <pc:docMk/>
            <pc:sldMk cId="1086325685" sldId="284"/>
            <ac:spMk id="5" creationId="{712F6FF5-6A32-4556-B9BC-FEFE410D9111}"/>
          </ac:spMkLst>
        </pc:spChg>
        <pc:spChg chg="add mod">
          <ac:chgData name="JOUNG JEEWOON4" userId="9b6541547d8caadf" providerId="LiveId" clId="{1210DB22-B6DC-462A-BB3C-3B06BEA778FE}" dt="2022-02-03T08:07:56.150" v="4957" actId="1038"/>
          <ac:spMkLst>
            <pc:docMk/>
            <pc:sldMk cId="1086325685" sldId="284"/>
            <ac:spMk id="8" creationId="{0CC9FDE3-C74C-4ABF-AA66-49089A653840}"/>
          </ac:spMkLst>
        </pc:spChg>
        <pc:spChg chg="mod">
          <ac:chgData name="JOUNG JEEWOON4" userId="9b6541547d8caadf" providerId="LiveId" clId="{1210DB22-B6DC-462A-BB3C-3B06BEA778FE}" dt="2022-02-03T05:10:30.967" v="739" actId="207"/>
          <ac:spMkLst>
            <pc:docMk/>
            <pc:sldMk cId="1086325685" sldId="284"/>
            <ac:spMk id="11" creationId="{4AB3D5D8-313B-402F-BD1E-C810B62DF5DF}"/>
          </ac:spMkLst>
        </pc:spChg>
        <pc:spChg chg="add mod">
          <ac:chgData name="JOUNG JEEWOON4" userId="9b6541547d8caadf" providerId="LiveId" clId="{1210DB22-B6DC-462A-BB3C-3B06BEA778FE}" dt="2022-02-03T05:07:05.512" v="613" actId="1035"/>
          <ac:spMkLst>
            <pc:docMk/>
            <pc:sldMk cId="1086325685" sldId="284"/>
            <ac:spMk id="12" creationId="{566F46F0-A966-47C2-AFB4-ABDC0152B2E5}"/>
          </ac:spMkLst>
        </pc:spChg>
        <pc:spChg chg="add mod">
          <ac:chgData name="JOUNG JEEWOON4" userId="9b6541547d8caadf" providerId="LiveId" clId="{1210DB22-B6DC-462A-BB3C-3B06BEA778FE}" dt="2022-02-03T05:10:24.104" v="738" actId="207"/>
          <ac:spMkLst>
            <pc:docMk/>
            <pc:sldMk cId="1086325685" sldId="284"/>
            <ac:spMk id="13" creationId="{1FFAEE6E-561F-4C28-8379-3A82C3ECF8D3}"/>
          </ac:spMkLst>
        </pc:spChg>
        <pc:spChg chg="mod">
          <ac:chgData name="JOUNG JEEWOON4" userId="9b6541547d8caadf" providerId="LiveId" clId="{1210DB22-B6DC-462A-BB3C-3B06BEA778FE}" dt="2022-02-03T23:31:40.892" v="4971" actId="20577"/>
          <ac:spMkLst>
            <pc:docMk/>
            <pc:sldMk cId="1086325685" sldId="284"/>
            <ac:spMk id="14" creationId="{6500B0C1-26D6-4CF9-85FE-45DC2C141979}"/>
          </ac:spMkLst>
        </pc:spChg>
        <pc:spChg chg="add mod">
          <ac:chgData name="JOUNG JEEWOON4" userId="9b6541547d8caadf" providerId="LiveId" clId="{1210DB22-B6DC-462A-BB3C-3B06BEA778FE}" dt="2022-02-03T08:04:27.658" v="4721" actId="1076"/>
          <ac:spMkLst>
            <pc:docMk/>
            <pc:sldMk cId="1086325685" sldId="284"/>
            <ac:spMk id="15" creationId="{36BAC6F4-3EC0-4795-98AC-43786FFB66AC}"/>
          </ac:spMkLst>
        </pc:spChg>
        <pc:spChg chg="add del mod">
          <ac:chgData name="JOUNG JEEWOON4" userId="9b6541547d8caadf" providerId="LiveId" clId="{1210DB22-B6DC-462A-BB3C-3B06BEA778FE}" dt="2022-02-03T08:05:39.371" v="4764" actId="478"/>
          <ac:spMkLst>
            <pc:docMk/>
            <pc:sldMk cId="1086325685" sldId="284"/>
            <ac:spMk id="27" creationId="{ADC3D869-8FBD-4CFC-B7E5-97F0FF24F90B}"/>
          </ac:spMkLst>
        </pc:spChg>
        <pc:spChg chg="add mod">
          <ac:chgData name="JOUNG JEEWOON4" userId="9b6541547d8caadf" providerId="LiveId" clId="{1210DB22-B6DC-462A-BB3C-3B06BEA778FE}" dt="2022-02-03T08:07:56.150" v="4957" actId="1038"/>
          <ac:spMkLst>
            <pc:docMk/>
            <pc:sldMk cId="1086325685" sldId="284"/>
            <ac:spMk id="28" creationId="{58F77A75-6B1D-4DBC-89A4-ED482FB574AE}"/>
          </ac:spMkLst>
        </pc:spChg>
        <pc:spChg chg="add mod">
          <ac:chgData name="JOUNG JEEWOON4" userId="9b6541547d8caadf" providerId="LiveId" clId="{1210DB22-B6DC-462A-BB3C-3B06BEA778FE}" dt="2022-02-03T08:07:56.150" v="4957" actId="1038"/>
          <ac:spMkLst>
            <pc:docMk/>
            <pc:sldMk cId="1086325685" sldId="284"/>
            <ac:spMk id="29" creationId="{DADD6390-3350-4C45-95E2-CFC254F86C17}"/>
          </ac:spMkLst>
        </pc:spChg>
        <pc:spChg chg="add mod">
          <ac:chgData name="JOUNG JEEWOON4" userId="9b6541547d8caadf" providerId="LiveId" clId="{1210DB22-B6DC-462A-BB3C-3B06BEA778FE}" dt="2022-02-03T08:07:56.150" v="4957" actId="1038"/>
          <ac:spMkLst>
            <pc:docMk/>
            <pc:sldMk cId="1086325685" sldId="284"/>
            <ac:spMk id="30" creationId="{9204FAA0-382F-409D-A91D-E55D87284167}"/>
          </ac:spMkLst>
        </pc:spChg>
        <pc:spChg chg="add mod">
          <ac:chgData name="JOUNG JEEWOON4" userId="9b6541547d8caadf" providerId="LiveId" clId="{1210DB22-B6DC-462A-BB3C-3B06BEA778FE}" dt="2022-02-03T08:07:56.150" v="4957" actId="1038"/>
          <ac:spMkLst>
            <pc:docMk/>
            <pc:sldMk cId="1086325685" sldId="284"/>
            <ac:spMk id="31" creationId="{BB507E83-4E2D-4150-B956-E4BFBAAF92C2}"/>
          </ac:spMkLst>
        </pc:spChg>
        <pc:spChg chg="add mod">
          <ac:chgData name="JOUNG JEEWOON4" userId="9b6541547d8caadf" providerId="LiveId" clId="{1210DB22-B6DC-462A-BB3C-3B06BEA778FE}" dt="2022-02-03T08:07:56.150" v="4957" actId="1038"/>
          <ac:spMkLst>
            <pc:docMk/>
            <pc:sldMk cId="1086325685" sldId="284"/>
            <ac:spMk id="32" creationId="{872676A7-1E63-4EA9-8CEC-609DCB9FADC0}"/>
          </ac:spMkLst>
        </pc:spChg>
        <pc:spChg chg="add mod">
          <ac:chgData name="JOUNG JEEWOON4" userId="9b6541547d8caadf" providerId="LiveId" clId="{1210DB22-B6DC-462A-BB3C-3B06BEA778FE}" dt="2022-02-03T08:07:56.150" v="4957" actId="1038"/>
          <ac:spMkLst>
            <pc:docMk/>
            <pc:sldMk cId="1086325685" sldId="284"/>
            <ac:spMk id="33" creationId="{67738C6E-2FF8-43C4-8814-09C0D7F7BFD8}"/>
          </ac:spMkLst>
        </pc:spChg>
        <pc:spChg chg="add mod">
          <ac:chgData name="JOUNG JEEWOON4" userId="9b6541547d8caadf" providerId="LiveId" clId="{1210DB22-B6DC-462A-BB3C-3B06BEA778FE}" dt="2022-02-03T08:07:56.150" v="4957" actId="1038"/>
          <ac:spMkLst>
            <pc:docMk/>
            <pc:sldMk cId="1086325685" sldId="284"/>
            <ac:spMk id="34" creationId="{AFFD846F-5AC2-4178-9607-457BB4136CA3}"/>
          </ac:spMkLst>
        </pc:spChg>
        <pc:spChg chg="add mod">
          <ac:chgData name="JOUNG JEEWOON4" userId="9b6541547d8caadf" providerId="LiveId" clId="{1210DB22-B6DC-462A-BB3C-3B06BEA778FE}" dt="2022-02-03T08:07:56.150" v="4957" actId="1038"/>
          <ac:spMkLst>
            <pc:docMk/>
            <pc:sldMk cId="1086325685" sldId="284"/>
            <ac:spMk id="35" creationId="{A06D5313-9D12-4691-960B-A5E3925EBC17}"/>
          </ac:spMkLst>
        </pc:spChg>
        <pc:spChg chg="add mod">
          <ac:chgData name="JOUNG JEEWOON4" userId="9b6541547d8caadf" providerId="LiveId" clId="{1210DB22-B6DC-462A-BB3C-3B06BEA778FE}" dt="2022-02-03T08:07:56.150" v="4957" actId="1038"/>
          <ac:spMkLst>
            <pc:docMk/>
            <pc:sldMk cId="1086325685" sldId="284"/>
            <ac:spMk id="36" creationId="{3CC68E4D-83C9-4964-AB74-61F16163E84C}"/>
          </ac:spMkLst>
        </pc:spChg>
        <pc:spChg chg="add mod">
          <ac:chgData name="JOUNG JEEWOON4" userId="9b6541547d8caadf" providerId="LiveId" clId="{1210DB22-B6DC-462A-BB3C-3B06BEA778FE}" dt="2022-02-03T08:07:56.150" v="4957" actId="1038"/>
          <ac:spMkLst>
            <pc:docMk/>
            <pc:sldMk cId="1086325685" sldId="284"/>
            <ac:spMk id="37" creationId="{4C58800F-B478-4127-82BF-A1AEDF7BABAA}"/>
          </ac:spMkLst>
        </pc:spChg>
        <pc:spChg chg="add mod ord">
          <ac:chgData name="JOUNG JEEWOON4" userId="9b6541547d8caadf" providerId="LiveId" clId="{1210DB22-B6DC-462A-BB3C-3B06BEA778FE}" dt="2022-02-03T08:07:56.150" v="4957" actId="1038"/>
          <ac:spMkLst>
            <pc:docMk/>
            <pc:sldMk cId="1086325685" sldId="284"/>
            <ac:spMk id="38" creationId="{306C887B-2918-4869-B692-9324E4D0AD03}"/>
          </ac:spMkLst>
        </pc:spChg>
        <pc:spChg chg="del">
          <ac:chgData name="JOUNG JEEWOON4" userId="9b6541547d8caadf" providerId="LiveId" clId="{1210DB22-B6DC-462A-BB3C-3B06BEA778FE}" dt="2022-02-03T05:04:44.817" v="575" actId="478"/>
          <ac:spMkLst>
            <pc:docMk/>
            <pc:sldMk cId="1086325685" sldId="284"/>
            <ac:spMk id="41" creationId="{0BD6A4E4-C8FB-41BB-859E-6692051A8275}"/>
          </ac:spMkLst>
        </pc:spChg>
        <pc:spChg chg="del">
          <ac:chgData name="JOUNG JEEWOON4" userId="9b6541547d8caadf" providerId="LiveId" clId="{1210DB22-B6DC-462A-BB3C-3B06BEA778FE}" dt="2022-02-03T05:04:46.135" v="576" actId="478"/>
          <ac:spMkLst>
            <pc:docMk/>
            <pc:sldMk cId="1086325685" sldId="284"/>
            <ac:spMk id="42" creationId="{91942214-0172-4768-A466-7E8480BD5A37}"/>
          </ac:spMkLst>
        </pc:spChg>
        <pc:spChg chg="del">
          <ac:chgData name="JOUNG JEEWOON4" userId="9b6541547d8caadf" providerId="LiveId" clId="{1210DB22-B6DC-462A-BB3C-3B06BEA778FE}" dt="2022-02-03T05:04:47.433" v="577" actId="478"/>
          <ac:spMkLst>
            <pc:docMk/>
            <pc:sldMk cId="1086325685" sldId="284"/>
            <ac:spMk id="43" creationId="{0B8B0AD6-EEE4-45EF-B515-78D8F0D4F8E7}"/>
          </ac:spMkLst>
        </pc:spChg>
        <pc:spChg chg="mod">
          <ac:chgData name="JOUNG JEEWOON4" userId="9b6541547d8caadf" providerId="LiveId" clId="{1210DB22-B6DC-462A-BB3C-3B06BEA778FE}" dt="2022-02-03T08:05:02.289" v="4742" actId="1076"/>
          <ac:spMkLst>
            <pc:docMk/>
            <pc:sldMk cId="1086325685" sldId="284"/>
            <ac:spMk id="44" creationId="{09F7F7DD-96F8-4ADA-91B1-EB98F754CA1C}"/>
          </ac:spMkLst>
        </pc:spChg>
        <pc:spChg chg="add mod">
          <ac:chgData name="JOUNG JEEWOON4" userId="9b6541547d8caadf" providerId="LiveId" clId="{1210DB22-B6DC-462A-BB3C-3B06BEA778FE}" dt="2022-02-03T08:07:56.150" v="4957" actId="1038"/>
          <ac:spMkLst>
            <pc:docMk/>
            <pc:sldMk cId="1086325685" sldId="284"/>
            <ac:spMk id="49" creationId="{44CB1F06-9A18-4D80-9172-438520E6B4EC}"/>
          </ac:spMkLst>
        </pc:spChg>
        <pc:picChg chg="add del mod">
          <ac:chgData name="JOUNG JEEWOON4" userId="9b6541547d8caadf" providerId="LiveId" clId="{1210DB22-B6DC-462A-BB3C-3B06BEA778FE}" dt="2022-02-03T08:07:56.150" v="4957" actId="1038"/>
          <ac:picMkLst>
            <pc:docMk/>
            <pc:sldMk cId="1086325685" sldId="284"/>
            <ac:picMk id="3" creationId="{454AB0D3-EBC9-4437-8A19-2730D50FCAA7}"/>
          </ac:picMkLst>
        </pc:picChg>
        <pc:picChg chg="add mod">
          <ac:chgData name="JOUNG JEEWOON4" userId="9b6541547d8caadf" providerId="LiveId" clId="{1210DB22-B6DC-462A-BB3C-3B06BEA778FE}" dt="2022-02-03T08:07:56.150" v="4957" actId="1038"/>
          <ac:picMkLst>
            <pc:docMk/>
            <pc:sldMk cId="1086325685" sldId="284"/>
            <ac:picMk id="7" creationId="{A2C0293C-C2CA-472F-AF42-F47086A61AC1}"/>
          </ac:picMkLst>
        </pc:picChg>
        <pc:picChg chg="add del mod">
          <ac:chgData name="JOUNG JEEWOON4" userId="9b6541547d8caadf" providerId="LiveId" clId="{1210DB22-B6DC-462A-BB3C-3B06BEA778FE}" dt="2022-02-03T07:58:49.080" v="4316" actId="478"/>
          <ac:picMkLst>
            <pc:docMk/>
            <pc:sldMk cId="1086325685" sldId="284"/>
            <ac:picMk id="18" creationId="{4C1CABC7-9D79-42CD-92E4-8D269A88BA68}"/>
          </ac:picMkLst>
        </pc:picChg>
        <pc:picChg chg="add del mod">
          <ac:chgData name="JOUNG JEEWOON4" userId="9b6541547d8caadf" providerId="LiveId" clId="{1210DB22-B6DC-462A-BB3C-3B06BEA778FE}" dt="2022-02-03T07:58:47.286" v="4314" actId="478"/>
          <ac:picMkLst>
            <pc:docMk/>
            <pc:sldMk cId="1086325685" sldId="284"/>
            <ac:picMk id="19" creationId="{F8016B5B-AFE7-4DE5-AD7B-CA671C031BED}"/>
          </ac:picMkLst>
        </pc:picChg>
        <pc:picChg chg="add del mod">
          <ac:chgData name="JOUNG JEEWOON4" userId="9b6541547d8caadf" providerId="LiveId" clId="{1210DB22-B6DC-462A-BB3C-3B06BEA778FE}" dt="2022-02-03T07:58:48.078" v="4315" actId="478"/>
          <ac:picMkLst>
            <pc:docMk/>
            <pc:sldMk cId="1086325685" sldId="284"/>
            <ac:picMk id="20" creationId="{57A0CF0C-FCB9-4064-B838-863DFDECD8CA}"/>
          </ac:picMkLst>
        </pc:picChg>
        <pc:picChg chg="add del mod">
          <ac:chgData name="JOUNG JEEWOON4" userId="9b6541547d8caadf" providerId="LiveId" clId="{1210DB22-B6DC-462A-BB3C-3B06BEA778FE}" dt="2022-02-03T07:58:50.079" v="4317" actId="478"/>
          <ac:picMkLst>
            <pc:docMk/>
            <pc:sldMk cId="1086325685" sldId="284"/>
            <ac:picMk id="21" creationId="{DAFD59E0-EFEF-4B2C-AB91-26CBDC82AC70}"/>
          </ac:picMkLst>
        </pc:picChg>
        <pc:picChg chg="add mod">
          <ac:chgData name="JOUNG JEEWOON4" userId="9b6541547d8caadf" providerId="LiveId" clId="{1210DB22-B6DC-462A-BB3C-3B06BEA778FE}" dt="2022-02-03T08:07:56.150" v="4957" actId="1038"/>
          <ac:picMkLst>
            <pc:docMk/>
            <pc:sldMk cId="1086325685" sldId="284"/>
            <ac:picMk id="22" creationId="{9888B292-B34E-4092-87A4-D83AC67EDA91}"/>
          </ac:picMkLst>
        </pc:picChg>
        <pc:picChg chg="add mod">
          <ac:chgData name="JOUNG JEEWOON4" userId="9b6541547d8caadf" providerId="LiveId" clId="{1210DB22-B6DC-462A-BB3C-3B06BEA778FE}" dt="2022-02-03T08:07:56.150" v="4957" actId="1038"/>
          <ac:picMkLst>
            <pc:docMk/>
            <pc:sldMk cId="1086325685" sldId="284"/>
            <ac:picMk id="23" creationId="{E0F4A411-4B30-439B-92D0-3FA9FF39613E}"/>
          </ac:picMkLst>
        </pc:picChg>
        <pc:picChg chg="add mod">
          <ac:chgData name="JOUNG JEEWOON4" userId="9b6541547d8caadf" providerId="LiveId" clId="{1210DB22-B6DC-462A-BB3C-3B06BEA778FE}" dt="2022-02-03T08:07:56.150" v="4957" actId="1038"/>
          <ac:picMkLst>
            <pc:docMk/>
            <pc:sldMk cId="1086325685" sldId="284"/>
            <ac:picMk id="24" creationId="{D5FAD8B5-DF5B-4FC6-AF55-1C24A7567E41}"/>
          </ac:picMkLst>
        </pc:picChg>
        <pc:picChg chg="add mod">
          <ac:chgData name="JOUNG JEEWOON4" userId="9b6541547d8caadf" providerId="LiveId" clId="{1210DB22-B6DC-462A-BB3C-3B06BEA778FE}" dt="2022-02-03T08:07:56.150" v="4957" actId="1038"/>
          <ac:picMkLst>
            <pc:docMk/>
            <pc:sldMk cId="1086325685" sldId="284"/>
            <ac:picMk id="25" creationId="{E030B75E-1C64-4DB7-B4F8-DAC84C5135A3}"/>
          </ac:picMkLst>
        </pc:picChg>
        <pc:picChg chg="add del mod">
          <ac:chgData name="JOUNG JEEWOON4" userId="9b6541547d8caadf" providerId="LiveId" clId="{1210DB22-B6DC-462A-BB3C-3B06BEA778FE}" dt="2022-02-03T08:05:22.687" v="4752" actId="478"/>
          <ac:picMkLst>
            <pc:docMk/>
            <pc:sldMk cId="1086325685" sldId="284"/>
            <ac:picMk id="39" creationId="{FD34C2C4-397E-4873-AA94-10DA6327DC07}"/>
          </ac:picMkLst>
        </pc:picChg>
        <pc:picChg chg="del">
          <ac:chgData name="JOUNG JEEWOON4" userId="9b6541547d8caadf" providerId="LiveId" clId="{1210DB22-B6DC-462A-BB3C-3B06BEA778FE}" dt="2022-02-03T05:04:42.702" v="574" actId="478"/>
          <ac:picMkLst>
            <pc:docMk/>
            <pc:sldMk cId="1086325685" sldId="284"/>
            <ac:picMk id="40" creationId="{4F049E88-C8B6-4B25-AA66-E64609FB6457}"/>
          </ac:picMkLst>
        </pc:picChg>
        <pc:picChg chg="add mod">
          <ac:chgData name="JOUNG JEEWOON4" userId="9b6541547d8caadf" providerId="LiveId" clId="{1210DB22-B6DC-462A-BB3C-3B06BEA778FE}" dt="2022-02-03T08:07:56.150" v="4957" actId="1038"/>
          <ac:picMkLst>
            <pc:docMk/>
            <pc:sldMk cId="1086325685" sldId="284"/>
            <ac:picMk id="45" creationId="{F0FD23A8-067E-4525-B1A6-D6B6A7A8C32B}"/>
          </ac:picMkLst>
        </pc:picChg>
        <pc:picChg chg="add mod">
          <ac:chgData name="JOUNG JEEWOON4" userId="9b6541547d8caadf" providerId="LiveId" clId="{1210DB22-B6DC-462A-BB3C-3B06BEA778FE}" dt="2022-02-03T08:07:56.150" v="4957" actId="1038"/>
          <ac:picMkLst>
            <pc:docMk/>
            <pc:sldMk cId="1086325685" sldId="284"/>
            <ac:picMk id="46" creationId="{E25A3B64-CECB-4EDE-A8E0-6888A302073E}"/>
          </ac:picMkLst>
        </pc:picChg>
        <pc:picChg chg="add mod">
          <ac:chgData name="JOUNG JEEWOON4" userId="9b6541547d8caadf" providerId="LiveId" clId="{1210DB22-B6DC-462A-BB3C-3B06BEA778FE}" dt="2022-02-03T08:07:56.150" v="4957" actId="1038"/>
          <ac:picMkLst>
            <pc:docMk/>
            <pc:sldMk cId="1086325685" sldId="284"/>
            <ac:picMk id="47" creationId="{2C1C52C7-D0F3-49E7-BE7C-F5121CA609C5}"/>
          </ac:picMkLst>
        </pc:picChg>
        <pc:picChg chg="add del mod">
          <ac:chgData name="JOUNG JEEWOON4" userId="9b6541547d8caadf" providerId="LiveId" clId="{1210DB22-B6DC-462A-BB3C-3B06BEA778FE}" dt="2022-02-03T08:05:51.359" v="4767"/>
          <ac:picMkLst>
            <pc:docMk/>
            <pc:sldMk cId="1086325685" sldId="284"/>
            <ac:picMk id="48" creationId="{D5DA81E3-01E9-4822-896C-A3E47F94E8E8}"/>
          </ac:picMkLst>
        </pc:picChg>
      </pc:sldChg>
      <pc:sldChg chg="modSp mod">
        <pc:chgData name="JOUNG JEEWOON4" userId="9b6541547d8caadf" providerId="LiveId" clId="{1210DB22-B6DC-462A-BB3C-3B06BEA778FE}" dt="2022-02-03T06:03:49.123" v="1857" actId="1035"/>
        <pc:sldMkLst>
          <pc:docMk/>
          <pc:sldMk cId="1423858631" sldId="290"/>
        </pc:sldMkLst>
        <pc:spChg chg="mod">
          <ac:chgData name="JOUNG JEEWOON4" userId="9b6541547d8caadf" providerId="LiveId" clId="{1210DB22-B6DC-462A-BB3C-3B06BEA778FE}" dt="2022-02-03T06:03:49.123" v="1857" actId="1035"/>
          <ac:spMkLst>
            <pc:docMk/>
            <pc:sldMk cId="1423858631" sldId="290"/>
            <ac:spMk id="4" creationId="{CC58D6E3-7A71-4ABD-BA94-A934D400DD0C}"/>
          </ac:spMkLst>
        </pc:spChg>
        <pc:spChg chg="mod">
          <ac:chgData name="JOUNG JEEWOON4" userId="9b6541547d8caadf" providerId="LiveId" clId="{1210DB22-B6DC-462A-BB3C-3B06BEA778FE}" dt="2022-02-03T05:03:56.611" v="502" actId="14100"/>
          <ac:spMkLst>
            <pc:docMk/>
            <pc:sldMk cId="1423858631" sldId="290"/>
            <ac:spMk id="11" creationId="{54F64E8C-53C9-4CAF-9734-19131FFACA2A}"/>
          </ac:spMkLst>
        </pc:spChg>
      </pc:sldChg>
      <pc:sldChg chg="del">
        <pc:chgData name="JOUNG JEEWOON4" userId="9b6541547d8caadf" providerId="LiveId" clId="{1210DB22-B6DC-462A-BB3C-3B06BEA778FE}" dt="2022-02-03T23:31:54.498" v="4980" actId="47"/>
        <pc:sldMkLst>
          <pc:docMk/>
          <pc:sldMk cId="2350470912" sldId="292"/>
        </pc:sldMkLst>
      </pc:sldChg>
      <pc:sldChg chg="del">
        <pc:chgData name="JOUNG JEEWOON4" userId="9b6541547d8caadf" providerId="LiveId" clId="{1210DB22-B6DC-462A-BB3C-3B06BEA778FE}" dt="2022-02-03T23:31:57.801" v="4981" actId="47"/>
        <pc:sldMkLst>
          <pc:docMk/>
          <pc:sldMk cId="2997385792" sldId="293"/>
        </pc:sldMkLst>
      </pc:sldChg>
      <pc:sldChg chg="modSp mod">
        <pc:chgData name="JOUNG JEEWOON4" userId="9b6541547d8caadf" providerId="LiveId" clId="{1210DB22-B6DC-462A-BB3C-3B06BEA778FE}" dt="2022-02-04T04:54:54.976" v="12326"/>
        <pc:sldMkLst>
          <pc:docMk/>
          <pc:sldMk cId="1589567910" sldId="294"/>
        </pc:sldMkLst>
        <pc:spChg chg="mod">
          <ac:chgData name="JOUNG JEEWOON4" userId="9b6541547d8caadf" providerId="LiveId" clId="{1210DB22-B6DC-462A-BB3C-3B06BEA778FE}" dt="2022-02-04T04:54:41.378" v="12300" actId="20577"/>
          <ac:spMkLst>
            <pc:docMk/>
            <pc:sldMk cId="1589567910" sldId="294"/>
            <ac:spMk id="9" creationId="{3F754CA6-2116-4FFB-A2BF-503ED643BA94}"/>
          </ac:spMkLst>
        </pc:spChg>
        <pc:spChg chg="mod">
          <ac:chgData name="JOUNG JEEWOON4" userId="9b6541547d8caadf" providerId="LiveId" clId="{1210DB22-B6DC-462A-BB3C-3B06BEA778FE}" dt="2022-02-04T04:54:54.976" v="12326"/>
          <ac:spMkLst>
            <pc:docMk/>
            <pc:sldMk cId="1589567910" sldId="294"/>
            <ac:spMk id="11" creationId="{54F64E8C-53C9-4CAF-9734-19131FFACA2A}"/>
          </ac:spMkLst>
        </pc:spChg>
      </pc:sldChg>
      <pc:sldChg chg="modSp mod">
        <pc:chgData name="JOUNG JEEWOON4" userId="9b6541547d8caadf" providerId="LiveId" clId="{1210DB22-B6DC-462A-BB3C-3B06BEA778FE}" dt="2022-02-04T05:58:47.662" v="15109" actId="20577"/>
        <pc:sldMkLst>
          <pc:docMk/>
          <pc:sldMk cId="0" sldId="296"/>
        </pc:sldMkLst>
        <pc:spChg chg="mod">
          <ac:chgData name="JOUNG JEEWOON4" userId="9b6541547d8caadf" providerId="LiveId" clId="{1210DB22-B6DC-462A-BB3C-3B06BEA778FE}" dt="2022-02-03T04:52:43.329" v="166"/>
          <ac:spMkLst>
            <pc:docMk/>
            <pc:sldMk cId="0" sldId="296"/>
            <ac:spMk id="14" creationId="{3B163271-175F-47E4-B0E5-A154DFE617ED}"/>
          </ac:spMkLst>
        </pc:spChg>
        <pc:spChg chg="mod">
          <ac:chgData name="JOUNG JEEWOON4" userId="9b6541547d8caadf" providerId="LiveId" clId="{1210DB22-B6DC-462A-BB3C-3B06BEA778FE}" dt="2022-02-04T05:33:46.757" v="14285" actId="20577"/>
          <ac:spMkLst>
            <pc:docMk/>
            <pc:sldMk cId="0" sldId="296"/>
            <ac:spMk id="15" creationId="{58AD6D18-5861-49C7-9E13-5080C35E73A7}"/>
          </ac:spMkLst>
        </pc:spChg>
        <pc:spChg chg="mod">
          <ac:chgData name="JOUNG JEEWOON4" userId="9b6541547d8caadf" providerId="LiveId" clId="{1210DB22-B6DC-462A-BB3C-3B06BEA778FE}" dt="2022-02-03T04:55:24.829" v="396" actId="20577"/>
          <ac:spMkLst>
            <pc:docMk/>
            <pc:sldMk cId="0" sldId="296"/>
            <ac:spMk id="16" creationId="{5F0DFA44-04F6-4B38-AF3F-9C8F7500024C}"/>
          </ac:spMkLst>
        </pc:spChg>
        <pc:spChg chg="mod">
          <ac:chgData name="JOUNG JEEWOON4" userId="9b6541547d8caadf" providerId="LiveId" clId="{1210DB22-B6DC-462A-BB3C-3B06BEA778FE}" dt="2022-02-04T05:56:37.064" v="15032" actId="20577"/>
          <ac:spMkLst>
            <pc:docMk/>
            <pc:sldMk cId="0" sldId="296"/>
            <ac:spMk id="17" creationId="{8F1BFBCB-A801-416E-85EE-2FD10F7892C9}"/>
          </ac:spMkLst>
        </pc:spChg>
        <pc:spChg chg="mod">
          <ac:chgData name="JOUNG JEEWOON4" userId="9b6541547d8caadf" providerId="LiveId" clId="{1210DB22-B6DC-462A-BB3C-3B06BEA778FE}" dt="2022-02-03T05:03:32.149" v="476" actId="20577"/>
          <ac:spMkLst>
            <pc:docMk/>
            <pc:sldMk cId="0" sldId="296"/>
            <ac:spMk id="18" creationId="{2E71F44B-CC16-4FA5-9CB8-A2590CB42743}"/>
          </ac:spMkLst>
        </pc:spChg>
        <pc:spChg chg="mod">
          <ac:chgData name="JOUNG JEEWOON4" userId="9b6541547d8caadf" providerId="LiveId" clId="{1210DB22-B6DC-462A-BB3C-3B06BEA778FE}" dt="2022-02-04T05:58:47.662" v="15109" actId="20577"/>
          <ac:spMkLst>
            <pc:docMk/>
            <pc:sldMk cId="0" sldId="296"/>
            <ac:spMk id="19" creationId="{DC480545-CDCE-4C88-9787-C623CE9D845B}"/>
          </ac:spMkLst>
        </pc:spChg>
      </pc:sldChg>
      <pc:sldChg chg="del">
        <pc:chgData name="JOUNG JEEWOON4" userId="9b6541547d8caadf" providerId="LiveId" clId="{1210DB22-B6DC-462A-BB3C-3B06BEA778FE}" dt="2022-02-04T04:54:57.543" v="12327" actId="47"/>
        <pc:sldMkLst>
          <pc:docMk/>
          <pc:sldMk cId="477157584" sldId="297"/>
        </pc:sldMkLst>
      </pc:sldChg>
      <pc:sldChg chg="addSp delSp modSp mod">
        <pc:chgData name="JOUNG JEEWOON4" userId="9b6541547d8caadf" providerId="LiveId" clId="{1210DB22-B6DC-462A-BB3C-3B06BEA778FE}" dt="2022-02-04T05:40:08.723" v="14330" actId="478"/>
        <pc:sldMkLst>
          <pc:docMk/>
          <pc:sldMk cId="771723427" sldId="298"/>
        </pc:sldMkLst>
        <pc:spChg chg="add mod">
          <ac:chgData name="JOUNG JEEWOON4" userId="9b6541547d8caadf" providerId="LiveId" clId="{1210DB22-B6DC-462A-BB3C-3B06BEA778FE}" dt="2022-02-04T05:06:38.493" v="12624"/>
          <ac:spMkLst>
            <pc:docMk/>
            <pc:sldMk cId="771723427" sldId="298"/>
            <ac:spMk id="7" creationId="{410D12CA-C4FD-438B-B241-D9CED43DC7E2}"/>
          </ac:spMkLst>
        </pc:spChg>
        <pc:spChg chg="add mod">
          <ac:chgData name="JOUNG JEEWOON4" userId="9b6541547d8caadf" providerId="LiveId" clId="{1210DB22-B6DC-462A-BB3C-3B06BEA778FE}" dt="2022-02-04T05:29:29.767" v="14026"/>
          <ac:spMkLst>
            <pc:docMk/>
            <pc:sldMk cId="771723427" sldId="298"/>
            <ac:spMk id="8" creationId="{5DAF75EB-CA36-44B3-A3D1-D02A47FC6ABC}"/>
          </ac:spMkLst>
        </pc:spChg>
        <pc:spChg chg="add del mod">
          <ac:chgData name="JOUNG JEEWOON4" userId="9b6541547d8caadf" providerId="LiveId" clId="{1210DB22-B6DC-462A-BB3C-3B06BEA778FE}" dt="2022-02-04T05:11:18.250" v="13017" actId="478"/>
          <ac:spMkLst>
            <pc:docMk/>
            <pc:sldMk cId="771723427" sldId="298"/>
            <ac:spMk id="9" creationId="{24F2DD72-BE86-4A00-84BC-0E208048D335}"/>
          </ac:spMkLst>
        </pc:spChg>
        <pc:spChg chg="add del mod">
          <ac:chgData name="JOUNG JEEWOON4" userId="9b6541547d8caadf" providerId="LiveId" clId="{1210DB22-B6DC-462A-BB3C-3B06BEA778FE}" dt="2022-02-04T05:13:08.371" v="13046" actId="478"/>
          <ac:spMkLst>
            <pc:docMk/>
            <pc:sldMk cId="771723427" sldId="298"/>
            <ac:spMk id="10" creationId="{37103B0E-BABC-4544-A9B1-C725E615DFD2}"/>
          </ac:spMkLst>
        </pc:spChg>
        <pc:spChg chg="mod">
          <ac:chgData name="JOUNG JEEWOON4" userId="9b6541547d8caadf" providerId="LiveId" clId="{1210DB22-B6DC-462A-BB3C-3B06BEA778FE}" dt="2022-02-04T05:05:59.701" v="12604"/>
          <ac:spMkLst>
            <pc:docMk/>
            <pc:sldMk cId="771723427" sldId="298"/>
            <ac:spMk id="11" creationId="{4AB3D5D8-313B-402F-BD1E-C810B62DF5DF}"/>
          </ac:spMkLst>
        </pc:spChg>
        <pc:spChg chg="add mod">
          <ac:chgData name="JOUNG JEEWOON4" userId="9b6541547d8caadf" providerId="LiveId" clId="{1210DB22-B6DC-462A-BB3C-3B06BEA778FE}" dt="2022-02-04T05:15:00.913" v="13050" actId="1076"/>
          <ac:spMkLst>
            <pc:docMk/>
            <pc:sldMk cId="771723427" sldId="298"/>
            <ac:spMk id="12" creationId="{6C008F15-76E7-4B01-BC1A-1F5C6350D1EF}"/>
          </ac:spMkLst>
        </pc:spChg>
        <pc:spChg chg="mod">
          <ac:chgData name="JOUNG JEEWOON4" userId="9b6541547d8caadf" providerId="LiveId" clId="{1210DB22-B6DC-462A-BB3C-3B06BEA778FE}" dt="2022-02-04T05:06:17.583" v="12623"/>
          <ac:spMkLst>
            <pc:docMk/>
            <pc:sldMk cId="771723427" sldId="298"/>
            <ac:spMk id="14" creationId="{6500B0C1-26D6-4CF9-85FE-45DC2C141979}"/>
          </ac:spMkLst>
        </pc:spChg>
        <pc:spChg chg="add mod">
          <ac:chgData name="JOUNG JEEWOON4" userId="9b6541547d8caadf" providerId="LiveId" clId="{1210DB22-B6DC-462A-BB3C-3B06BEA778FE}" dt="2022-02-04T05:39:48.043" v="14327"/>
          <ac:spMkLst>
            <pc:docMk/>
            <pc:sldMk cId="771723427" sldId="298"/>
            <ac:spMk id="15" creationId="{4DEDCA7A-2E24-444F-A55E-A34214F0999A}"/>
          </ac:spMkLst>
        </pc:spChg>
        <pc:picChg chg="add del mod">
          <ac:chgData name="JOUNG JEEWOON4" userId="9b6541547d8caadf" providerId="LiveId" clId="{1210DB22-B6DC-462A-BB3C-3B06BEA778FE}" dt="2022-02-04T05:39:29.402" v="14303" actId="478"/>
          <ac:picMkLst>
            <pc:docMk/>
            <pc:sldMk cId="771723427" sldId="298"/>
            <ac:picMk id="3" creationId="{C4036679-2081-43A4-B0FE-0DDF73D82747}"/>
          </ac:picMkLst>
        </pc:picChg>
        <pc:picChg chg="add del mod ord">
          <ac:chgData name="JOUNG JEEWOON4" userId="9b6541547d8caadf" providerId="LiveId" clId="{1210DB22-B6DC-462A-BB3C-3B06BEA778FE}" dt="2022-02-04T05:40:08.723" v="14330" actId="478"/>
          <ac:picMkLst>
            <pc:docMk/>
            <pc:sldMk cId="771723427" sldId="298"/>
            <ac:picMk id="13" creationId="{64BA64C9-8AC7-4AC4-8511-DD9A26784766}"/>
          </ac:picMkLst>
        </pc:picChg>
        <pc:picChg chg="add del mod">
          <ac:chgData name="JOUNG JEEWOON4" userId="9b6541547d8caadf" providerId="LiveId" clId="{1210DB22-B6DC-462A-BB3C-3B06BEA778FE}" dt="2022-02-04T05:38:22.104" v="14296" actId="21"/>
          <ac:picMkLst>
            <pc:docMk/>
            <pc:sldMk cId="771723427" sldId="298"/>
            <ac:picMk id="16" creationId="{CFE89805-093B-4FFC-A47F-93ACCC7CB51C}"/>
          </ac:picMkLst>
        </pc:picChg>
        <pc:picChg chg="add mod ord">
          <ac:chgData name="JOUNG JEEWOON4" userId="9b6541547d8caadf" providerId="LiveId" clId="{1210DB22-B6DC-462A-BB3C-3B06BEA778FE}" dt="2022-02-04T05:40:07.737" v="14329" actId="167"/>
          <ac:picMkLst>
            <pc:docMk/>
            <pc:sldMk cId="771723427" sldId="298"/>
            <ac:picMk id="18" creationId="{281C28E0-00F5-4534-B6AB-0BAC19917348}"/>
          </ac:picMkLst>
        </pc:picChg>
      </pc:sldChg>
      <pc:sldChg chg="del">
        <pc:chgData name="JOUNG JEEWOON4" userId="9b6541547d8caadf" providerId="LiveId" clId="{1210DB22-B6DC-462A-BB3C-3B06BEA778FE}" dt="2022-02-04T05:25:29.427" v="13794" actId="47"/>
        <pc:sldMkLst>
          <pc:docMk/>
          <pc:sldMk cId="2491079884" sldId="299"/>
        </pc:sldMkLst>
      </pc:sldChg>
      <pc:sldChg chg="del">
        <pc:chgData name="JOUNG JEEWOON4" userId="9b6541547d8caadf" providerId="LiveId" clId="{1210DB22-B6DC-462A-BB3C-3B06BEA778FE}" dt="2022-02-04T05:57:47.237" v="15034" actId="47"/>
        <pc:sldMkLst>
          <pc:docMk/>
          <pc:sldMk cId="3775993691" sldId="301"/>
        </pc:sldMkLst>
      </pc:sldChg>
      <pc:sldChg chg="del">
        <pc:chgData name="JOUNG JEEWOON4" userId="9b6541547d8caadf" providerId="LiveId" clId="{1210DB22-B6DC-462A-BB3C-3B06BEA778FE}" dt="2022-02-04T05:57:55.276" v="15037" actId="47"/>
        <pc:sldMkLst>
          <pc:docMk/>
          <pc:sldMk cId="4133543677" sldId="302"/>
        </pc:sldMkLst>
      </pc:sldChg>
      <pc:sldChg chg="del">
        <pc:chgData name="JOUNG JEEWOON4" userId="9b6541547d8caadf" providerId="LiveId" clId="{1210DB22-B6DC-462A-BB3C-3B06BEA778FE}" dt="2022-02-04T05:57:48.413" v="15035" actId="47"/>
        <pc:sldMkLst>
          <pc:docMk/>
          <pc:sldMk cId="3969550981" sldId="303"/>
        </pc:sldMkLst>
      </pc:sldChg>
      <pc:sldChg chg="addSp delSp modSp add mod">
        <pc:chgData name="JOUNG JEEWOON4" userId="9b6541547d8caadf" providerId="LiveId" clId="{1210DB22-B6DC-462A-BB3C-3B06BEA778FE}" dt="2022-02-04T05:16:20.852" v="13167" actId="692"/>
        <pc:sldMkLst>
          <pc:docMk/>
          <pc:sldMk cId="133013710" sldId="304"/>
        </pc:sldMkLst>
        <pc:spChg chg="add mod">
          <ac:chgData name="JOUNG JEEWOON4" userId="9b6541547d8caadf" providerId="LiveId" clId="{1210DB22-B6DC-462A-BB3C-3B06BEA778FE}" dt="2022-02-03T06:51:45.870" v="2791" actId="692"/>
          <ac:spMkLst>
            <pc:docMk/>
            <pc:sldMk cId="133013710" sldId="304"/>
            <ac:spMk id="7" creationId="{F23F0FED-FABF-4DCB-ACA0-CB6A0729B4F8}"/>
          </ac:spMkLst>
        </pc:spChg>
        <pc:spChg chg="mod">
          <ac:chgData name="JOUNG JEEWOON4" userId="9b6541547d8caadf" providerId="LiveId" clId="{1210DB22-B6DC-462A-BB3C-3B06BEA778FE}" dt="2022-02-03T06:39:49.268" v="2669"/>
          <ac:spMkLst>
            <pc:docMk/>
            <pc:sldMk cId="133013710" sldId="304"/>
            <ac:spMk id="13" creationId="{1FFAEE6E-561F-4C28-8379-3A82C3ECF8D3}"/>
          </ac:spMkLst>
        </pc:spChg>
        <pc:spChg chg="mod">
          <ac:chgData name="JOUNG JEEWOON4" userId="9b6541547d8caadf" providerId="LiveId" clId="{1210DB22-B6DC-462A-BB3C-3B06BEA778FE}" dt="2022-02-03T23:31:44.042" v="4975" actId="20577"/>
          <ac:spMkLst>
            <pc:docMk/>
            <pc:sldMk cId="133013710" sldId="304"/>
            <ac:spMk id="14" creationId="{6500B0C1-26D6-4CF9-85FE-45DC2C141979}"/>
          </ac:spMkLst>
        </pc:spChg>
        <pc:spChg chg="del mod">
          <ac:chgData name="JOUNG JEEWOON4" userId="9b6541547d8caadf" providerId="LiveId" clId="{1210DB22-B6DC-462A-BB3C-3B06BEA778FE}" dt="2022-02-03T05:21:26.772" v="759" actId="478"/>
          <ac:spMkLst>
            <pc:docMk/>
            <pc:sldMk cId="133013710" sldId="304"/>
            <ac:spMk id="15" creationId="{36BAC6F4-3EC0-4795-98AC-43786FFB66AC}"/>
          </ac:spMkLst>
        </pc:spChg>
        <pc:spChg chg="add del mod">
          <ac:chgData name="JOUNG JEEWOON4" userId="9b6541547d8caadf" providerId="LiveId" clId="{1210DB22-B6DC-462A-BB3C-3B06BEA778FE}" dt="2022-02-03T05:32:31.366" v="846" actId="478"/>
          <ac:spMkLst>
            <pc:docMk/>
            <pc:sldMk cId="133013710" sldId="304"/>
            <ac:spMk id="19" creationId="{9B306A96-3B3E-466A-80D5-6F841722905A}"/>
          </ac:spMkLst>
        </pc:spChg>
        <pc:spChg chg="add mod">
          <ac:chgData name="JOUNG JEEWOON4" userId="9b6541547d8caadf" providerId="LiveId" clId="{1210DB22-B6DC-462A-BB3C-3B06BEA778FE}" dt="2022-02-03T05:34:02.620" v="853" actId="1076"/>
          <ac:spMkLst>
            <pc:docMk/>
            <pc:sldMk cId="133013710" sldId="304"/>
            <ac:spMk id="21" creationId="{E5B2AEF6-1B89-4CFE-A68A-59996DFCB4FA}"/>
          </ac:spMkLst>
        </pc:spChg>
        <pc:spChg chg="add mod">
          <ac:chgData name="JOUNG JEEWOON4" userId="9b6541547d8caadf" providerId="LiveId" clId="{1210DB22-B6DC-462A-BB3C-3B06BEA778FE}" dt="2022-02-03T05:50:08.306" v="1421" actId="1035"/>
          <ac:spMkLst>
            <pc:docMk/>
            <pc:sldMk cId="133013710" sldId="304"/>
            <ac:spMk id="23" creationId="{4F2E7C2C-15A3-4DA4-BB64-B3E1AA997499}"/>
          </ac:spMkLst>
        </pc:spChg>
        <pc:spChg chg="add mod">
          <ac:chgData name="JOUNG JEEWOON4" userId="9b6541547d8caadf" providerId="LiveId" clId="{1210DB22-B6DC-462A-BB3C-3B06BEA778FE}" dt="2022-02-03T05:49:54.130" v="1406" actId="1076"/>
          <ac:spMkLst>
            <pc:docMk/>
            <pc:sldMk cId="133013710" sldId="304"/>
            <ac:spMk id="25" creationId="{953CF311-15B4-4A54-8903-D68B13B9D87C}"/>
          </ac:spMkLst>
        </pc:spChg>
        <pc:spChg chg="add mod">
          <ac:chgData name="JOUNG JEEWOON4" userId="9b6541547d8caadf" providerId="LiveId" clId="{1210DB22-B6DC-462A-BB3C-3B06BEA778FE}" dt="2022-02-04T05:16:20.852" v="13167" actId="692"/>
          <ac:spMkLst>
            <pc:docMk/>
            <pc:sldMk cId="133013710" sldId="304"/>
            <ac:spMk id="26" creationId="{0CDEF2D3-7DB7-4F60-BAE1-9A4986C4FACC}"/>
          </ac:spMkLst>
        </pc:spChg>
        <pc:spChg chg="add mod">
          <ac:chgData name="JOUNG JEEWOON4" userId="9b6541547d8caadf" providerId="LiveId" clId="{1210DB22-B6DC-462A-BB3C-3B06BEA778FE}" dt="2022-02-03T06:04:39.002" v="1896" actId="1037"/>
          <ac:spMkLst>
            <pc:docMk/>
            <pc:sldMk cId="133013710" sldId="304"/>
            <ac:spMk id="27" creationId="{DB7D1AFE-DFF3-4E7D-952C-7EB6DD9A92E2}"/>
          </ac:spMkLst>
        </pc:spChg>
        <pc:spChg chg="add mod">
          <ac:chgData name="JOUNG JEEWOON4" userId="9b6541547d8caadf" providerId="LiveId" clId="{1210DB22-B6DC-462A-BB3C-3B06BEA778FE}" dt="2022-02-03T06:04:44.966" v="1899" actId="1037"/>
          <ac:spMkLst>
            <pc:docMk/>
            <pc:sldMk cId="133013710" sldId="304"/>
            <ac:spMk id="28" creationId="{4AF45269-A309-484E-81FB-B739F73628F2}"/>
          </ac:spMkLst>
        </pc:spChg>
        <pc:spChg chg="add mod">
          <ac:chgData name="JOUNG JEEWOON4" userId="9b6541547d8caadf" providerId="LiveId" clId="{1210DB22-B6DC-462A-BB3C-3B06BEA778FE}" dt="2022-02-03T05:41:36.852" v="1109" actId="692"/>
          <ac:spMkLst>
            <pc:docMk/>
            <pc:sldMk cId="133013710" sldId="304"/>
            <ac:spMk id="29" creationId="{50EEEF38-3DBA-4152-8E0C-D6D03F5FF58D}"/>
          </ac:spMkLst>
        </pc:spChg>
        <pc:spChg chg="add mod">
          <ac:chgData name="JOUNG JEEWOON4" userId="9b6541547d8caadf" providerId="LiveId" clId="{1210DB22-B6DC-462A-BB3C-3B06BEA778FE}" dt="2022-02-03T06:52:17.195" v="2796" actId="692"/>
          <ac:spMkLst>
            <pc:docMk/>
            <pc:sldMk cId="133013710" sldId="304"/>
            <ac:spMk id="30" creationId="{F4A2C4A2-0C50-4857-B074-F62822B4FFCB}"/>
          </ac:spMkLst>
        </pc:spChg>
        <pc:spChg chg="add del mod">
          <ac:chgData name="JOUNG JEEWOON4" userId="9b6541547d8caadf" providerId="LiveId" clId="{1210DB22-B6DC-462A-BB3C-3B06BEA778FE}" dt="2022-02-03T05:39:18.748" v="1008" actId="478"/>
          <ac:spMkLst>
            <pc:docMk/>
            <pc:sldMk cId="133013710" sldId="304"/>
            <ac:spMk id="31" creationId="{A12E4FD8-7B7C-47CC-90BC-183A35DC897F}"/>
          </ac:spMkLst>
        </pc:spChg>
        <pc:spChg chg="add mod">
          <ac:chgData name="JOUNG JEEWOON4" userId="9b6541547d8caadf" providerId="LiveId" clId="{1210DB22-B6DC-462A-BB3C-3B06BEA778FE}" dt="2022-02-03T05:42:00.853" v="1122" actId="1037"/>
          <ac:spMkLst>
            <pc:docMk/>
            <pc:sldMk cId="133013710" sldId="304"/>
            <ac:spMk id="32" creationId="{DF9317AE-9AC6-402A-9716-144D67093AF0}"/>
          </ac:spMkLst>
        </pc:spChg>
        <pc:spChg chg="add mod">
          <ac:chgData name="JOUNG JEEWOON4" userId="9b6541547d8caadf" providerId="LiveId" clId="{1210DB22-B6DC-462A-BB3C-3B06BEA778FE}" dt="2022-02-04T05:16:12.528" v="13156" actId="692"/>
          <ac:spMkLst>
            <pc:docMk/>
            <pc:sldMk cId="133013710" sldId="304"/>
            <ac:spMk id="34" creationId="{31D02F34-85A0-4DB8-8E69-6B28D69D91B2}"/>
          </ac:spMkLst>
        </pc:spChg>
        <pc:spChg chg="add del mod">
          <ac:chgData name="JOUNG JEEWOON4" userId="9b6541547d8caadf" providerId="LiveId" clId="{1210DB22-B6DC-462A-BB3C-3B06BEA778FE}" dt="2022-02-03T05:42:47.360" v="1128" actId="478"/>
          <ac:spMkLst>
            <pc:docMk/>
            <pc:sldMk cId="133013710" sldId="304"/>
            <ac:spMk id="35" creationId="{6EAC7300-C70A-42D3-8FDD-CFB0E75D3D73}"/>
          </ac:spMkLst>
        </pc:spChg>
        <pc:spChg chg="add del mod">
          <ac:chgData name="JOUNG JEEWOON4" userId="9b6541547d8caadf" providerId="LiveId" clId="{1210DB22-B6DC-462A-BB3C-3B06BEA778FE}" dt="2022-02-03T05:42:45.942" v="1127" actId="478"/>
          <ac:spMkLst>
            <pc:docMk/>
            <pc:sldMk cId="133013710" sldId="304"/>
            <ac:spMk id="36" creationId="{CA9A0844-54BF-4D92-AAB9-4E3D262E797D}"/>
          </ac:spMkLst>
        </pc:spChg>
        <pc:spChg chg="add mod">
          <ac:chgData name="JOUNG JEEWOON4" userId="9b6541547d8caadf" providerId="LiveId" clId="{1210DB22-B6DC-462A-BB3C-3B06BEA778FE}" dt="2022-02-04T05:16:03.499" v="13128" actId="692"/>
          <ac:spMkLst>
            <pc:docMk/>
            <pc:sldMk cId="133013710" sldId="304"/>
            <ac:spMk id="37" creationId="{D288FC08-C658-4453-8554-9206166604B6}"/>
          </ac:spMkLst>
        </pc:spChg>
        <pc:spChg chg="add mod">
          <ac:chgData name="JOUNG JEEWOON4" userId="9b6541547d8caadf" providerId="LiveId" clId="{1210DB22-B6DC-462A-BB3C-3B06BEA778FE}" dt="2022-02-04T05:15:52.605" v="13107" actId="692"/>
          <ac:spMkLst>
            <pc:docMk/>
            <pc:sldMk cId="133013710" sldId="304"/>
            <ac:spMk id="38" creationId="{A02A1342-C782-43A8-9F30-1E9EAD52FB61}"/>
          </ac:spMkLst>
        </pc:spChg>
        <pc:spChg chg="add mod">
          <ac:chgData name="JOUNG JEEWOON4" userId="9b6541547d8caadf" providerId="LiveId" clId="{1210DB22-B6DC-462A-BB3C-3B06BEA778FE}" dt="2022-02-04T05:15:35.001" v="13068" actId="692"/>
          <ac:spMkLst>
            <pc:docMk/>
            <pc:sldMk cId="133013710" sldId="304"/>
            <ac:spMk id="39" creationId="{AB45E180-BAFC-4C4D-8C2A-C7A664DDFA40}"/>
          </ac:spMkLst>
        </pc:spChg>
        <pc:spChg chg="add mod">
          <ac:chgData name="JOUNG JEEWOON4" userId="9b6541547d8caadf" providerId="LiveId" clId="{1210DB22-B6DC-462A-BB3C-3B06BEA778FE}" dt="2022-02-04T05:15:40.409" v="13094" actId="692"/>
          <ac:spMkLst>
            <pc:docMk/>
            <pc:sldMk cId="133013710" sldId="304"/>
            <ac:spMk id="40" creationId="{0D23F67B-3767-4CB0-88BC-175DC319B6B3}"/>
          </ac:spMkLst>
        </pc:spChg>
        <pc:picChg chg="add mod">
          <ac:chgData name="JOUNG JEEWOON4" userId="9b6541547d8caadf" providerId="LiveId" clId="{1210DB22-B6DC-462A-BB3C-3B06BEA778FE}" dt="2022-02-03T06:52:08.640" v="2793" actId="1076"/>
          <ac:picMkLst>
            <pc:docMk/>
            <pc:sldMk cId="133013710" sldId="304"/>
            <ac:picMk id="3" creationId="{8574FA9B-0152-4FFD-B6A7-CB8BA02B6AB3}"/>
          </ac:picMkLst>
        </pc:picChg>
        <pc:picChg chg="add del mod">
          <ac:chgData name="JOUNG JEEWOON4" userId="9b6541547d8caadf" providerId="LiveId" clId="{1210DB22-B6DC-462A-BB3C-3B06BEA778FE}" dt="2022-02-03T06:47:43.290" v="2731" actId="21"/>
          <ac:picMkLst>
            <pc:docMk/>
            <pc:sldMk cId="133013710" sldId="304"/>
            <ac:picMk id="41" creationId="{AC33F567-A443-4722-9F80-0162259152F7}"/>
          </ac:picMkLst>
        </pc:picChg>
        <pc:inkChg chg="add">
          <ac:chgData name="JOUNG JEEWOON4" userId="9b6541547d8caadf" providerId="LiveId" clId="{1210DB22-B6DC-462A-BB3C-3B06BEA778FE}" dt="2022-02-03T05:26:07.294" v="785" actId="9405"/>
          <ac:inkMkLst>
            <pc:docMk/>
            <pc:sldMk cId="133013710" sldId="304"/>
            <ac:inkMk id="6" creationId="{CF3974C6-D892-4CBE-A46A-69C577E7A8EF}"/>
          </ac:inkMkLst>
        </pc:inkChg>
        <pc:cxnChg chg="add mod">
          <ac:chgData name="JOUNG JEEWOON4" userId="9b6541547d8caadf" providerId="LiveId" clId="{1210DB22-B6DC-462A-BB3C-3B06BEA778FE}" dt="2022-02-03T06:51:45.870" v="2791" actId="692"/>
          <ac:cxnSpMkLst>
            <pc:docMk/>
            <pc:sldMk cId="133013710" sldId="304"/>
            <ac:cxnSpMk id="9" creationId="{91554018-C275-4454-B7E4-1F8722E601AD}"/>
          </ac:cxnSpMkLst>
        </pc:cxnChg>
        <pc:cxnChg chg="add mod">
          <ac:chgData name="JOUNG JEEWOON4" userId="9b6541547d8caadf" providerId="LiveId" clId="{1210DB22-B6DC-462A-BB3C-3B06BEA778FE}" dt="2022-02-03T06:51:45.870" v="2791" actId="692"/>
          <ac:cxnSpMkLst>
            <pc:docMk/>
            <pc:sldMk cId="133013710" sldId="304"/>
            <ac:cxnSpMk id="16" creationId="{6844C9DF-9B54-4C1D-B5EC-09F71FAC481D}"/>
          </ac:cxnSpMkLst>
        </pc:cxnChg>
      </pc:sldChg>
      <pc:sldChg chg="addSp delSp modSp add mod addCm delCm">
        <pc:chgData name="JOUNG JEEWOON4" userId="9b6541547d8caadf" providerId="LiveId" clId="{1210DB22-B6DC-462A-BB3C-3B06BEA778FE}" dt="2022-02-04T02:55:44.444" v="9296" actId="20577"/>
        <pc:sldMkLst>
          <pc:docMk/>
          <pc:sldMk cId="169739100" sldId="305"/>
        </pc:sldMkLst>
        <pc:spChg chg="del">
          <ac:chgData name="JOUNG JEEWOON4" userId="9b6541547d8caadf" providerId="LiveId" clId="{1210DB22-B6DC-462A-BB3C-3B06BEA778FE}" dt="2022-02-03T23:33:29.253" v="5033" actId="478"/>
          <ac:spMkLst>
            <pc:docMk/>
            <pc:sldMk cId="169739100" sldId="305"/>
            <ac:spMk id="7" creationId="{F23F0FED-FABF-4DCB-ACA0-CB6A0729B4F8}"/>
          </ac:spMkLst>
        </pc:spChg>
        <pc:spChg chg="mod">
          <ac:chgData name="JOUNG JEEWOON4" userId="9b6541547d8caadf" providerId="LiveId" clId="{1210DB22-B6DC-462A-BB3C-3B06BEA778FE}" dt="2022-02-03T23:42:33.449" v="5065" actId="14100"/>
          <ac:spMkLst>
            <pc:docMk/>
            <pc:sldMk cId="169739100" sldId="305"/>
            <ac:spMk id="13" creationId="{1FFAEE6E-561F-4C28-8379-3A82C3ECF8D3}"/>
          </ac:spMkLst>
        </pc:spChg>
        <pc:spChg chg="mod">
          <ac:chgData name="JOUNG JEEWOON4" userId="9b6541547d8caadf" providerId="LiveId" clId="{1210DB22-B6DC-462A-BB3C-3B06BEA778FE}" dt="2022-02-04T02:24:41.836" v="8423" actId="20577"/>
          <ac:spMkLst>
            <pc:docMk/>
            <pc:sldMk cId="169739100" sldId="305"/>
            <ac:spMk id="14" creationId="{6500B0C1-26D6-4CF9-85FE-45DC2C141979}"/>
          </ac:spMkLst>
        </pc:spChg>
        <pc:spChg chg="del">
          <ac:chgData name="JOUNG JEEWOON4" userId="9b6541547d8caadf" providerId="LiveId" clId="{1210DB22-B6DC-462A-BB3C-3B06BEA778FE}" dt="2022-02-03T23:33:46.251" v="5041" actId="478"/>
          <ac:spMkLst>
            <pc:docMk/>
            <pc:sldMk cId="169739100" sldId="305"/>
            <ac:spMk id="21" creationId="{E5B2AEF6-1B89-4CFE-A68A-59996DFCB4FA}"/>
          </ac:spMkLst>
        </pc:spChg>
        <pc:spChg chg="del">
          <ac:chgData name="JOUNG JEEWOON4" userId="9b6541547d8caadf" providerId="LiveId" clId="{1210DB22-B6DC-462A-BB3C-3B06BEA778FE}" dt="2022-02-03T23:33:49.222" v="5042" actId="478"/>
          <ac:spMkLst>
            <pc:docMk/>
            <pc:sldMk cId="169739100" sldId="305"/>
            <ac:spMk id="23" creationId="{4F2E7C2C-15A3-4DA4-BB64-B3E1AA997499}"/>
          </ac:spMkLst>
        </pc:spChg>
        <pc:spChg chg="del">
          <ac:chgData name="JOUNG JEEWOON4" userId="9b6541547d8caadf" providerId="LiveId" clId="{1210DB22-B6DC-462A-BB3C-3B06BEA778FE}" dt="2022-02-03T23:33:54.503" v="5044" actId="478"/>
          <ac:spMkLst>
            <pc:docMk/>
            <pc:sldMk cId="169739100" sldId="305"/>
            <ac:spMk id="25" creationId="{953CF311-15B4-4A54-8903-D68B13B9D87C}"/>
          </ac:spMkLst>
        </pc:spChg>
        <pc:spChg chg="del mod">
          <ac:chgData name="JOUNG JEEWOON4" userId="9b6541547d8caadf" providerId="LiveId" clId="{1210DB22-B6DC-462A-BB3C-3B06BEA778FE}" dt="2022-02-03T23:33:40.503" v="5039" actId="478"/>
          <ac:spMkLst>
            <pc:docMk/>
            <pc:sldMk cId="169739100" sldId="305"/>
            <ac:spMk id="26" creationId="{0CDEF2D3-7DB7-4F60-BAE1-9A4986C4FACC}"/>
          </ac:spMkLst>
        </pc:spChg>
        <pc:spChg chg="del">
          <ac:chgData name="JOUNG JEEWOON4" userId="9b6541547d8caadf" providerId="LiveId" clId="{1210DB22-B6DC-462A-BB3C-3B06BEA778FE}" dt="2022-02-03T23:33:46.251" v="5041" actId="478"/>
          <ac:spMkLst>
            <pc:docMk/>
            <pc:sldMk cId="169739100" sldId="305"/>
            <ac:spMk id="27" creationId="{DB7D1AFE-DFF3-4E7D-952C-7EB6DD9A92E2}"/>
          </ac:spMkLst>
        </pc:spChg>
        <pc:spChg chg="del">
          <ac:chgData name="JOUNG JEEWOON4" userId="9b6541547d8caadf" providerId="LiveId" clId="{1210DB22-B6DC-462A-BB3C-3B06BEA778FE}" dt="2022-02-03T23:33:46.251" v="5041" actId="478"/>
          <ac:spMkLst>
            <pc:docMk/>
            <pc:sldMk cId="169739100" sldId="305"/>
            <ac:spMk id="28" creationId="{4AF45269-A309-484E-81FB-B739F73628F2}"/>
          </ac:spMkLst>
        </pc:spChg>
        <pc:spChg chg="del">
          <ac:chgData name="JOUNG JEEWOON4" userId="9b6541547d8caadf" providerId="LiveId" clId="{1210DB22-B6DC-462A-BB3C-3B06BEA778FE}" dt="2022-02-03T23:33:32.259" v="5035" actId="478"/>
          <ac:spMkLst>
            <pc:docMk/>
            <pc:sldMk cId="169739100" sldId="305"/>
            <ac:spMk id="29" creationId="{50EEEF38-3DBA-4152-8E0C-D6D03F5FF58D}"/>
          </ac:spMkLst>
        </pc:spChg>
        <pc:spChg chg="del">
          <ac:chgData name="JOUNG JEEWOON4" userId="9b6541547d8caadf" providerId="LiveId" clId="{1210DB22-B6DC-462A-BB3C-3B06BEA778FE}" dt="2022-02-03T23:33:46.251" v="5041" actId="478"/>
          <ac:spMkLst>
            <pc:docMk/>
            <pc:sldMk cId="169739100" sldId="305"/>
            <ac:spMk id="30" creationId="{F4A2C4A2-0C50-4857-B074-F62822B4FFCB}"/>
          </ac:spMkLst>
        </pc:spChg>
        <pc:spChg chg="add del mod">
          <ac:chgData name="JOUNG JEEWOON4" userId="9b6541547d8caadf" providerId="LiveId" clId="{1210DB22-B6DC-462A-BB3C-3B06BEA778FE}" dt="2022-02-04T00:18:32.153" v="5951" actId="478"/>
          <ac:spMkLst>
            <pc:docMk/>
            <pc:sldMk cId="169739100" sldId="305"/>
            <ac:spMk id="31" creationId="{2DB4EFF1-6E50-4A83-B19A-055D5A513A8D}"/>
          </ac:spMkLst>
        </pc:spChg>
        <pc:spChg chg="del">
          <ac:chgData name="JOUNG JEEWOON4" userId="9b6541547d8caadf" providerId="LiveId" clId="{1210DB22-B6DC-462A-BB3C-3B06BEA778FE}" dt="2022-02-03T23:33:33.772" v="5036" actId="478"/>
          <ac:spMkLst>
            <pc:docMk/>
            <pc:sldMk cId="169739100" sldId="305"/>
            <ac:spMk id="32" creationId="{DF9317AE-9AC6-402A-9716-144D67093AF0}"/>
          </ac:spMkLst>
        </pc:spChg>
        <pc:spChg chg="add mod">
          <ac:chgData name="JOUNG JEEWOON4" userId="9b6541547d8caadf" providerId="LiveId" clId="{1210DB22-B6DC-462A-BB3C-3B06BEA778FE}" dt="2022-02-04T00:18:24.669" v="5948" actId="1076"/>
          <ac:spMkLst>
            <pc:docMk/>
            <pc:sldMk cId="169739100" sldId="305"/>
            <ac:spMk id="33" creationId="{58068C37-BED0-4E72-A973-8D4833407AD8}"/>
          </ac:spMkLst>
        </pc:spChg>
        <pc:spChg chg="del">
          <ac:chgData name="JOUNG JEEWOON4" userId="9b6541547d8caadf" providerId="LiveId" clId="{1210DB22-B6DC-462A-BB3C-3B06BEA778FE}" dt="2022-02-03T23:33:46.251" v="5041" actId="478"/>
          <ac:spMkLst>
            <pc:docMk/>
            <pc:sldMk cId="169739100" sldId="305"/>
            <ac:spMk id="34" creationId="{31D02F34-85A0-4DB8-8E69-6B28D69D91B2}"/>
          </ac:spMkLst>
        </pc:spChg>
        <pc:spChg chg="add mod">
          <ac:chgData name="JOUNG JEEWOON4" userId="9b6541547d8caadf" providerId="LiveId" clId="{1210DB22-B6DC-462A-BB3C-3B06BEA778FE}" dt="2022-02-04T00:18:36.623" v="5959" actId="1035"/>
          <ac:spMkLst>
            <pc:docMk/>
            <pc:sldMk cId="169739100" sldId="305"/>
            <ac:spMk id="35" creationId="{DE8CB43C-C7E3-413A-8BC9-6FB1166B4CAE}"/>
          </ac:spMkLst>
        </pc:spChg>
        <pc:spChg chg="del">
          <ac:chgData name="JOUNG JEEWOON4" userId="9b6541547d8caadf" providerId="LiveId" clId="{1210DB22-B6DC-462A-BB3C-3B06BEA778FE}" dt="2022-02-03T23:33:35.785" v="5037" actId="478"/>
          <ac:spMkLst>
            <pc:docMk/>
            <pc:sldMk cId="169739100" sldId="305"/>
            <ac:spMk id="37" creationId="{D288FC08-C658-4453-8554-9206166604B6}"/>
          </ac:spMkLst>
        </pc:spChg>
        <pc:spChg chg="del">
          <ac:chgData name="JOUNG JEEWOON4" userId="9b6541547d8caadf" providerId="LiveId" clId="{1210DB22-B6DC-462A-BB3C-3B06BEA778FE}" dt="2022-02-03T23:33:41.497" v="5040" actId="478"/>
          <ac:spMkLst>
            <pc:docMk/>
            <pc:sldMk cId="169739100" sldId="305"/>
            <ac:spMk id="38" creationId="{A02A1342-C782-43A8-9F30-1E9EAD52FB61}"/>
          </ac:spMkLst>
        </pc:spChg>
        <pc:spChg chg="del">
          <ac:chgData name="JOUNG JEEWOON4" userId="9b6541547d8caadf" providerId="LiveId" clId="{1210DB22-B6DC-462A-BB3C-3B06BEA778FE}" dt="2022-02-03T23:33:46.251" v="5041" actId="478"/>
          <ac:spMkLst>
            <pc:docMk/>
            <pc:sldMk cId="169739100" sldId="305"/>
            <ac:spMk id="39" creationId="{AB45E180-BAFC-4C4D-8C2A-C7A664DDFA40}"/>
          </ac:spMkLst>
        </pc:spChg>
        <pc:spChg chg="del">
          <ac:chgData name="JOUNG JEEWOON4" userId="9b6541547d8caadf" providerId="LiveId" clId="{1210DB22-B6DC-462A-BB3C-3B06BEA778FE}" dt="2022-02-03T23:33:50.541" v="5043" actId="478"/>
          <ac:spMkLst>
            <pc:docMk/>
            <pc:sldMk cId="169739100" sldId="305"/>
            <ac:spMk id="40" creationId="{0D23F67B-3767-4CB0-88BC-175DC319B6B3}"/>
          </ac:spMkLst>
        </pc:spChg>
        <pc:graphicFrameChg chg="add del">
          <ac:chgData name="JOUNG JEEWOON4" userId="9b6541547d8caadf" providerId="LiveId" clId="{1210DB22-B6DC-462A-BB3C-3B06BEA778FE}" dt="2022-02-03T23:40:25.025" v="5046" actId="478"/>
          <ac:graphicFrameMkLst>
            <pc:docMk/>
            <pc:sldMk cId="169739100" sldId="305"/>
            <ac:graphicFrameMk id="2" creationId="{498C2BAF-01C4-4194-9815-598748965224}"/>
          </ac:graphicFrameMkLst>
        </pc:graphicFrameChg>
        <pc:graphicFrameChg chg="add mod modGraphic">
          <ac:chgData name="JOUNG JEEWOON4" userId="9b6541547d8caadf" providerId="LiveId" clId="{1210DB22-B6DC-462A-BB3C-3B06BEA778FE}" dt="2022-02-04T02:55:44.444" v="9296" actId="20577"/>
          <ac:graphicFrameMkLst>
            <pc:docMk/>
            <pc:sldMk cId="169739100" sldId="305"/>
            <ac:graphicFrameMk id="8" creationId="{EAD3B173-A79C-417E-B15F-331CC12C2FD2}"/>
          </ac:graphicFrameMkLst>
        </pc:graphicFrameChg>
        <pc:picChg chg="del">
          <ac:chgData name="JOUNG JEEWOON4" userId="9b6541547d8caadf" providerId="LiveId" clId="{1210DB22-B6DC-462A-BB3C-3B06BEA778FE}" dt="2022-02-03T23:33:27.885" v="5032" actId="478"/>
          <ac:picMkLst>
            <pc:docMk/>
            <pc:sldMk cId="169739100" sldId="305"/>
            <ac:picMk id="3" creationId="{8574FA9B-0152-4FFD-B6A7-CB8BA02B6AB3}"/>
          </ac:picMkLst>
        </pc:picChg>
        <pc:cxnChg chg="del">
          <ac:chgData name="JOUNG JEEWOON4" userId="9b6541547d8caadf" providerId="LiveId" clId="{1210DB22-B6DC-462A-BB3C-3B06BEA778FE}" dt="2022-02-03T23:33:30.478" v="5034" actId="478"/>
          <ac:cxnSpMkLst>
            <pc:docMk/>
            <pc:sldMk cId="169739100" sldId="305"/>
            <ac:cxnSpMk id="9" creationId="{91554018-C275-4454-B7E4-1F8722E601AD}"/>
          </ac:cxnSpMkLst>
        </pc:cxnChg>
        <pc:cxnChg chg="del">
          <ac:chgData name="JOUNG JEEWOON4" userId="9b6541547d8caadf" providerId="LiveId" clId="{1210DB22-B6DC-462A-BB3C-3B06BEA778FE}" dt="2022-02-03T23:33:46.251" v="5041" actId="478"/>
          <ac:cxnSpMkLst>
            <pc:docMk/>
            <pc:sldMk cId="169739100" sldId="305"/>
            <ac:cxnSpMk id="16" creationId="{6844C9DF-9B54-4C1D-B5EC-09F71FAC481D}"/>
          </ac:cxnSpMkLst>
        </pc:cxnChg>
      </pc:sldChg>
      <pc:sldChg chg="addSp delSp modSp add del mod">
        <pc:chgData name="JOUNG JEEWOON4" userId="9b6541547d8caadf" providerId="LiveId" clId="{1210DB22-B6DC-462A-BB3C-3B06BEA778FE}" dt="2022-02-03T23:31:47.308" v="4976" actId="47"/>
        <pc:sldMkLst>
          <pc:docMk/>
          <pc:sldMk cId="815685637" sldId="305"/>
        </pc:sldMkLst>
        <pc:spChg chg="del">
          <ac:chgData name="JOUNG JEEWOON4" userId="9b6541547d8caadf" providerId="LiveId" clId="{1210DB22-B6DC-462A-BB3C-3B06BEA778FE}" dt="2022-02-03T06:02:42.383" v="1800" actId="478"/>
          <ac:spMkLst>
            <pc:docMk/>
            <pc:sldMk cId="815685637" sldId="305"/>
            <ac:spMk id="7" creationId="{F23F0FED-FABF-4DCB-ACA0-CB6A0729B4F8}"/>
          </ac:spMkLst>
        </pc:spChg>
        <pc:spChg chg="mod">
          <ac:chgData name="JOUNG JEEWOON4" userId="9b6541547d8caadf" providerId="LiveId" clId="{1210DB22-B6DC-462A-BB3C-3B06BEA778FE}" dt="2022-02-03T06:03:14.877" v="1837" actId="20577"/>
          <ac:spMkLst>
            <pc:docMk/>
            <pc:sldMk cId="815685637" sldId="305"/>
            <ac:spMk id="13" creationId="{1FFAEE6E-561F-4C28-8379-3A82C3ECF8D3}"/>
          </ac:spMkLst>
        </pc:spChg>
        <pc:spChg chg="del">
          <ac:chgData name="JOUNG JEEWOON4" userId="9b6541547d8caadf" providerId="LiveId" clId="{1210DB22-B6DC-462A-BB3C-3B06BEA778FE}" dt="2022-02-03T06:02:56.541" v="1806" actId="478"/>
          <ac:spMkLst>
            <pc:docMk/>
            <pc:sldMk cId="815685637" sldId="305"/>
            <ac:spMk id="21" creationId="{E5B2AEF6-1B89-4CFE-A68A-59996DFCB4FA}"/>
          </ac:spMkLst>
        </pc:spChg>
        <pc:spChg chg="del">
          <ac:chgData name="JOUNG JEEWOON4" userId="9b6541547d8caadf" providerId="LiveId" clId="{1210DB22-B6DC-462A-BB3C-3B06BEA778FE}" dt="2022-02-03T06:02:50.103" v="1805" actId="478"/>
          <ac:spMkLst>
            <pc:docMk/>
            <pc:sldMk cId="815685637" sldId="305"/>
            <ac:spMk id="23" creationId="{4F2E7C2C-15A3-4DA4-BB64-B3E1AA997499}"/>
          </ac:spMkLst>
        </pc:spChg>
        <pc:spChg chg="del">
          <ac:chgData name="JOUNG JEEWOON4" userId="9b6541547d8caadf" providerId="LiveId" clId="{1210DB22-B6DC-462A-BB3C-3B06BEA778FE}" dt="2022-02-03T06:03:04.428" v="1808" actId="478"/>
          <ac:spMkLst>
            <pc:docMk/>
            <pc:sldMk cId="815685637" sldId="305"/>
            <ac:spMk id="25" creationId="{953CF311-15B4-4A54-8903-D68B13B9D87C}"/>
          </ac:spMkLst>
        </pc:spChg>
        <pc:spChg chg="del">
          <ac:chgData name="JOUNG JEEWOON4" userId="9b6541547d8caadf" providerId="LiveId" clId="{1210DB22-B6DC-462A-BB3C-3B06BEA778FE}" dt="2022-02-03T06:02:40.548" v="1798" actId="478"/>
          <ac:spMkLst>
            <pc:docMk/>
            <pc:sldMk cId="815685637" sldId="305"/>
            <ac:spMk id="26" creationId="{0CDEF2D3-7DB7-4F60-BAE1-9A4986C4FACC}"/>
          </ac:spMkLst>
        </pc:spChg>
        <pc:spChg chg="del">
          <ac:chgData name="JOUNG JEEWOON4" userId="9b6541547d8caadf" providerId="LiveId" clId="{1210DB22-B6DC-462A-BB3C-3B06BEA778FE}" dt="2022-02-03T06:02:41.560" v="1799" actId="478"/>
          <ac:spMkLst>
            <pc:docMk/>
            <pc:sldMk cId="815685637" sldId="305"/>
            <ac:spMk id="27" creationId="{DB7D1AFE-DFF3-4E7D-952C-7EB6DD9A92E2}"/>
          </ac:spMkLst>
        </pc:spChg>
        <pc:spChg chg="del">
          <ac:chgData name="JOUNG JEEWOON4" userId="9b6541547d8caadf" providerId="LiveId" clId="{1210DB22-B6DC-462A-BB3C-3B06BEA778FE}" dt="2022-02-03T06:02:31.172" v="1793" actId="478"/>
          <ac:spMkLst>
            <pc:docMk/>
            <pc:sldMk cId="815685637" sldId="305"/>
            <ac:spMk id="28" creationId="{4AF45269-A309-484E-81FB-B739F73628F2}"/>
          </ac:spMkLst>
        </pc:spChg>
        <pc:spChg chg="del mod">
          <ac:chgData name="JOUNG JEEWOON4" userId="9b6541547d8caadf" providerId="LiveId" clId="{1210DB22-B6DC-462A-BB3C-3B06BEA778FE}" dt="2022-02-03T06:02:45.766" v="1803" actId="478"/>
          <ac:spMkLst>
            <pc:docMk/>
            <pc:sldMk cId="815685637" sldId="305"/>
            <ac:spMk id="29" creationId="{50EEEF38-3DBA-4152-8E0C-D6D03F5FF58D}"/>
          </ac:spMkLst>
        </pc:spChg>
        <pc:spChg chg="del">
          <ac:chgData name="JOUNG JEEWOON4" userId="9b6541547d8caadf" providerId="LiveId" clId="{1210DB22-B6DC-462A-BB3C-3B06BEA778FE}" dt="2022-02-03T06:02:57.433" v="1807" actId="478"/>
          <ac:spMkLst>
            <pc:docMk/>
            <pc:sldMk cId="815685637" sldId="305"/>
            <ac:spMk id="30" creationId="{F4A2C4A2-0C50-4857-B074-F62822B4FFCB}"/>
          </ac:spMkLst>
        </pc:spChg>
        <pc:spChg chg="add mod">
          <ac:chgData name="JOUNG JEEWOON4" userId="9b6541547d8caadf" providerId="LiveId" clId="{1210DB22-B6DC-462A-BB3C-3B06BEA778FE}" dt="2022-02-03T06:10:35.090" v="2173" actId="20577"/>
          <ac:spMkLst>
            <pc:docMk/>
            <pc:sldMk cId="815685637" sldId="305"/>
            <ac:spMk id="31" creationId="{FF319E6E-2E12-42D3-8C92-43D0AE228E47}"/>
          </ac:spMkLst>
        </pc:spChg>
        <pc:spChg chg="del">
          <ac:chgData name="JOUNG JEEWOON4" userId="9b6541547d8caadf" providerId="LiveId" clId="{1210DB22-B6DC-462A-BB3C-3B06BEA778FE}" dt="2022-02-03T06:02:43.382" v="1801" actId="478"/>
          <ac:spMkLst>
            <pc:docMk/>
            <pc:sldMk cId="815685637" sldId="305"/>
            <ac:spMk id="32" creationId="{DF9317AE-9AC6-402A-9716-144D67093AF0}"/>
          </ac:spMkLst>
        </pc:spChg>
        <pc:spChg chg="add del mod">
          <ac:chgData name="JOUNG JEEWOON4" userId="9b6541547d8caadf" providerId="LiveId" clId="{1210DB22-B6DC-462A-BB3C-3B06BEA778FE}" dt="2022-02-03T06:09:54.929" v="2022" actId="478"/>
          <ac:spMkLst>
            <pc:docMk/>
            <pc:sldMk cId="815685637" sldId="305"/>
            <ac:spMk id="33" creationId="{24C9A364-82F7-4D9C-A1D7-1EFD09260CF1}"/>
          </ac:spMkLst>
        </pc:spChg>
        <pc:spChg chg="del mod">
          <ac:chgData name="JOUNG JEEWOON4" userId="9b6541547d8caadf" providerId="LiveId" clId="{1210DB22-B6DC-462A-BB3C-3B06BEA778FE}" dt="2022-02-03T06:02:30.201" v="1792" actId="478"/>
          <ac:spMkLst>
            <pc:docMk/>
            <pc:sldMk cId="815685637" sldId="305"/>
            <ac:spMk id="34" creationId="{31D02F34-85A0-4DB8-8E69-6B28D69D91B2}"/>
          </ac:spMkLst>
        </pc:spChg>
        <pc:spChg chg="del">
          <ac:chgData name="JOUNG JEEWOON4" userId="9b6541547d8caadf" providerId="LiveId" clId="{1210DB22-B6DC-462A-BB3C-3B06BEA778FE}" dt="2022-02-03T06:02:39.338" v="1797" actId="478"/>
          <ac:spMkLst>
            <pc:docMk/>
            <pc:sldMk cId="815685637" sldId="305"/>
            <ac:spMk id="37" creationId="{D288FC08-C658-4453-8554-9206166604B6}"/>
          </ac:spMkLst>
        </pc:spChg>
        <pc:spChg chg="del">
          <ac:chgData name="JOUNG JEEWOON4" userId="9b6541547d8caadf" providerId="LiveId" clId="{1210DB22-B6DC-462A-BB3C-3B06BEA778FE}" dt="2022-02-03T06:02:37.766" v="1796" actId="478"/>
          <ac:spMkLst>
            <pc:docMk/>
            <pc:sldMk cId="815685637" sldId="305"/>
            <ac:spMk id="38" creationId="{A02A1342-C782-43A8-9F30-1E9EAD52FB61}"/>
          </ac:spMkLst>
        </pc:spChg>
        <pc:spChg chg="del">
          <ac:chgData name="JOUNG JEEWOON4" userId="9b6541547d8caadf" providerId="LiveId" clId="{1210DB22-B6DC-462A-BB3C-3B06BEA778FE}" dt="2022-02-03T06:02:36.612" v="1795" actId="478"/>
          <ac:spMkLst>
            <pc:docMk/>
            <pc:sldMk cId="815685637" sldId="305"/>
            <ac:spMk id="39" creationId="{AB45E180-BAFC-4C4D-8C2A-C7A664DDFA40}"/>
          </ac:spMkLst>
        </pc:spChg>
        <pc:spChg chg="del">
          <ac:chgData name="JOUNG JEEWOON4" userId="9b6541547d8caadf" providerId="LiveId" clId="{1210DB22-B6DC-462A-BB3C-3B06BEA778FE}" dt="2022-02-03T06:02:33.623" v="1794" actId="478"/>
          <ac:spMkLst>
            <pc:docMk/>
            <pc:sldMk cId="815685637" sldId="305"/>
            <ac:spMk id="40" creationId="{0D23F67B-3767-4CB0-88BC-175DC319B6B3}"/>
          </ac:spMkLst>
        </pc:spChg>
        <pc:graphicFrameChg chg="add mod modGraphic">
          <ac:chgData name="JOUNG JEEWOON4" userId="9b6541547d8caadf" providerId="LiveId" clId="{1210DB22-B6DC-462A-BB3C-3B06BEA778FE}" dt="2022-02-03T06:39:07.253" v="2658" actId="1036"/>
          <ac:graphicFrameMkLst>
            <pc:docMk/>
            <pc:sldMk cId="815685637" sldId="305"/>
            <ac:graphicFrameMk id="2" creationId="{DD51BFAF-CB69-449C-A9E3-75094A46AB71}"/>
          </ac:graphicFrameMkLst>
        </pc:graphicFrameChg>
        <pc:picChg chg="del">
          <ac:chgData name="JOUNG JEEWOON4" userId="9b6541547d8caadf" providerId="LiveId" clId="{1210DB22-B6DC-462A-BB3C-3B06BEA778FE}" dt="2022-02-03T06:02:24.054" v="1790" actId="478"/>
          <ac:picMkLst>
            <pc:docMk/>
            <pc:sldMk cId="815685637" sldId="305"/>
            <ac:picMk id="3" creationId="{8574FA9B-0152-4FFD-B6A7-CB8BA02B6AB3}"/>
          </ac:picMkLst>
        </pc:picChg>
        <pc:cxnChg chg="del">
          <ac:chgData name="JOUNG JEEWOON4" userId="9b6541547d8caadf" providerId="LiveId" clId="{1210DB22-B6DC-462A-BB3C-3B06BEA778FE}" dt="2022-02-03T06:03:06.734" v="1809" actId="478"/>
          <ac:cxnSpMkLst>
            <pc:docMk/>
            <pc:sldMk cId="815685637" sldId="305"/>
            <ac:cxnSpMk id="9" creationId="{91554018-C275-4454-B7E4-1F8722E601AD}"/>
          </ac:cxnSpMkLst>
        </pc:cxnChg>
        <pc:cxnChg chg="del">
          <ac:chgData name="JOUNG JEEWOON4" userId="9b6541547d8caadf" providerId="LiveId" clId="{1210DB22-B6DC-462A-BB3C-3B06BEA778FE}" dt="2022-02-03T06:02:46.766" v="1804" actId="478"/>
          <ac:cxnSpMkLst>
            <pc:docMk/>
            <pc:sldMk cId="815685637" sldId="305"/>
            <ac:cxnSpMk id="16" creationId="{6844C9DF-9B54-4C1D-B5EC-09F71FAC481D}"/>
          </ac:cxnSpMkLst>
        </pc:cxnChg>
      </pc:sldChg>
      <pc:sldChg chg="addSp delSp modSp add mod">
        <pc:chgData name="JOUNG JEEWOON4" userId="9b6541547d8caadf" providerId="LiveId" clId="{1210DB22-B6DC-462A-BB3C-3B06BEA778FE}" dt="2022-02-04T02:55:49.176" v="9297"/>
        <pc:sldMkLst>
          <pc:docMk/>
          <pc:sldMk cId="1278342901" sldId="306"/>
        </pc:sldMkLst>
        <pc:spChg chg="mod">
          <ac:chgData name="JOUNG JEEWOON4" userId="9b6541547d8caadf" providerId="LiveId" clId="{1210DB22-B6DC-462A-BB3C-3B06BEA778FE}" dt="2022-02-04T00:38:28.095" v="6214" actId="14100"/>
          <ac:spMkLst>
            <pc:docMk/>
            <pc:sldMk cId="1278342901" sldId="306"/>
            <ac:spMk id="13" creationId="{1FFAEE6E-561F-4C28-8379-3A82C3ECF8D3}"/>
          </ac:spMkLst>
        </pc:spChg>
        <pc:spChg chg="mod">
          <ac:chgData name="JOUNG JEEWOON4" userId="9b6541547d8caadf" providerId="LiveId" clId="{1210DB22-B6DC-462A-BB3C-3B06BEA778FE}" dt="2022-02-04T02:24:45.864" v="8427" actId="20577"/>
          <ac:spMkLst>
            <pc:docMk/>
            <pc:sldMk cId="1278342901" sldId="306"/>
            <ac:spMk id="14" creationId="{6500B0C1-26D6-4CF9-85FE-45DC2C141979}"/>
          </ac:spMkLst>
        </pc:spChg>
        <pc:spChg chg="add del mod">
          <ac:chgData name="JOUNG JEEWOON4" userId="9b6541547d8caadf" providerId="LiveId" clId="{1210DB22-B6DC-462A-BB3C-3B06BEA778FE}" dt="2022-02-04T01:19:22.849" v="6588" actId="21"/>
          <ac:spMkLst>
            <pc:docMk/>
            <pc:sldMk cId="1278342901" sldId="306"/>
            <ac:spMk id="33" creationId="{58068C37-BED0-4E72-A973-8D4833407AD8}"/>
          </ac:spMkLst>
        </pc:spChg>
        <pc:spChg chg="mod">
          <ac:chgData name="JOUNG JEEWOON4" userId="9b6541547d8caadf" providerId="LiveId" clId="{1210DB22-B6DC-462A-BB3C-3B06BEA778FE}" dt="2022-02-04T00:39:06.548" v="6283" actId="20577"/>
          <ac:spMkLst>
            <pc:docMk/>
            <pc:sldMk cId="1278342901" sldId="306"/>
            <ac:spMk id="35" creationId="{DE8CB43C-C7E3-413A-8BC9-6FB1166B4CAE}"/>
          </ac:spMkLst>
        </pc:spChg>
        <pc:graphicFrameChg chg="add del mod modGraphic">
          <ac:chgData name="JOUNG JEEWOON4" userId="9b6541547d8caadf" providerId="LiveId" clId="{1210DB22-B6DC-462A-BB3C-3B06BEA778FE}" dt="2022-02-04T02:55:49.176" v="9297"/>
          <ac:graphicFrameMkLst>
            <pc:docMk/>
            <pc:sldMk cId="1278342901" sldId="306"/>
            <ac:graphicFrameMk id="8" creationId="{EAD3B173-A79C-417E-B15F-331CC12C2FD2}"/>
          </ac:graphicFrameMkLst>
        </pc:graphicFrameChg>
      </pc:sldChg>
      <pc:sldChg chg="addSp delSp modSp add del mod">
        <pc:chgData name="JOUNG JEEWOON4" userId="9b6541547d8caadf" providerId="LiveId" clId="{1210DB22-B6DC-462A-BB3C-3B06BEA778FE}" dt="2022-02-03T23:31:48.797" v="4977" actId="47"/>
        <pc:sldMkLst>
          <pc:docMk/>
          <pc:sldMk cId="1658018455" sldId="306"/>
        </pc:sldMkLst>
        <pc:spChg chg="add mod">
          <ac:chgData name="JOUNG JEEWOON4" userId="9b6541547d8caadf" providerId="LiveId" clId="{1210DB22-B6DC-462A-BB3C-3B06BEA778FE}" dt="2022-02-03T07:46:59.190" v="3927" actId="1037"/>
          <ac:spMkLst>
            <pc:docMk/>
            <pc:sldMk cId="1658018455" sldId="306"/>
            <ac:spMk id="8" creationId="{80F79E4E-2C9F-4D7D-AE6C-2CF63E03C33F}"/>
          </ac:spMkLst>
        </pc:spChg>
        <pc:spChg chg="mod">
          <ac:chgData name="JOUNG JEEWOON4" userId="9b6541547d8caadf" providerId="LiveId" clId="{1210DB22-B6DC-462A-BB3C-3B06BEA778FE}" dt="2022-02-03T06:43:24.987" v="2708"/>
          <ac:spMkLst>
            <pc:docMk/>
            <pc:sldMk cId="1658018455" sldId="306"/>
            <ac:spMk id="13" creationId="{1FFAEE6E-561F-4C28-8379-3A82C3ECF8D3}"/>
          </ac:spMkLst>
        </pc:spChg>
        <pc:spChg chg="add del mod">
          <ac:chgData name="JOUNG JEEWOON4" userId="9b6541547d8caadf" providerId="LiveId" clId="{1210DB22-B6DC-462A-BB3C-3B06BEA778FE}" dt="2022-02-03T06:49:22.106" v="2743" actId="478"/>
          <ac:spMkLst>
            <pc:docMk/>
            <pc:sldMk cId="1658018455" sldId="306"/>
            <ac:spMk id="16" creationId="{2F046258-09D9-47A1-ABDD-CB9620BD1E4A}"/>
          </ac:spMkLst>
        </pc:spChg>
        <pc:spChg chg="add del mod">
          <ac:chgData name="JOUNG JEEWOON4" userId="9b6541547d8caadf" providerId="LiveId" clId="{1210DB22-B6DC-462A-BB3C-3B06BEA778FE}" dt="2022-02-03T06:49:24.085" v="2744" actId="478"/>
          <ac:spMkLst>
            <pc:docMk/>
            <pc:sldMk cId="1658018455" sldId="306"/>
            <ac:spMk id="17" creationId="{C98D2410-89FA-4037-9208-C7AE3F790742}"/>
          </ac:spMkLst>
        </pc:spChg>
        <pc:spChg chg="add del mod">
          <ac:chgData name="JOUNG JEEWOON4" userId="9b6541547d8caadf" providerId="LiveId" clId="{1210DB22-B6DC-462A-BB3C-3B06BEA778FE}" dt="2022-02-03T06:49:04.960" v="2740" actId="478"/>
          <ac:spMkLst>
            <pc:docMk/>
            <pc:sldMk cId="1658018455" sldId="306"/>
            <ac:spMk id="18" creationId="{6C38D1ED-24A2-4816-ADCA-2FD63CC5129A}"/>
          </ac:spMkLst>
        </pc:spChg>
        <pc:spChg chg="add mod">
          <ac:chgData name="JOUNG JEEWOON4" userId="9b6541547d8caadf" providerId="LiveId" clId="{1210DB22-B6DC-462A-BB3C-3B06BEA778FE}" dt="2022-02-03T07:46:56.300" v="3918" actId="1037"/>
          <ac:spMkLst>
            <pc:docMk/>
            <pc:sldMk cId="1658018455" sldId="306"/>
            <ac:spMk id="19" creationId="{33AE56E6-3EF0-4B76-ACD5-AFD1299A00C4}"/>
          </ac:spMkLst>
        </pc:spChg>
        <pc:spChg chg="add del mod">
          <ac:chgData name="JOUNG JEEWOON4" userId="9b6541547d8caadf" providerId="LiveId" clId="{1210DB22-B6DC-462A-BB3C-3B06BEA778FE}" dt="2022-02-03T06:55:29.555" v="2799" actId="478"/>
          <ac:spMkLst>
            <pc:docMk/>
            <pc:sldMk cId="1658018455" sldId="306"/>
            <ac:spMk id="20" creationId="{C8075B20-2EAB-4E60-A953-1BC17B66D363}"/>
          </ac:spMkLst>
        </pc:spChg>
        <pc:spChg chg="add mod">
          <ac:chgData name="JOUNG JEEWOON4" userId="9b6541547d8caadf" providerId="LiveId" clId="{1210DB22-B6DC-462A-BB3C-3B06BEA778FE}" dt="2022-02-03T07:23:47.743" v="3306" actId="1076"/>
          <ac:spMkLst>
            <pc:docMk/>
            <pc:sldMk cId="1658018455" sldId="306"/>
            <ac:spMk id="21" creationId="{6B6DCFD6-38D0-43D4-A797-EE7EB6BF04A9}"/>
          </ac:spMkLst>
        </pc:spChg>
        <pc:spChg chg="add mod">
          <ac:chgData name="JOUNG JEEWOON4" userId="9b6541547d8caadf" providerId="LiveId" clId="{1210DB22-B6DC-462A-BB3C-3B06BEA778FE}" dt="2022-02-03T07:23:38.574" v="3303" actId="1076"/>
          <ac:spMkLst>
            <pc:docMk/>
            <pc:sldMk cId="1658018455" sldId="306"/>
            <ac:spMk id="22" creationId="{AADF4596-5B14-4F95-8C39-E989FE2BBF3B}"/>
          </ac:spMkLst>
        </pc:spChg>
        <pc:spChg chg="add mod">
          <ac:chgData name="JOUNG JEEWOON4" userId="9b6541547d8caadf" providerId="LiveId" clId="{1210DB22-B6DC-462A-BB3C-3B06BEA778FE}" dt="2022-02-03T07:47:06.290" v="3929" actId="14100"/>
          <ac:spMkLst>
            <pc:docMk/>
            <pc:sldMk cId="1658018455" sldId="306"/>
            <ac:spMk id="25" creationId="{08191AB0-D028-455A-8919-A819179C46A3}"/>
          </ac:spMkLst>
        </pc:spChg>
        <pc:spChg chg="del">
          <ac:chgData name="JOUNG JEEWOON4" userId="9b6541547d8caadf" providerId="LiveId" clId="{1210DB22-B6DC-462A-BB3C-3B06BEA778FE}" dt="2022-02-03T06:40:36.951" v="2670" actId="478"/>
          <ac:spMkLst>
            <pc:docMk/>
            <pc:sldMk cId="1658018455" sldId="306"/>
            <ac:spMk id="31" creationId="{FF319E6E-2E12-42D3-8C92-43D0AE228E47}"/>
          </ac:spMkLst>
        </pc:spChg>
        <pc:graphicFrameChg chg="del">
          <ac:chgData name="JOUNG JEEWOON4" userId="9b6541547d8caadf" providerId="LiveId" clId="{1210DB22-B6DC-462A-BB3C-3B06BEA778FE}" dt="2022-02-03T06:40:38.096" v="2671" actId="478"/>
          <ac:graphicFrameMkLst>
            <pc:docMk/>
            <pc:sldMk cId="1658018455" sldId="306"/>
            <ac:graphicFrameMk id="2" creationId="{DD51BFAF-CB69-449C-A9E3-75094A46AB71}"/>
          </ac:graphicFrameMkLst>
        </pc:graphicFrameChg>
        <pc:picChg chg="add del mod">
          <ac:chgData name="JOUNG JEEWOON4" userId="9b6541547d8caadf" providerId="LiveId" clId="{1210DB22-B6DC-462A-BB3C-3B06BEA778FE}" dt="2022-02-03T06:47:46.103" v="2732" actId="478"/>
          <ac:picMkLst>
            <pc:docMk/>
            <pc:sldMk cId="1658018455" sldId="306"/>
            <ac:picMk id="7" creationId="{59BE94C1-DF38-401E-B3DB-55C9C41A3F81}"/>
          </ac:picMkLst>
        </pc:picChg>
        <pc:picChg chg="add del mod ord">
          <ac:chgData name="JOUNG JEEWOON4" userId="9b6541547d8caadf" providerId="LiveId" clId="{1210DB22-B6DC-462A-BB3C-3B06BEA778FE}" dt="2022-02-03T07:46:42.480" v="3909" actId="478"/>
          <ac:picMkLst>
            <pc:docMk/>
            <pc:sldMk cId="1658018455" sldId="306"/>
            <ac:picMk id="10" creationId="{E71CFB9C-2B53-41E4-AA91-CD1519EB4023}"/>
          </ac:picMkLst>
        </pc:picChg>
        <pc:picChg chg="add del mod">
          <ac:chgData name="JOUNG JEEWOON4" userId="9b6541547d8caadf" providerId="LiveId" clId="{1210DB22-B6DC-462A-BB3C-3B06BEA778FE}" dt="2022-02-03T07:26:17.409" v="3313" actId="478"/>
          <ac:picMkLst>
            <pc:docMk/>
            <pc:sldMk cId="1658018455" sldId="306"/>
            <ac:picMk id="15" creationId="{BBDBFE50-2310-4887-A9B8-6A83C3593061}"/>
          </ac:picMkLst>
        </pc:picChg>
        <pc:picChg chg="add del">
          <ac:chgData name="JOUNG JEEWOON4" userId="9b6541547d8caadf" providerId="LiveId" clId="{1210DB22-B6DC-462A-BB3C-3B06BEA778FE}" dt="2022-02-03T07:27:51.447" v="3383" actId="478"/>
          <ac:picMkLst>
            <pc:docMk/>
            <pc:sldMk cId="1658018455" sldId="306"/>
            <ac:picMk id="24" creationId="{053D382F-20A8-4077-9FD3-64701B8E17E9}"/>
          </ac:picMkLst>
        </pc:picChg>
        <pc:picChg chg="add del mod">
          <ac:chgData name="JOUNG JEEWOON4" userId="9b6541547d8caadf" providerId="LiveId" clId="{1210DB22-B6DC-462A-BB3C-3B06BEA778FE}" dt="2022-02-03T07:28:50.364" v="3397" actId="21"/>
          <ac:picMkLst>
            <pc:docMk/>
            <pc:sldMk cId="1658018455" sldId="306"/>
            <ac:picMk id="27" creationId="{AE31DC8F-DF69-47A8-BFB0-3039D86ACD38}"/>
          </ac:picMkLst>
        </pc:picChg>
        <pc:picChg chg="add mod ord">
          <ac:chgData name="JOUNG JEEWOON4" userId="9b6541547d8caadf" providerId="LiveId" clId="{1210DB22-B6DC-462A-BB3C-3B06BEA778FE}" dt="2022-02-03T07:46:57.528" v="3920" actId="1038"/>
          <ac:picMkLst>
            <pc:docMk/>
            <pc:sldMk cId="1658018455" sldId="306"/>
            <ac:picMk id="29" creationId="{C29162E8-8F7B-4DCC-A60F-BCDB547CB4CE}"/>
          </ac:picMkLst>
        </pc:picChg>
        <pc:picChg chg="add del mod">
          <ac:chgData name="JOUNG JEEWOON4" userId="9b6541547d8caadf" providerId="LiveId" clId="{1210DB22-B6DC-462A-BB3C-3B06BEA778FE}" dt="2022-02-03T07:48:28.190" v="3940" actId="21"/>
          <ac:picMkLst>
            <pc:docMk/>
            <pc:sldMk cId="1658018455" sldId="306"/>
            <ac:picMk id="32" creationId="{E3DFBEC1-7375-4EAF-A89E-AAB60C3B96E6}"/>
          </ac:picMkLst>
        </pc:picChg>
      </pc:sldChg>
      <pc:sldChg chg="addSp delSp modSp add mod">
        <pc:chgData name="JOUNG JEEWOON4" userId="9b6541547d8caadf" providerId="LiveId" clId="{1210DB22-B6DC-462A-BB3C-3B06BEA778FE}" dt="2022-02-04T02:55:52.108" v="9298"/>
        <pc:sldMkLst>
          <pc:docMk/>
          <pc:sldMk cId="908697630" sldId="307"/>
        </pc:sldMkLst>
        <pc:spChg chg="mod">
          <ac:chgData name="JOUNG JEEWOON4" userId="9b6541547d8caadf" providerId="LiveId" clId="{1210DB22-B6DC-462A-BB3C-3B06BEA778FE}" dt="2022-02-04T00:45:17.580" v="6424" actId="20577"/>
          <ac:spMkLst>
            <pc:docMk/>
            <pc:sldMk cId="908697630" sldId="307"/>
            <ac:spMk id="13" creationId="{1FFAEE6E-561F-4C28-8379-3A82C3ECF8D3}"/>
          </ac:spMkLst>
        </pc:spChg>
        <pc:spChg chg="mod">
          <ac:chgData name="JOUNG JEEWOON4" userId="9b6541547d8caadf" providerId="LiveId" clId="{1210DB22-B6DC-462A-BB3C-3B06BEA778FE}" dt="2022-02-04T02:24:53.646" v="8429" actId="20577"/>
          <ac:spMkLst>
            <pc:docMk/>
            <pc:sldMk cId="908697630" sldId="307"/>
            <ac:spMk id="14" creationId="{6500B0C1-26D6-4CF9-85FE-45DC2C141979}"/>
          </ac:spMkLst>
        </pc:spChg>
        <pc:spChg chg="add del mod">
          <ac:chgData name="JOUNG JEEWOON4" userId="9b6541547d8caadf" providerId="LiveId" clId="{1210DB22-B6DC-462A-BB3C-3B06BEA778FE}" dt="2022-02-04T01:36:02.762" v="7149" actId="478"/>
          <ac:spMkLst>
            <pc:docMk/>
            <pc:sldMk cId="908697630" sldId="307"/>
            <ac:spMk id="15" creationId="{B5A9FDF2-5558-4553-AE44-98CD057D2622}"/>
          </ac:spMkLst>
        </pc:spChg>
        <pc:spChg chg="add mod">
          <ac:chgData name="JOUNG JEEWOON4" userId="9b6541547d8caadf" providerId="LiveId" clId="{1210DB22-B6DC-462A-BB3C-3B06BEA778FE}" dt="2022-02-04T01:49:06.828" v="7895" actId="1076"/>
          <ac:spMkLst>
            <pc:docMk/>
            <pc:sldMk cId="908697630" sldId="307"/>
            <ac:spMk id="16" creationId="{64E202F9-3EF6-468D-976E-86FB6196FB4A}"/>
          </ac:spMkLst>
        </pc:spChg>
        <pc:spChg chg="add mod">
          <ac:chgData name="JOUNG JEEWOON4" userId="9b6541547d8caadf" providerId="LiveId" clId="{1210DB22-B6DC-462A-BB3C-3B06BEA778FE}" dt="2022-02-04T01:49:24.311" v="7919" actId="20577"/>
          <ac:spMkLst>
            <pc:docMk/>
            <pc:sldMk cId="908697630" sldId="307"/>
            <ac:spMk id="17" creationId="{994557B6-CE9A-4767-947E-A2A5953B8BA5}"/>
          </ac:spMkLst>
        </pc:spChg>
        <pc:spChg chg="add del">
          <ac:chgData name="JOUNG JEEWOON4" userId="9b6541547d8caadf" providerId="LiveId" clId="{1210DB22-B6DC-462A-BB3C-3B06BEA778FE}" dt="2022-02-04T02:24:23.867" v="8420" actId="22"/>
          <ac:spMkLst>
            <pc:docMk/>
            <pc:sldMk cId="908697630" sldId="307"/>
            <ac:spMk id="18" creationId="{B57D73A8-1504-4E34-B134-EF40A3543979}"/>
          </ac:spMkLst>
        </pc:spChg>
        <pc:spChg chg="del">
          <ac:chgData name="JOUNG JEEWOON4" userId="9b6541547d8caadf" providerId="LiveId" clId="{1210DB22-B6DC-462A-BB3C-3B06BEA778FE}" dt="2022-02-04T01:05:03.305" v="6533" actId="478"/>
          <ac:spMkLst>
            <pc:docMk/>
            <pc:sldMk cId="908697630" sldId="307"/>
            <ac:spMk id="33" creationId="{58068C37-BED0-4E72-A973-8D4833407AD8}"/>
          </ac:spMkLst>
        </pc:spChg>
        <pc:spChg chg="del">
          <ac:chgData name="JOUNG JEEWOON4" userId="9b6541547d8caadf" providerId="LiveId" clId="{1210DB22-B6DC-462A-BB3C-3B06BEA778FE}" dt="2022-02-04T01:05:02.253" v="6532" actId="478"/>
          <ac:spMkLst>
            <pc:docMk/>
            <pc:sldMk cId="908697630" sldId="307"/>
            <ac:spMk id="35" creationId="{DE8CB43C-C7E3-413A-8BC9-6FB1166B4CAE}"/>
          </ac:spMkLst>
        </pc:spChg>
        <pc:graphicFrameChg chg="mod modGraphic">
          <ac:chgData name="JOUNG JEEWOON4" userId="9b6541547d8caadf" providerId="LiveId" clId="{1210DB22-B6DC-462A-BB3C-3B06BEA778FE}" dt="2022-02-04T02:55:52.108" v="9298"/>
          <ac:graphicFrameMkLst>
            <pc:docMk/>
            <pc:sldMk cId="908697630" sldId="307"/>
            <ac:graphicFrameMk id="8" creationId="{EAD3B173-A79C-417E-B15F-331CC12C2FD2}"/>
          </ac:graphicFrameMkLst>
        </pc:graphicFrameChg>
      </pc:sldChg>
      <pc:sldChg chg="addSp delSp modSp add del mod">
        <pc:chgData name="JOUNG JEEWOON4" userId="9b6541547d8caadf" providerId="LiveId" clId="{1210DB22-B6DC-462A-BB3C-3B06BEA778FE}" dt="2022-02-03T23:31:50.345" v="4978" actId="47"/>
        <pc:sldMkLst>
          <pc:docMk/>
          <pc:sldMk cId="1666532828" sldId="307"/>
        </pc:sldMkLst>
        <pc:spChg chg="del">
          <ac:chgData name="JOUNG JEEWOON4" userId="9b6541547d8caadf" providerId="LiveId" clId="{1210DB22-B6DC-462A-BB3C-3B06BEA778FE}" dt="2022-02-03T07:28:04.957" v="3387" actId="478"/>
          <ac:spMkLst>
            <pc:docMk/>
            <pc:sldMk cId="1666532828" sldId="307"/>
            <ac:spMk id="8" creationId="{80F79E4E-2C9F-4D7D-AE6C-2CF63E03C33F}"/>
          </ac:spMkLst>
        </pc:spChg>
        <pc:spChg chg="add mod">
          <ac:chgData name="JOUNG JEEWOON4" userId="9b6541547d8caadf" providerId="LiveId" clId="{1210DB22-B6DC-462A-BB3C-3B06BEA778FE}" dt="2022-02-03T07:47:19.538" v="3931" actId="1038"/>
          <ac:spMkLst>
            <pc:docMk/>
            <pc:sldMk cId="1666532828" sldId="307"/>
            <ac:spMk id="17" creationId="{24057A2E-6A06-40A9-86EE-36B487C2F9C9}"/>
          </ac:spMkLst>
        </pc:spChg>
        <pc:spChg chg="add mod">
          <ac:chgData name="JOUNG JEEWOON4" userId="9b6541547d8caadf" providerId="LiveId" clId="{1210DB22-B6DC-462A-BB3C-3B06BEA778FE}" dt="2022-02-03T07:33:48.184" v="3452" actId="1037"/>
          <ac:spMkLst>
            <pc:docMk/>
            <pc:sldMk cId="1666532828" sldId="307"/>
            <ac:spMk id="18" creationId="{7407360F-19BE-49EC-9031-9C5D88BF5437}"/>
          </ac:spMkLst>
        </pc:spChg>
        <pc:spChg chg="del">
          <ac:chgData name="JOUNG JEEWOON4" userId="9b6541547d8caadf" providerId="LiveId" clId="{1210DB22-B6DC-462A-BB3C-3B06BEA778FE}" dt="2022-02-03T07:28:04.957" v="3387" actId="478"/>
          <ac:spMkLst>
            <pc:docMk/>
            <pc:sldMk cId="1666532828" sldId="307"/>
            <ac:spMk id="19" creationId="{33AE56E6-3EF0-4B76-ACD5-AFD1299A00C4}"/>
          </ac:spMkLst>
        </pc:spChg>
        <pc:spChg chg="del">
          <ac:chgData name="JOUNG JEEWOON4" userId="9b6541547d8caadf" providerId="LiveId" clId="{1210DB22-B6DC-462A-BB3C-3B06BEA778FE}" dt="2022-02-03T07:28:07.232" v="3388" actId="478"/>
          <ac:spMkLst>
            <pc:docMk/>
            <pc:sldMk cId="1666532828" sldId="307"/>
            <ac:spMk id="21" creationId="{6B6DCFD6-38D0-43D4-A797-EE7EB6BF04A9}"/>
          </ac:spMkLst>
        </pc:spChg>
        <pc:spChg chg="del">
          <ac:chgData name="JOUNG JEEWOON4" userId="9b6541547d8caadf" providerId="LiveId" clId="{1210DB22-B6DC-462A-BB3C-3B06BEA778FE}" dt="2022-02-03T07:28:08.586" v="3389" actId="478"/>
          <ac:spMkLst>
            <pc:docMk/>
            <pc:sldMk cId="1666532828" sldId="307"/>
            <ac:spMk id="22" creationId="{AADF4596-5B14-4F95-8C39-E989FE2BBF3B}"/>
          </ac:spMkLst>
        </pc:spChg>
        <pc:spChg chg="add mod ord">
          <ac:chgData name="JOUNG JEEWOON4" userId="9b6541547d8caadf" providerId="LiveId" clId="{1210DB22-B6DC-462A-BB3C-3B06BEA778FE}" dt="2022-02-03T07:40:10.606" v="3894" actId="1036"/>
          <ac:spMkLst>
            <pc:docMk/>
            <pc:sldMk cId="1666532828" sldId="307"/>
            <ac:spMk id="23" creationId="{51A1DC73-6E93-4B15-8C36-2ACFA3425C97}"/>
          </ac:spMkLst>
        </pc:spChg>
        <pc:spChg chg="add mod">
          <ac:chgData name="JOUNG JEEWOON4" userId="9b6541547d8caadf" providerId="LiveId" clId="{1210DB22-B6DC-462A-BB3C-3B06BEA778FE}" dt="2022-02-03T07:39:52.560" v="3802" actId="1036"/>
          <ac:spMkLst>
            <pc:docMk/>
            <pc:sldMk cId="1666532828" sldId="307"/>
            <ac:spMk id="24" creationId="{BD52132A-4E5E-4984-9870-44BDB7E9FB33}"/>
          </ac:spMkLst>
        </pc:spChg>
        <pc:spChg chg="del">
          <ac:chgData name="JOUNG JEEWOON4" userId="9b6541547d8caadf" providerId="LiveId" clId="{1210DB22-B6DC-462A-BB3C-3B06BEA778FE}" dt="2022-02-03T07:27:57.915" v="3386" actId="478"/>
          <ac:spMkLst>
            <pc:docMk/>
            <pc:sldMk cId="1666532828" sldId="307"/>
            <ac:spMk id="25" creationId="{08191AB0-D028-455A-8919-A819179C46A3}"/>
          </ac:spMkLst>
        </pc:spChg>
        <pc:spChg chg="add mod">
          <ac:chgData name="JOUNG JEEWOON4" userId="9b6541547d8caadf" providerId="LiveId" clId="{1210DB22-B6DC-462A-BB3C-3B06BEA778FE}" dt="2022-02-03T07:40:02.120" v="3861" actId="1035"/>
          <ac:spMkLst>
            <pc:docMk/>
            <pc:sldMk cId="1666532828" sldId="307"/>
            <ac:spMk id="29" creationId="{AD6E68BC-E387-4BA8-9CD5-E4420EABB897}"/>
          </ac:spMkLst>
        </pc:spChg>
        <pc:picChg chg="add del mod">
          <ac:chgData name="JOUNG JEEWOON4" userId="9b6541547d8caadf" providerId="LiveId" clId="{1210DB22-B6DC-462A-BB3C-3B06BEA778FE}" dt="2022-02-03T07:30:43.898" v="3416" actId="478"/>
          <ac:picMkLst>
            <pc:docMk/>
            <pc:sldMk cId="1666532828" sldId="307"/>
            <ac:picMk id="3" creationId="{9E032DFC-A9E4-442C-A116-B4E8B35C5E8E}"/>
          </ac:picMkLst>
        </pc:picChg>
        <pc:picChg chg="add del mod">
          <ac:chgData name="JOUNG JEEWOON4" userId="9b6541547d8caadf" providerId="LiveId" clId="{1210DB22-B6DC-462A-BB3C-3B06BEA778FE}" dt="2022-02-03T07:35:13.523" v="3463" actId="478"/>
          <ac:picMkLst>
            <pc:docMk/>
            <pc:sldMk cId="1666532828" sldId="307"/>
            <ac:picMk id="9" creationId="{898EEE4E-26A8-4E16-8D95-CC497675E6AF}"/>
          </ac:picMkLst>
        </pc:picChg>
        <pc:picChg chg="del">
          <ac:chgData name="JOUNG JEEWOON4" userId="9b6541547d8caadf" providerId="LiveId" clId="{1210DB22-B6DC-462A-BB3C-3B06BEA778FE}" dt="2022-02-03T07:27:56.952" v="3385" actId="478"/>
          <ac:picMkLst>
            <pc:docMk/>
            <pc:sldMk cId="1666532828" sldId="307"/>
            <ac:picMk id="10" creationId="{E71CFB9C-2B53-41E4-AA91-CD1519EB4023}"/>
          </ac:picMkLst>
        </pc:picChg>
        <pc:picChg chg="add del mod">
          <ac:chgData name="JOUNG JEEWOON4" userId="9b6541547d8caadf" providerId="LiveId" clId="{1210DB22-B6DC-462A-BB3C-3B06BEA778FE}" dt="2022-02-03T07:33:36.979" v="3434" actId="478"/>
          <ac:picMkLst>
            <pc:docMk/>
            <pc:sldMk cId="1666532828" sldId="307"/>
            <ac:picMk id="16" creationId="{6356EE4F-77BB-49B3-B198-484376DB3FE8}"/>
          </ac:picMkLst>
        </pc:picChg>
        <pc:picChg chg="add del mod ord">
          <ac:chgData name="JOUNG JEEWOON4" userId="9b6541547d8caadf" providerId="LiveId" clId="{1210DB22-B6DC-462A-BB3C-3B06BEA778FE}" dt="2022-02-03T07:33:32.632" v="3433" actId="478"/>
          <ac:picMkLst>
            <pc:docMk/>
            <pc:sldMk cId="1666532828" sldId="307"/>
            <ac:picMk id="20" creationId="{6B316486-A789-47C6-A723-67309C6300D1}"/>
          </ac:picMkLst>
        </pc:picChg>
        <pc:picChg chg="add mod">
          <ac:chgData name="JOUNG JEEWOON4" userId="9b6541547d8caadf" providerId="LiveId" clId="{1210DB22-B6DC-462A-BB3C-3B06BEA778FE}" dt="2022-02-03T07:39:58.901" v="3855" actId="1036"/>
          <ac:picMkLst>
            <pc:docMk/>
            <pc:sldMk cId="1666532828" sldId="307"/>
            <ac:picMk id="27" creationId="{32CFCFF1-9586-42AD-830F-8193E608E72C}"/>
          </ac:picMkLst>
        </pc:picChg>
      </pc:sldChg>
      <pc:sldChg chg="new del">
        <pc:chgData name="JOUNG JEEWOON4" userId="9b6541547d8caadf" providerId="LiveId" clId="{1210DB22-B6DC-462A-BB3C-3B06BEA778FE}" dt="2022-02-04T01:37:45.592" v="7228" actId="680"/>
        <pc:sldMkLst>
          <pc:docMk/>
          <pc:sldMk cId="178999993" sldId="308"/>
        </pc:sldMkLst>
      </pc:sldChg>
      <pc:sldChg chg="addSp delSp modSp add del mod">
        <pc:chgData name="JOUNG JEEWOON4" userId="9b6541547d8caadf" providerId="LiveId" clId="{1210DB22-B6DC-462A-BB3C-3B06BEA778FE}" dt="2022-02-03T23:31:53.104" v="4979" actId="47"/>
        <pc:sldMkLst>
          <pc:docMk/>
          <pc:sldMk cId="764195660" sldId="308"/>
        </pc:sldMkLst>
        <pc:spChg chg="del">
          <ac:chgData name="JOUNG JEEWOON4" userId="9b6541547d8caadf" providerId="LiveId" clId="{1210DB22-B6DC-462A-BB3C-3B06BEA778FE}" dt="2022-02-03T07:45:33.342" v="3900" actId="478"/>
          <ac:spMkLst>
            <pc:docMk/>
            <pc:sldMk cId="764195660" sldId="308"/>
            <ac:spMk id="17" creationId="{24057A2E-6A06-40A9-86EE-36B487C2F9C9}"/>
          </ac:spMkLst>
        </pc:spChg>
        <pc:spChg chg="del">
          <ac:chgData name="JOUNG JEEWOON4" userId="9b6541547d8caadf" providerId="LiveId" clId="{1210DB22-B6DC-462A-BB3C-3B06BEA778FE}" dt="2022-02-03T07:45:32.353" v="3899" actId="478"/>
          <ac:spMkLst>
            <pc:docMk/>
            <pc:sldMk cId="764195660" sldId="308"/>
            <ac:spMk id="18" creationId="{7407360F-19BE-49EC-9031-9C5D88BF5437}"/>
          </ac:spMkLst>
        </pc:spChg>
        <pc:spChg chg="add mod">
          <ac:chgData name="JOUNG JEEWOON4" userId="9b6541547d8caadf" providerId="LiveId" clId="{1210DB22-B6DC-462A-BB3C-3B06BEA778FE}" dt="2022-02-03T07:49:33.937" v="3953" actId="14100"/>
          <ac:spMkLst>
            <pc:docMk/>
            <pc:sldMk cId="764195660" sldId="308"/>
            <ac:spMk id="21" creationId="{88A8502A-EC97-4FED-80C0-D16F72CC9241}"/>
          </ac:spMkLst>
        </pc:spChg>
        <pc:spChg chg="add mod">
          <ac:chgData name="JOUNG JEEWOON4" userId="9b6541547d8caadf" providerId="LiveId" clId="{1210DB22-B6DC-462A-BB3C-3B06BEA778FE}" dt="2022-02-03T07:51:42.616" v="3977" actId="1035"/>
          <ac:spMkLst>
            <pc:docMk/>
            <pc:sldMk cId="764195660" sldId="308"/>
            <ac:spMk id="22" creationId="{E6AAEBED-6EB3-4FED-8144-D45EFBD25359}"/>
          </ac:spMkLst>
        </pc:spChg>
        <pc:spChg chg="del">
          <ac:chgData name="JOUNG JEEWOON4" userId="9b6541547d8caadf" providerId="LiveId" clId="{1210DB22-B6DC-462A-BB3C-3B06BEA778FE}" dt="2022-02-03T07:45:31.310" v="3898" actId="478"/>
          <ac:spMkLst>
            <pc:docMk/>
            <pc:sldMk cId="764195660" sldId="308"/>
            <ac:spMk id="23" creationId="{51A1DC73-6E93-4B15-8C36-2ACFA3425C97}"/>
          </ac:spMkLst>
        </pc:spChg>
        <pc:spChg chg="del">
          <ac:chgData name="JOUNG JEEWOON4" userId="9b6541547d8caadf" providerId="LiveId" clId="{1210DB22-B6DC-462A-BB3C-3B06BEA778FE}" dt="2022-02-03T07:45:34.171" v="3901" actId="478"/>
          <ac:spMkLst>
            <pc:docMk/>
            <pc:sldMk cId="764195660" sldId="308"/>
            <ac:spMk id="24" creationId="{BD52132A-4E5E-4984-9870-44BDB7E9FB33}"/>
          </ac:spMkLst>
        </pc:spChg>
        <pc:spChg chg="add mod">
          <ac:chgData name="JOUNG JEEWOON4" userId="9b6541547d8caadf" providerId="LiveId" clId="{1210DB22-B6DC-462A-BB3C-3B06BEA778FE}" dt="2022-02-03T07:55:35.001" v="4290"/>
          <ac:spMkLst>
            <pc:docMk/>
            <pc:sldMk cId="764195660" sldId="308"/>
            <ac:spMk id="25" creationId="{3EFC8792-8712-402A-8A20-9A52D5637305}"/>
          </ac:spMkLst>
        </pc:spChg>
        <pc:spChg chg="del">
          <ac:chgData name="JOUNG JEEWOON4" userId="9b6541547d8caadf" providerId="LiveId" clId="{1210DB22-B6DC-462A-BB3C-3B06BEA778FE}" dt="2022-02-03T07:45:35.296" v="3902" actId="478"/>
          <ac:spMkLst>
            <pc:docMk/>
            <pc:sldMk cId="764195660" sldId="308"/>
            <ac:spMk id="29" creationId="{AD6E68BC-E387-4BA8-9CD5-E4420EABB897}"/>
          </ac:spMkLst>
        </pc:spChg>
        <pc:picChg chg="add del mod">
          <ac:chgData name="JOUNG JEEWOON4" userId="9b6541547d8caadf" providerId="LiveId" clId="{1210DB22-B6DC-462A-BB3C-3B06BEA778FE}" dt="2022-02-03T07:48:13.418" v="3934" actId="21"/>
          <ac:picMkLst>
            <pc:docMk/>
            <pc:sldMk cId="764195660" sldId="308"/>
            <ac:picMk id="3" creationId="{F6A43299-896E-4B64-8620-8D0CB6B18D58}"/>
          </ac:picMkLst>
        </pc:picChg>
        <pc:picChg chg="add mod ord">
          <ac:chgData name="JOUNG JEEWOON4" userId="9b6541547d8caadf" providerId="LiveId" clId="{1210DB22-B6DC-462A-BB3C-3B06BEA778FE}" dt="2022-02-03T07:51:21.068" v="3961" actId="167"/>
          <ac:picMkLst>
            <pc:docMk/>
            <pc:sldMk cId="764195660" sldId="308"/>
            <ac:picMk id="8" creationId="{E5C3CD43-F5D2-4B7E-98E6-905B4414B04F}"/>
          </ac:picMkLst>
        </pc:picChg>
        <pc:picChg chg="add del mod ord">
          <ac:chgData name="JOUNG JEEWOON4" userId="9b6541547d8caadf" providerId="LiveId" clId="{1210DB22-B6DC-462A-BB3C-3B06BEA778FE}" dt="2022-02-03T07:51:24.589" v="3962" actId="478"/>
          <ac:picMkLst>
            <pc:docMk/>
            <pc:sldMk cId="764195660" sldId="308"/>
            <ac:picMk id="19" creationId="{A9B6FEA8-613B-4D69-9038-444753C4ECF4}"/>
          </ac:picMkLst>
        </pc:picChg>
        <pc:picChg chg="del">
          <ac:chgData name="JOUNG JEEWOON4" userId="9b6541547d8caadf" providerId="LiveId" clId="{1210DB22-B6DC-462A-BB3C-3B06BEA778FE}" dt="2022-02-03T07:45:29.323" v="3896" actId="478"/>
          <ac:picMkLst>
            <pc:docMk/>
            <pc:sldMk cId="764195660" sldId="308"/>
            <ac:picMk id="20" creationId="{6B316486-A789-47C6-A723-67309C6300D1}"/>
          </ac:picMkLst>
        </pc:picChg>
        <pc:picChg chg="del">
          <ac:chgData name="JOUNG JEEWOON4" userId="9b6541547d8caadf" providerId="LiveId" clId="{1210DB22-B6DC-462A-BB3C-3B06BEA778FE}" dt="2022-02-03T07:45:29.994" v="3897" actId="478"/>
          <ac:picMkLst>
            <pc:docMk/>
            <pc:sldMk cId="764195660" sldId="308"/>
            <ac:picMk id="27" creationId="{32CFCFF1-9586-42AD-830F-8193E608E72C}"/>
          </ac:picMkLst>
        </pc:picChg>
      </pc:sldChg>
      <pc:sldChg chg="modSp add mod">
        <pc:chgData name="JOUNG JEEWOON4" userId="9b6541547d8caadf" providerId="LiveId" clId="{1210DB22-B6DC-462A-BB3C-3B06BEA778FE}" dt="2022-02-04T02:55:55.110" v="9299"/>
        <pc:sldMkLst>
          <pc:docMk/>
          <pc:sldMk cId="1839652331" sldId="308"/>
        </pc:sldMkLst>
        <pc:spChg chg="mod">
          <ac:chgData name="JOUNG JEEWOON4" userId="9b6541547d8caadf" providerId="LiveId" clId="{1210DB22-B6DC-462A-BB3C-3B06BEA778FE}" dt="2022-02-04T02:28:44.917" v="8622"/>
          <ac:spMkLst>
            <pc:docMk/>
            <pc:sldMk cId="1839652331" sldId="308"/>
            <ac:spMk id="13" creationId="{1FFAEE6E-561F-4C28-8379-3A82C3ECF8D3}"/>
          </ac:spMkLst>
        </pc:spChg>
        <pc:spChg chg="mod">
          <ac:chgData name="JOUNG JEEWOON4" userId="9b6541547d8caadf" providerId="LiveId" clId="{1210DB22-B6DC-462A-BB3C-3B06BEA778FE}" dt="2022-02-04T02:24:57.025" v="8431" actId="20577"/>
          <ac:spMkLst>
            <pc:docMk/>
            <pc:sldMk cId="1839652331" sldId="308"/>
            <ac:spMk id="14" creationId="{6500B0C1-26D6-4CF9-85FE-45DC2C141979}"/>
          </ac:spMkLst>
        </pc:spChg>
        <pc:spChg chg="mod">
          <ac:chgData name="JOUNG JEEWOON4" userId="9b6541547d8caadf" providerId="LiveId" clId="{1210DB22-B6DC-462A-BB3C-3B06BEA778FE}" dt="2022-02-04T02:25:44.642" v="8512" actId="1076"/>
          <ac:spMkLst>
            <pc:docMk/>
            <pc:sldMk cId="1839652331" sldId="308"/>
            <ac:spMk id="16" creationId="{64E202F9-3EF6-468D-976E-86FB6196FB4A}"/>
          </ac:spMkLst>
        </pc:spChg>
        <pc:spChg chg="mod">
          <ac:chgData name="JOUNG JEEWOON4" userId="9b6541547d8caadf" providerId="LiveId" clId="{1210DB22-B6DC-462A-BB3C-3B06BEA778FE}" dt="2022-02-04T02:26:40.237" v="8612" actId="1076"/>
          <ac:spMkLst>
            <pc:docMk/>
            <pc:sldMk cId="1839652331" sldId="308"/>
            <ac:spMk id="17" creationId="{994557B6-CE9A-4767-947E-A2A5953B8BA5}"/>
          </ac:spMkLst>
        </pc:spChg>
        <pc:graphicFrameChg chg="mod modGraphic">
          <ac:chgData name="JOUNG JEEWOON4" userId="9b6541547d8caadf" providerId="LiveId" clId="{1210DB22-B6DC-462A-BB3C-3B06BEA778FE}" dt="2022-02-04T02:55:55.110" v="9299"/>
          <ac:graphicFrameMkLst>
            <pc:docMk/>
            <pc:sldMk cId="1839652331" sldId="308"/>
            <ac:graphicFrameMk id="8" creationId="{EAD3B173-A79C-417E-B15F-331CC12C2FD2}"/>
          </ac:graphicFrameMkLst>
        </pc:graphicFrameChg>
      </pc:sldChg>
      <pc:sldChg chg="add del">
        <pc:chgData name="JOUNG JEEWOON4" userId="9b6541547d8caadf" providerId="LiveId" clId="{1210DB22-B6DC-462A-BB3C-3B06BEA778FE}" dt="2022-02-04T01:19:20.742" v="6587"/>
        <pc:sldMkLst>
          <pc:docMk/>
          <pc:sldMk cId="2530652925" sldId="308"/>
        </pc:sldMkLst>
      </pc:sldChg>
      <pc:sldChg chg="addSp delSp modSp add mod">
        <pc:chgData name="JOUNG JEEWOON4" userId="9b6541547d8caadf" providerId="LiveId" clId="{1210DB22-B6DC-462A-BB3C-3B06BEA778FE}" dt="2022-02-04T03:10:25.081" v="9712" actId="20577"/>
        <pc:sldMkLst>
          <pc:docMk/>
          <pc:sldMk cId="2012156268" sldId="309"/>
        </pc:sldMkLst>
        <pc:spChg chg="mod">
          <ac:chgData name="JOUNG JEEWOON4" userId="9b6541547d8caadf" providerId="LiveId" clId="{1210DB22-B6DC-462A-BB3C-3B06BEA778FE}" dt="2022-02-04T02:44:06.834" v="9038" actId="20577"/>
          <ac:spMkLst>
            <pc:docMk/>
            <pc:sldMk cId="2012156268" sldId="309"/>
            <ac:spMk id="13" creationId="{1FFAEE6E-561F-4C28-8379-3A82C3ECF8D3}"/>
          </ac:spMkLst>
        </pc:spChg>
        <pc:spChg chg="mod">
          <ac:chgData name="JOUNG JEEWOON4" userId="9b6541547d8caadf" providerId="LiveId" clId="{1210DB22-B6DC-462A-BB3C-3B06BEA778FE}" dt="2022-02-04T02:45:36.545" v="9209" actId="1076"/>
          <ac:spMkLst>
            <pc:docMk/>
            <pc:sldMk cId="2012156268" sldId="309"/>
            <ac:spMk id="16" creationId="{64E202F9-3EF6-468D-976E-86FB6196FB4A}"/>
          </ac:spMkLst>
        </pc:spChg>
        <pc:spChg chg="mod">
          <ac:chgData name="JOUNG JEEWOON4" userId="9b6541547d8caadf" providerId="LiveId" clId="{1210DB22-B6DC-462A-BB3C-3B06BEA778FE}" dt="2022-02-04T02:45:27.197" v="9208" actId="14100"/>
          <ac:spMkLst>
            <pc:docMk/>
            <pc:sldMk cId="2012156268" sldId="309"/>
            <ac:spMk id="17" creationId="{994557B6-CE9A-4767-947E-A2A5953B8BA5}"/>
          </ac:spMkLst>
        </pc:spChg>
        <pc:graphicFrameChg chg="del">
          <ac:chgData name="JOUNG JEEWOON4" userId="9b6541547d8caadf" providerId="LiveId" clId="{1210DB22-B6DC-462A-BB3C-3B06BEA778FE}" dt="2022-02-04T02:46:22.467" v="9210" actId="478"/>
          <ac:graphicFrameMkLst>
            <pc:docMk/>
            <pc:sldMk cId="2012156268" sldId="309"/>
            <ac:graphicFrameMk id="8" creationId="{EAD3B173-A79C-417E-B15F-331CC12C2FD2}"/>
          </ac:graphicFrameMkLst>
        </pc:graphicFrameChg>
        <pc:graphicFrameChg chg="add mod modGraphic">
          <ac:chgData name="JOUNG JEEWOON4" userId="9b6541547d8caadf" providerId="LiveId" clId="{1210DB22-B6DC-462A-BB3C-3B06BEA778FE}" dt="2022-02-04T03:10:25.081" v="9712" actId="20577"/>
          <ac:graphicFrameMkLst>
            <pc:docMk/>
            <pc:sldMk cId="2012156268" sldId="309"/>
            <ac:graphicFrameMk id="15" creationId="{9E89FC6F-64D6-470C-9941-05002191E3CF}"/>
          </ac:graphicFrameMkLst>
        </pc:graphicFrameChg>
        <pc:picChg chg="add del mod">
          <ac:chgData name="JOUNG JEEWOON4" userId="9b6541547d8caadf" providerId="LiveId" clId="{1210DB22-B6DC-462A-BB3C-3B06BEA778FE}" dt="2022-02-04T02:52:46.922" v="9234" actId="478"/>
          <ac:picMkLst>
            <pc:docMk/>
            <pc:sldMk cId="2012156268" sldId="309"/>
            <ac:picMk id="3" creationId="{7BAB9BC5-47A1-4392-90E1-5843C5257AF3}"/>
          </ac:picMkLst>
        </pc:picChg>
        <pc:picChg chg="add del mod">
          <ac:chgData name="JOUNG JEEWOON4" userId="9b6541547d8caadf" providerId="LiveId" clId="{1210DB22-B6DC-462A-BB3C-3B06BEA778FE}" dt="2022-02-04T02:53:06.291" v="9240" actId="478"/>
          <ac:picMkLst>
            <pc:docMk/>
            <pc:sldMk cId="2012156268" sldId="309"/>
            <ac:picMk id="9" creationId="{B9E35535-6FFB-4E8A-A3BE-6A946DAFC5F3}"/>
          </ac:picMkLst>
        </pc:picChg>
        <pc:picChg chg="add mod">
          <ac:chgData name="JOUNG JEEWOON4" userId="9b6541547d8caadf" providerId="LiveId" clId="{1210DB22-B6DC-462A-BB3C-3B06BEA778FE}" dt="2022-02-04T02:56:16.128" v="9301" actId="1076"/>
          <ac:picMkLst>
            <pc:docMk/>
            <pc:sldMk cId="2012156268" sldId="309"/>
            <ac:picMk id="18" creationId="{2A50C616-C374-49E5-9AB4-D7CD35D4A324}"/>
          </ac:picMkLst>
        </pc:picChg>
        <pc:picChg chg="add mod">
          <ac:chgData name="JOUNG JEEWOON4" userId="9b6541547d8caadf" providerId="LiveId" clId="{1210DB22-B6DC-462A-BB3C-3B06BEA778FE}" dt="2022-02-04T03:07:15.926" v="9660" actId="1076"/>
          <ac:picMkLst>
            <pc:docMk/>
            <pc:sldMk cId="2012156268" sldId="309"/>
            <ac:picMk id="20" creationId="{D3FC9C7C-FE3A-4F29-827D-89FE4432EC3E}"/>
          </ac:picMkLst>
        </pc:picChg>
      </pc:sldChg>
      <pc:sldChg chg="addSp delSp modSp add mod">
        <pc:chgData name="JOUNG JEEWOON4" userId="9b6541547d8caadf" providerId="LiveId" clId="{1210DB22-B6DC-462A-BB3C-3B06BEA778FE}" dt="2022-02-04T04:48:05.399" v="12247" actId="21"/>
        <pc:sldMkLst>
          <pc:docMk/>
          <pc:sldMk cId="105312885" sldId="310"/>
        </pc:sldMkLst>
        <pc:spChg chg="mod">
          <ac:chgData name="JOUNG JEEWOON4" userId="9b6541547d8caadf" providerId="LiveId" clId="{1210DB22-B6DC-462A-BB3C-3B06BEA778FE}" dt="2022-02-04T04:05:23.138" v="10395" actId="20577"/>
          <ac:spMkLst>
            <pc:docMk/>
            <pc:sldMk cId="105312885" sldId="310"/>
            <ac:spMk id="13" creationId="{1FFAEE6E-561F-4C28-8379-3A82C3ECF8D3}"/>
          </ac:spMkLst>
        </pc:spChg>
        <pc:spChg chg="mod">
          <ac:chgData name="JOUNG JEEWOON4" userId="9b6541547d8caadf" providerId="LiveId" clId="{1210DB22-B6DC-462A-BB3C-3B06BEA778FE}" dt="2022-02-04T04:03:04.973" v="10270"/>
          <ac:spMkLst>
            <pc:docMk/>
            <pc:sldMk cId="105312885" sldId="310"/>
            <ac:spMk id="14" creationId="{6500B0C1-26D6-4CF9-85FE-45DC2C141979}"/>
          </ac:spMkLst>
        </pc:spChg>
        <pc:spChg chg="add del mod">
          <ac:chgData name="JOUNG JEEWOON4" userId="9b6541547d8caadf" providerId="LiveId" clId="{1210DB22-B6DC-462A-BB3C-3B06BEA778FE}" dt="2022-02-04T04:03:55.978" v="10340" actId="478"/>
          <ac:spMkLst>
            <pc:docMk/>
            <pc:sldMk cId="105312885" sldId="310"/>
            <ac:spMk id="15" creationId="{13D3A8E5-8C38-4FB1-B9D1-420267405FAA}"/>
          </ac:spMkLst>
        </pc:spChg>
        <pc:spChg chg="del mod">
          <ac:chgData name="JOUNG JEEWOON4" userId="9b6541547d8caadf" providerId="LiveId" clId="{1210DB22-B6DC-462A-BB3C-3B06BEA778FE}" dt="2022-02-04T04:03:50.852" v="10338" actId="478"/>
          <ac:spMkLst>
            <pc:docMk/>
            <pc:sldMk cId="105312885" sldId="310"/>
            <ac:spMk id="16" creationId="{64E202F9-3EF6-468D-976E-86FB6196FB4A}"/>
          </ac:spMkLst>
        </pc:spChg>
        <pc:spChg chg="del mod">
          <ac:chgData name="JOUNG JEEWOON4" userId="9b6541547d8caadf" providerId="LiveId" clId="{1210DB22-B6DC-462A-BB3C-3B06BEA778FE}" dt="2022-02-04T04:03:49.459" v="10337" actId="478"/>
          <ac:spMkLst>
            <pc:docMk/>
            <pc:sldMk cId="105312885" sldId="310"/>
            <ac:spMk id="17" creationId="{994557B6-CE9A-4767-947E-A2A5953B8BA5}"/>
          </ac:spMkLst>
        </pc:spChg>
        <pc:graphicFrameChg chg="del mod modGraphic">
          <ac:chgData name="JOUNG JEEWOON4" userId="9b6541547d8caadf" providerId="LiveId" clId="{1210DB22-B6DC-462A-BB3C-3B06BEA778FE}" dt="2022-02-04T04:17:57.155" v="10499" actId="478"/>
          <ac:graphicFrameMkLst>
            <pc:docMk/>
            <pc:sldMk cId="105312885" sldId="310"/>
            <ac:graphicFrameMk id="8" creationId="{EAD3B173-A79C-417E-B15F-331CC12C2FD2}"/>
          </ac:graphicFrameMkLst>
        </pc:graphicFrameChg>
        <pc:graphicFrameChg chg="add mod modGraphic">
          <ac:chgData name="JOUNG JEEWOON4" userId="9b6541547d8caadf" providerId="LiveId" clId="{1210DB22-B6DC-462A-BB3C-3B06BEA778FE}" dt="2022-02-04T04:45:44.898" v="12047" actId="1076"/>
          <ac:graphicFrameMkLst>
            <pc:docMk/>
            <pc:sldMk cId="105312885" sldId="310"/>
            <ac:graphicFrameMk id="18" creationId="{C073648F-711B-458B-9213-7585B5573BB4}"/>
          </ac:graphicFrameMkLst>
        </pc:graphicFrameChg>
        <pc:picChg chg="add del mod">
          <ac:chgData name="JOUNG JEEWOON4" userId="9b6541547d8caadf" providerId="LiveId" clId="{1210DB22-B6DC-462A-BB3C-3B06BEA778FE}" dt="2022-02-04T04:39:39.430" v="11977" actId="478"/>
          <ac:picMkLst>
            <pc:docMk/>
            <pc:sldMk cId="105312885" sldId="310"/>
            <ac:picMk id="7" creationId="{0D3EC0D2-16B2-4122-B038-05ED8AB2CB75}"/>
          </ac:picMkLst>
        </pc:picChg>
        <pc:picChg chg="add mod">
          <ac:chgData name="JOUNG JEEWOON4" userId="9b6541547d8caadf" providerId="LiveId" clId="{1210DB22-B6DC-462A-BB3C-3B06BEA778FE}" dt="2022-02-04T04:45:52.427" v="12048" actId="1076"/>
          <ac:picMkLst>
            <pc:docMk/>
            <pc:sldMk cId="105312885" sldId="310"/>
            <ac:picMk id="10" creationId="{1D8DE0EE-9B93-41B2-8494-2BA285C8E4ED}"/>
          </ac:picMkLst>
        </pc:picChg>
        <pc:picChg chg="add del mod">
          <ac:chgData name="JOUNG JEEWOON4" userId="9b6541547d8caadf" providerId="LiveId" clId="{1210DB22-B6DC-462A-BB3C-3B06BEA778FE}" dt="2022-02-04T04:48:05.399" v="12247" actId="21"/>
          <ac:picMkLst>
            <pc:docMk/>
            <pc:sldMk cId="105312885" sldId="310"/>
            <ac:picMk id="20" creationId="{1F3A6B7C-190B-45B9-AC87-F2B58843BEC0}"/>
          </ac:picMkLst>
        </pc:picChg>
      </pc:sldChg>
      <pc:sldChg chg="addSp delSp modSp add mod">
        <pc:chgData name="JOUNG JEEWOON4" userId="9b6541547d8caadf" providerId="LiveId" clId="{1210DB22-B6DC-462A-BB3C-3B06BEA778FE}" dt="2022-02-04T04:51:46.391" v="12260" actId="1076"/>
        <pc:sldMkLst>
          <pc:docMk/>
          <pc:sldMk cId="4142191351" sldId="311"/>
        </pc:sldMkLst>
        <pc:spChg chg="mod">
          <ac:chgData name="JOUNG JEEWOON4" userId="9b6541547d8caadf" providerId="LiveId" clId="{1210DB22-B6DC-462A-BB3C-3B06BEA778FE}" dt="2022-02-04T04:04:49.864" v="10375" actId="20577"/>
          <ac:spMkLst>
            <pc:docMk/>
            <pc:sldMk cId="4142191351" sldId="311"/>
            <ac:spMk id="13" creationId="{1FFAEE6E-561F-4C28-8379-3A82C3ECF8D3}"/>
          </ac:spMkLst>
        </pc:spChg>
        <pc:graphicFrameChg chg="del mod modGraphic">
          <ac:chgData name="JOUNG JEEWOON4" userId="9b6541547d8caadf" providerId="LiveId" clId="{1210DB22-B6DC-462A-BB3C-3B06BEA778FE}" dt="2022-02-04T04:27:33.115" v="10797" actId="478"/>
          <ac:graphicFrameMkLst>
            <pc:docMk/>
            <pc:sldMk cId="4142191351" sldId="311"/>
            <ac:graphicFrameMk id="8" creationId="{EAD3B173-A79C-417E-B15F-331CC12C2FD2}"/>
          </ac:graphicFrameMkLst>
        </pc:graphicFrameChg>
        <pc:graphicFrameChg chg="add del mod modGraphic">
          <ac:chgData name="JOUNG JEEWOON4" userId="9b6541547d8caadf" providerId="LiveId" clId="{1210DB22-B6DC-462A-BB3C-3B06BEA778FE}" dt="2022-02-04T04:47:16.327" v="12239" actId="478"/>
          <ac:graphicFrameMkLst>
            <pc:docMk/>
            <pc:sldMk cId="4142191351" sldId="311"/>
            <ac:graphicFrameMk id="15" creationId="{47D41E1E-861C-4BC9-A092-73F943575D0B}"/>
          </ac:graphicFrameMkLst>
        </pc:graphicFrameChg>
        <pc:graphicFrameChg chg="add mod modGraphic">
          <ac:chgData name="JOUNG JEEWOON4" userId="9b6541547d8caadf" providerId="LiveId" clId="{1210DB22-B6DC-462A-BB3C-3B06BEA778FE}" dt="2022-02-04T04:47:13.669" v="12238" actId="20577"/>
          <ac:graphicFrameMkLst>
            <pc:docMk/>
            <pc:sldMk cId="4142191351" sldId="311"/>
            <ac:graphicFrameMk id="16" creationId="{AD9D9D9E-E45D-459A-8924-32F5CF75CAEB}"/>
          </ac:graphicFrameMkLst>
        </pc:graphicFrameChg>
        <pc:picChg chg="add del mod">
          <ac:chgData name="JOUNG JEEWOON4" userId="9b6541547d8caadf" providerId="LiveId" clId="{1210DB22-B6DC-462A-BB3C-3B06BEA778FE}" dt="2022-02-04T04:47:53.111" v="12242" actId="21"/>
          <ac:picMkLst>
            <pc:docMk/>
            <pc:sldMk cId="4142191351" sldId="311"/>
            <ac:picMk id="3" creationId="{F9D41E75-8465-4B23-A2A6-C4EE80399874}"/>
          </ac:picMkLst>
        </pc:picChg>
        <pc:picChg chg="add del mod">
          <ac:chgData name="JOUNG JEEWOON4" userId="9b6541547d8caadf" providerId="LiveId" clId="{1210DB22-B6DC-462A-BB3C-3B06BEA778FE}" dt="2022-02-04T04:51:41.108" v="12257" actId="478"/>
          <ac:picMkLst>
            <pc:docMk/>
            <pc:sldMk cId="4142191351" sldId="311"/>
            <ac:picMk id="9" creationId="{3781098E-1B25-4E7E-B530-258AF1B107E4}"/>
          </ac:picMkLst>
        </pc:picChg>
        <pc:picChg chg="add del mod">
          <ac:chgData name="JOUNG JEEWOON4" userId="9b6541547d8caadf" providerId="LiveId" clId="{1210DB22-B6DC-462A-BB3C-3B06BEA778FE}" dt="2022-02-04T04:50:51.983" v="12251" actId="478"/>
          <ac:picMkLst>
            <pc:docMk/>
            <pc:sldMk cId="4142191351" sldId="311"/>
            <ac:picMk id="17" creationId="{C101CADF-D990-40DE-890A-3BF2354471E0}"/>
          </ac:picMkLst>
        </pc:picChg>
        <pc:picChg chg="add mod">
          <ac:chgData name="JOUNG JEEWOON4" userId="9b6541547d8caadf" providerId="LiveId" clId="{1210DB22-B6DC-462A-BB3C-3B06BEA778FE}" dt="2022-02-04T04:51:46.391" v="12260" actId="1076"/>
          <ac:picMkLst>
            <pc:docMk/>
            <pc:sldMk cId="4142191351" sldId="311"/>
            <ac:picMk id="18" creationId="{FD6E858A-1BD0-4B93-9D71-C91D88E5D8EB}"/>
          </ac:picMkLst>
        </pc:picChg>
      </pc:sldChg>
      <pc:sldChg chg="addSp delSp modSp add del mod">
        <pc:chgData name="JOUNG JEEWOON4" userId="9b6541547d8caadf" providerId="LiveId" clId="{1210DB22-B6DC-462A-BB3C-3B06BEA778FE}" dt="2022-02-04T05:35:16.740" v="14286" actId="47"/>
        <pc:sldMkLst>
          <pc:docMk/>
          <pc:sldMk cId="600024944" sldId="312"/>
        </pc:sldMkLst>
        <pc:spChg chg="mod">
          <ac:chgData name="JOUNG JEEWOON4" userId="9b6541547d8caadf" providerId="LiveId" clId="{1210DB22-B6DC-462A-BB3C-3B06BEA778FE}" dt="2022-02-04T04:58:10.513" v="12375" actId="14100"/>
          <ac:spMkLst>
            <pc:docMk/>
            <pc:sldMk cId="600024944" sldId="312"/>
            <ac:spMk id="13" creationId="{1FFAEE6E-561F-4C28-8379-3A82C3ECF8D3}"/>
          </ac:spMkLst>
        </pc:spChg>
        <pc:spChg chg="mod">
          <ac:chgData name="JOUNG JEEWOON4" userId="9b6541547d8caadf" providerId="LiveId" clId="{1210DB22-B6DC-462A-BB3C-3B06BEA778FE}" dt="2022-02-04T04:54:33.724" v="12298"/>
          <ac:spMkLst>
            <pc:docMk/>
            <pc:sldMk cId="600024944" sldId="312"/>
            <ac:spMk id="14" creationId="{6500B0C1-26D6-4CF9-85FE-45DC2C141979}"/>
          </ac:spMkLst>
        </pc:spChg>
        <pc:spChg chg="add mod">
          <ac:chgData name="JOUNG JEEWOON4" userId="9b6541547d8caadf" providerId="LiveId" clId="{1210DB22-B6DC-462A-BB3C-3B06BEA778FE}" dt="2022-02-04T04:59:06.653" v="12568" actId="20577"/>
          <ac:spMkLst>
            <pc:docMk/>
            <pc:sldMk cId="600024944" sldId="312"/>
            <ac:spMk id="15" creationId="{17263162-F694-4D8C-9129-9BC42F1463DE}"/>
          </ac:spMkLst>
        </pc:spChg>
        <pc:graphicFrameChg chg="del">
          <ac:chgData name="JOUNG JEEWOON4" userId="9b6541547d8caadf" providerId="LiveId" clId="{1210DB22-B6DC-462A-BB3C-3B06BEA778FE}" dt="2022-02-04T04:57:51.642" v="12373" actId="478"/>
          <ac:graphicFrameMkLst>
            <pc:docMk/>
            <pc:sldMk cId="600024944" sldId="312"/>
            <ac:graphicFrameMk id="16" creationId="{AD9D9D9E-E45D-459A-8924-32F5CF75CAEB}"/>
          </ac:graphicFrameMkLst>
        </pc:graphicFrameChg>
        <pc:picChg chg="del">
          <ac:chgData name="JOUNG JEEWOON4" userId="9b6541547d8caadf" providerId="LiveId" clId="{1210DB22-B6DC-462A-BB3C-3B06BEA778FE}" dt="2022-02-04T04:57:52.627" v="12374" actId="478"/>
          <ac:picMkLst>
            <pc:docMk/>
            <pc:sldMk cId="600024944" sldId="312"/>
            <ac:picMk id="18" creationId="{FD6E858A-1BD0-4B93-9D71-C91D88E5D8EB}"/>
          </ac:picMkLst>
        </pc:picChg>
      </pc:sldChg>
      <pc:sldChg chg="addSp delSp modSp add mod">
        <pc:chgData name="JOUNG JEEWOON4" userId="9b6541547d8caadf" providerId="LiveId" clId="{1210DB22-B6DC-462A-BB3C-3B06BEA778FE}" dt="2022-02-04T05:38:23.007" v="14297"/>
        <pc:sldMkLst>
          <pc:docMk/>
          <pc:sldMk cId="74791315" sldId="313"/>
        </pc:sldMkLst>
        <pc:spChg chg="del">
          <ac:chgData name="JOUNG JEEWOON4" userId="9b6541547d8caadf" providerId="LiveId" clId="{1210DB22-B6DC-462A-BB3C-3B06BEA778FE}" dt="2022-02-04T05:32:36.861" v="14273" actId="478"/>
          <ac:spMkLst>
            <pc:docMk/>
            <pc:sldMk cId="74791315" sldId="313"/>
            <ac:spMk id="8" creationId="{5DAF75EB-CA36-44B3-A3D1-D02A47FC6ABC}"/>
          </ac:spMkLst>
        </pc:spChg>
        <pc:spChg chg="mod">
          <ac:chgData name="JOUNG JEEWOON4" userId="9b6541547d8caadf" providerId="LiveId" clId="{1210DB22-B6DC-462A-BB3C-3B06BEA778FE}" dt="2022-02-04T05:26:54.984" v="13836" actId="692"/>
          <ac:spMkLst>
            <pc:docMk/>
            <pc:sldMk cId="74791315" sldId="313"/>
            <ac:spMk id="12" creationId="{6C008F15-76E7-4B01-BC1A-1F5C6350D1EF}"/>
          </ac:spMkLst>
        </pc:spChg>
        <pc:spChg chg="add mod">
          <ac:chgData name="JOUNG JEEWOON4" userId="9b6541547d8caadf" providerId="LiveId" clId="{1210DB22-B6DC-462A-BB3C-3B06BEA778FE}" dt="2022-02-04T05:23:49.928" v="13789" actId="1076"/>
          <ac:spMkLst>
            <pc:docMk/>
            <pc:sldMk cId="74791315" sldId="313"/>
            <ac:spMk id="13" creationId="{5E36C895-5849-4B65-889F-727E06BCD448}"/>
          </ac:spMkLst>
        </pc:spChg>
        <pc:spChg chg="add del mod">
          <ac:chgData name="JOUNG JEEWOON4" userId="9b6541547d8caadf" providerId="LiveId" clId="{1210DB22-B6DC-462A-BB3C-3B06BEA778FE}" dt="2022-02-04T05:25:25.784" v="13792"/>
          <ac:spMkLst>
            <pc:docMk/>
            <pc:sldMk cId="74791315" sldId="313"/>
            <ac:spMk id="16" creationId="{31C83C98-05F4-4273-A20A-A695AA8AE54C}"/>
          </ac:spMkLst>
        </pc:spChg>
        <pc:spChg chg="add mod">
          <ac:chgData name="JOUNG JEEWOON4" userId="9b6541547d8caadf" providerId="LiveId" clId="{1210DB22-B6DC-462A-BB3C-3B06BEA778FE}" dt="2022-02-04T05:32:37.287" v="14274"/>
          <ac:spMkLst>
            <pc:docMk/>
            <pc:sldMk cId="74791315" sldId="313"/>
            <ac:spMk id="17" creationId="{4AB69D61-C506-498B-8FAE-56F4DCD7A2CD}"/>
          </ac:spMkLst>
        </pc:spChg>
        <pc:picChg chg="del">
          <ac:chgData name="JOUNG JEEWOON4" userId="9b6541547d8caadf" providerId="LiveId" clId="{1210DB22-B6DC-462A-BB3C-3B06BEA778FE}" dt="2022-02-04T05:20:35.753" v="13574" actId="478"/>
          <ac:picMkLst>
            <pc:docMk/>
            <pc:sldMk cId="74791315" sldId="313"/>
            <ac:picMk id="3" creationId="{C4036679-2081-43A4-B0FE-0DDF73D82747}"/>
          </ac:picMkLst>
        </pc:picChg>
        <pc:picChg chg="add del mod ord">
          <ac:chgData name="JOUNG JEEWOON4" userId="9b6541547d8caadf" providerId="LiveId" clId="{1210DB22-B6DC-462A-BB3C-3B06BEA778FE}" dt="2022-02-04T05:37:58.071" v="14287" actId="478"/>
          <ac:picMkLst>
            <pc:docMk/>
            <pc:sldMk cId="74791315" sldId="313"/>
            <ac:picMk id="6" creationId="{3BF8FAFA-2B25-4979-B5D2-DC28C676BCC4}"/>
          </ac:picMkLst>
        </pc:picChg>
        <pc:picChg chg="add mod">
          <ac:chgData name="JOUNG JEEWOON4" userId="9b6541547d8caadf" providerId="LiveId" clId="{1210DB22-B6DC-462A-BB3C-3B06BEA778FE}" dt="2022-02-04T05:23:53.084" v="13790" actId="1076"/>
          <ac:picMkLst>
            <pc:docMk/>
            <pc:sldMk cId="74791315" sldId="313"/>
            <ac:picMk id="10" creationId="{5C96D6C6-F7A4-40A9-949A-8A58F61952FD}"/>
          </ac:picMkLst>
        </pc:picChg>
        <pc:picChg chg="add del mod">
          <ac:chgData name="JOUNG JEEWOON4" userId="9b6541547d8caadf" providerId="LiveId" clId="{1210DB22-B6DC-462A-BB3C-3B06BEA778FE}" dt="2022-02-04T05:38:07.388" v="14291" actId="21"/>
          <ac:picMkLst>
            <pc:docMk/>
            <pc:sldMk cId="74791315" sldId="313"/>
            <ac:picMk id="18" creationId="{9D46F453-DD0F-42B3-A6F6-A4F30BEA9726}"/>
          </ac:picMkLst>
        </pc:picChg>
        <pc:picChg chg="add mod">
          <ac:chgData name="JOUNG JEEWOON4" userId="9b6541547d8caadf" providerId="LiveId" clId="{1210DB22-B6DC-462A-BB3C-3B06BEA778FE}" dt="2022-02-04T05:38:23.007" v="14297"/>
          <ac:picMkLst>
            <pc:docMk/>
            <pc:sldMk cId="74791315" sldId="313"/>
            <ac:picMk id="20" creationId="{B4C118C8-48BB-4933-90ED-C4C9D11FF0F5}"/>
          </ac:picMkLst>
        </pc:picChg>
      </pc:sldChg>
      <pc:sldChg chg="addSp delSp modSp add mod">
        <pc:chgData name="JOUNG JEEWOON4" userId="9b6541547d8caadf" providerId="LiveId" clId="{1210DB22-B6DC-462A-BB3C-3B06BEA778FE}" dt="2022-02-04T05:46:45.155" v="14778" actId="478"/>
        <pc:sldMkLst>
          <pc:docMk/>
          <pc:sldMk cId="1179183958" sldId="314"/>
        </pc:sldMkLst>
        <pc:spChg chg="del">
          <ac:chgData name="JOUNG JEEWOON4" userId="9b6541547d8caadf" providerId="LiveId" clId="{1210DB22-B6DC-462A-BB3C-3B06BEA778FE}" dt="2022-02-04T05:32:40.574" v="14275" actId="478"/>
          <ac:spMkLst>
            <pc:docMk/>
            <pc:sldMk cId="1179183958" sldId="314"/>
            <ac:spMk id="8" creationId="{5DAF75EB-CA36-44B3-A3D1-D02A47FC6ABC}"/>
          </ac:spMkLst>
        </pc:spChg>
        <pc:spChg chg="mod">
          <ac:chgData name="JOUNG JEEWOON4" userId="9b6541547d8caadf" providerId="LiveId" clId="{1210DB22-B6DC-462A-BB3C-3B06BEA778FE}" dt="2022-02-04T05:27:45.749" v="13861" actId="108"/>
          <ac:spMkLst>
            <pc:docMk/>
            <pc:sldMk cId="1179183958" sldId="314"/>
            <ac:spMk id="12" creationId="{6C008F15-76E7-4B01-BC1A-1F5C6350D1EF}"/>
          </ac:spMkLst>
        </pc:spChg>
        <pc:spChg chg="mod">
          <ac:chgData name="JOUNG JEEWOON4" userId="9b6541547d8caadf" providerId="LiveId" clId="{1210DB22-B6DC-462A-BB3C-3B06BEA778FE}" dt="2022-02-04T05:28:57.754" v="14001" actId="1076"/>
          <ac:spMkLst>
            <pc:docMk/>
            <pc:sldMk cId="1179183958" sldId="314"/>
            <ac:spMk id="13" creationId="{5E36C895-5849-4B65-889F-727E06BCD448}"/>
          </ac:spMkLst>
        </pc:spChg>
        <pc:spChg chg="add mod">
          <ac:chgData name="JOUNG JEEWOON4" userId="9b6541547d8caadf" providerId="LiveId" clId="{1210DB22-B6DC-462A-BB3C-3B06BEA778FE}" dt="2022-02-04T05:32:40.857" v="14276"/>
          <ac:spMkLst>
            <pc:docMk/>
            <pc:sldMk cId="1179183958" sldId="314"/>
            <ac:spMk id="15" creationId="{7A96C3A0-4E2C-4C4C-A977-8FE32B0395B3}"/>
          </ac:spMkLst>
        </pc:spChg>
        <pc:picChg chg="add del mod">
          <ac:chgData name="JOUNG JEEWOON4" userId="9b6541547d8caadf" providerId="LiveId" clId="{1210DB22-B6DC-462A-BB3C-3B06BEA778FE}" dt="2022-02-04T05:46:45.155" v="14778" actId="478"/>
          <ac:picMkLst>
            <pc:docMk/>
            <pc:sldMk cId="1179183958" sldId="314"/>
            <ac:picMk id="3" creationId="{E38D4A01-B409-4FC1-BE59-66CAC15237E2}"/>
          </ac:picMkLst>
        </pc:picChg>
        <pc:picChg chg="del">
          <ac:chgData name="JOUNG JEEWOON4" userId="9b6541547d8caadf" providerId="LiveId" clId="{1210DB22-B6DC-462A-BB3C-3B06BEA778FE}" dt="2022-02-04T05:28:15.737" v="13866" actId="478"/>
          <ac:picMkLst>
            <pc:docMk/>
            <pc:sldMk cId="1179183958" sldId="314"/>
            <ac:picMk id="6" creationId="{3BF8FAFA-2B25-4979-B5D2-DC28C676BCC4}"/>
          </ac:picMkLst>
        </pc:picChg>
        <pc:picChg chg="del">
          <ac:chgData name="JOUNG JEEWOON4" userId="9b6541547d8caadf" providerId="LiveId" clId="{1210DB22-B6DC-462A-BB3C-3B06BEA778FE}" dt="2022-02-04T05:28:23.442" v="13867" actId="478"/>
          <ac:picMkLst>
            <pc:docMk/>
            <pc:sldMk cId="1179183958" sldId="314"/>
            <ac:picMk id="10" creationId="{5C96D6C6-F7A4-40A9-949A-8A58F61952FD}"/>
          </ac:picMkLst>
        </pc:picChg>
        <pc:picChg chg="add mod ord">
          <ac:chgData name="JOUNG JEEWOON4" userId="9b6541547d8caadf" providerId="LiveId" clId="{1210DB22-B6DC-462A-BB3C-3B06BEA778FE}" dt="2022-02-04T05:46:44.096" v="14777" actId="167"/>
          <ac:picMkLst>
            <pc:docMk/>
            <pc:sldMk cId="1179183958" sldId="314"/>
            <ac:picMk id="16" creationId="{0901BA7A-874D-4E69-AF7D-0BC92C9951D9}"/>
          </ac:picMkLst>
        </pc:picChg>
      </pc:sldChg>
      <pc:sldChg chg="addSp delSp modSp add mod">
        <pc:chgData name="JOUNG JEEWOON4" userId="9b6541547d8caadf" providerId="LiveId" clId="{1210DB22-B6DC-462A-BB3C-3B06BEA778FE}" dt="2022-02-04T05:32:44.268" v="14278"/>
        <pc:sldMkLst>
          <pc:docMk/>
          <pc:sldMk cId="2722578738" sldId="315"/>
        </pc:sldMkLst>
        <pc:spChg chg="del">
          <ac:chgData name="JOUNG JEEWOON4" userId="9b6541547d8caadf" providerId="LiveId" clId="{1210DB22-B6DC-462A-BB3C-3B06BEA778FE}" dt="2022-02-04T05:32:44.055" v="14277" actId="478"/>
          <ac:spMkLst>
            <pc:docMk/>
            <pc:sldMk cId="2722578738" sldId="315"/>
            <ac:spMk id="8" creationId="{5DAF75EB-CA36-44B3-A3D1-D02A47FC6ABC}"/>
          </ac:spMkLst>
        </pc:spChg>
        <pc:spChg chg="mod">
          <ac:chgData name="JOUNG JEEWOON4" userId="9b6541547d8caadf" providerId="LiveId" clId="{1210DB22-B6DC-462A-BB3C-3B06BEA778FE}" dt="2022-02-04T05:32:02.881" v="14271" actId="1076"/>
          <ac:spMkLst>
            <pc:docMk/>
            <pc:sldMk cId="2722578738" sldId="315"/>
            <ac:spMk id="13" creationId="{5E36C895-5849-4B65-889F-727E06BCD448}"/>
          </ac:spMkLst>
        </pc:spChg>
        <pc:spChg chg="add mod">
          <ac:chgData name="JOUNG JEEWOON4" userId="9b6541547d8caadf" providerId="LiveId" clId="{1210DB22-B6DC-462A-BB3C-3B06BEA778FE}" dt="2022-02-04T05:32:44.268" v="14278"/>
          <ac:spMkLst>
            <pc:docMk/>
            <pc:sldMk cId="2722578738" sldId="315"/>
            <ac:spMk id="16" creationId="{1A57975C-0D56-4C7D-851C-50F95DC96CD0}"/>
          </ac:spMkLst>
        </pc:spChg>
        <pc:picChg chg="del">
          <ac:chgData name="JOUNG JEEWOON4" userId="9b6541547d8caadf" providerId="LiveId" clId="{1210DB22-B6DC-462A-BB3C-3B06BEA778FE}" dt="2022-02-04T05:30:02.875" v="14031" actId="478"/>
          <ac:picMkLst>
            <pc:docMk/>
            <pc:sldMk cId="2722578738" sldId="315"/>
            <ac:picMk id="3" creationId="{E38D4A01-B409-4FC1-BE59-66CAC15237E2}"/>
          </ac:picMkLst>
        </pc:picChg>
        <pc:picChg chg="add mod ord">
          <ac:chgData name="JOUNG JEEWOON4" userId="9b6541547d8caadf" providerId="LiveId" clId="{1210DB22-B6DC-462A-BB3C-3B06BEA778FE}" dt="2022-02-04T05:30:01.742" v="14030" actId="167"/>
          <ac:picMkLst>
            <pc:docMk/>
            <pc:sldMk cId="2722578738" sldId="315"/>
            <ac:picMk id="6" creationId="{5BBD7730-DFB0-43BC-A338-625086D245C1}"/>
          </ac:picMkLst>
        </pc:picChg>
        <pc:picChg chg="add mod">
          <ac:chgData name="JOUNG JEEWOON4" userId="9b6541547d8caadf" providerId="LiveId" clId="{1210DB22-B6DC-462A-BB3C-3B06BEA778FE}" dt="2022-02-04T05:32:04.814" v="14272" actId="1076"/>
          <ac:picMkLst>
            <pc:docMk/>
            <pc:sldMk cId="2722578738" sldId="315"/>
            <ac:picMk id="10" creationId="{4A2C9EC9-D26B-481C-AC1D-2663626DBE0C}"/>
          </ac:picMkLst>
        </pc:picChg>
      </pc:sldChg>
      <pc:sldChg chg="addSp delSp modSp add mod">
        <pc:chgData name="JOUNG JEEWOON4" userId="9b6541547d8caadf" providerId="LiveId" clId="{1210DB22-B6DC-462A-BB3C-3B06BEA778FE}" dt="2022-02-04T05:56:14.444" v="15020" actId="20577"/>
        <pc:sldMkLst>
          <pc:docMk/>
          <pc:sldMk cId="4222289302" sldId="316"/>
        </pc:sldMkLst>
        <pc:spChg chg="mod">
          <ac:chgData name="JOUNG JEEWOON4" userId="9b6541547d8caadf" providerId="LiveId" clId="{1210DB22-B6DC-462A-BB3C-3B06BEA778FE}" dt="2022-02-04T05:44:01.737" v="14594" actId="20577"/>
          <ac:spMkLst>
            <pc:docMk/>
            <pc:sldMk cId="4222289302" sldId="316"/>
            <ac:spMk id="12" creationId="{6C008F15-76E7-4B01-BC1A-1F5C6350D1EF}"/>
          </ac:spMkLst>
        </pc:spChg>
        <pc:spChg chg="mod">
          <ac:chgData name="JOUNG JEEWOON4" userId="9b6541547d8caadf" providerId="LiveId" clId="{1210DB22-B6DC-462A-BB3C-3B06BEA778FE}" dt="2022-02-04T05:45:10.156" v="14772" actId="1076"/>
          <ac:spMkLst>
            <pc:docMk/>
            <pc:sldMk cId="4222289302" sldId="316"/>
            <ac:spMk id="13" creationId="{5E36C895-5849-4B65-889F-727E06BCD448}"/>
          </ac:spMkLst>
        </pc:spChg>
        <pc:spChg chg="mod">
          <ac:chgData name="JOUNG JEEWOON4" userId="9b6541547d8caadf" providerId="LiveId" clId="{1210DB22-B6DC-462A-BB3C-3B06BEA778FE}" dt="2022-02-04T05:56:14.444" v="15020" actId="20577"/>
          <ac:spMkLst>
            <pc:docMk/>
            <pc:sldMk cId="4222289302" sldId="316"/>
            <ac:spMk id="14" creationId="{6500B0C1-26D6-4CF9-85FE-45DC2C141979}"/>
          </ac:spMkLst>
        </pc:spChg>
        <pc:spChg chg="mod">
          <ac:chgData name="JOUNG JEEWOON4" userId="9b6541547d8caadf" providerId="LiveId" clId="{1210DB22-B6DC-462A-BB3C-3B06BEA778FE}" dt="2022-02-04T05:43:04.722" v="14563"/>
          <ac:spMkLst>
            <pc:docMk/>
            <pc:sldMk cId="4222289302" sldId="316"/>
            <ac:spMk id="16" creationId="{1A57975C-0D56-4C7D-851C-50F95DC96CD0}"/>
          </ac:spMkLst>
        </pc:spChg>
        <pc:picChg chg="add del mod ord">
          <ac:chgData name="JOUNG JEEWOON4" userId="9b6541547d8caadf" providerId="LiveId" clId="{1210DB22-B6DC-462A-BB3C-3B06BEA778FE}" dt="2022-02-04T05:47:23.424" v="14784" actId="478"/>
          <ac:picMkLst>
            <pc:docMk/>
            <pc:sldMk cId="4222289302" sldId="316"/>
            <ac:picMk id="3" creationId="{047D48E7-7873-44A4-9FA1-826AEE196CA6}"/>
          </ac:picMkLst>
        </pc:picChg>
        <pc:picChg chg="del">
          <ac:chgData name="JOUNG JEEWOON4" userId="9b6541547d8caadf" providerId="LiveId" clId="{1210DB22-B6DC-462A-BB3C-3B06BEA778FE}" dt="2022-02-04T05:44:20.787" v="14600" actId="478"/>
          <ac:picMkLst>
            <pc:docMk/>
            <pc:sldMk cId="4222289302" sldId="316"/>
            <ac:picMk id="6" creationId="{5BBD7730-DFB0-43BC-A338-625086D245C1}"/>
          </ac:picMkLst>
        </pc:picChg>
        <pc:picChg chg="add mod ord">
          <ac:chgData name="JOUNG JEEWOON4" userId="9b6541547d8caadf" providerId="LiveId" clId="{1210DB22-B6DC-462A-BB3C-3B06BEA778FE}" dt="2022-02-04T05:53:19.249" v="15018" actId="14100"/>
          <ac:picMkLst>
            <pc:docMk/>
            <pc:sldMk cId="4222289302" sldId="316"/>
            <ac:picMk id="9" creationId="{8F59A93F-780A-4B63-96E4-F010848E1AF5}"/>
          </ac:picMkLst>
        </pc:picChg>
        <pc:picChg chg="del">
          <ac:chgData name="JOUNG JEEWOON4" userId="9b6541547d8caadf" providerId="LiveId" clId="{1210DB22-B6DC-462A-BB3C-3B06BEA778FE}" dt="2022-02-04T05:44:27.267" v="14601" actId="478"/>
          <ac:picMkLst>
            <pc:docMk/>
            <pc:sldMk cId="4222289302" sldId="316"/>
            <ac:picMk id="10" creationId="{4A2C9EC9-D26B-481C-AC1D-2663626DBE0C}"/>
          </ac:picMkLst>
        </pc:picChg>
        <pc:picChg chg="add del">
          <ac:chgData name="JOUNG JEEWOON4" userId="9b6541547d8caadf" providerId="LiveId" clId="{1210DB22-B6DC-462A-BB3C-3B06BEA778FE}" dt="2022-02-04T05:47:44.288" v="14786" actId="478"/>
          <ac:picMkLst>
            <pc:docMk/>
            <pc:sldMk cId="4222289302" sldId="316"/>
            <ac:picMk id="17" creationId="{485E582B-B2C0-41FF-AB18-E8647D3AAECD}"/>
          </ac:picMkLst>
        </pc:picChg>
      </pc:sldChg>
      <pc:sldChg chg="addSp delSp modSp add mod">
        <pc:chgData name="JOUNG JEEWOON4" userId="9b6541547d8caadf" providerId="LiveId" clId="{1210DB22-B6DC-462A-BB3C-3B06BEA778FE}" dt="2022-02-04T05:56:18.835" v="15022" actId="20577"/>
        <pc:sldMkLst>
          <pc:docMk/>
          <pc:sldMk cId="1744460117" sldId="317"/>
        </pc:sldMkLst>
        <pc:spChg chg="mod">
          <ac:chgData name="JOUNG JEEWOON4" userId="9b6541547d8caadf" providerId="LiveId" clId="{1210DB22-B6DC-462A-BB3C-3B06BEA778FE}" dt="2022-02-04T05:53:03.277" v="15017" actId="207"/>
          <ac:spMkLst>
            <pc:docMk/>
            <pc:sldMk cId="1744460117" sldId="317"/>
            <ac:spMk id="13" creationId="{5E36C895-5849-4B65-889F-727E06BCD448}"/>
          </ac:spMkLst>
        </pc:spChg>
        <pc:spChg chg="mod">
          <ac:chgData name="JOUNG JEEWOON4" userId="9b6541547d8caadf" providerId="LiveId" clId="{1210DB22-B6DC-462A-BB3C-3B06BEA778FE}" dt="2022-02-04T05:56:18.835" v="15022" actId="20577"/>
          <ac:spMkLst>
            <pc:docMk/>
            <pc:sldMk cId="1744460117" sldId="317"/>
            <ac:spMk id="14" creationId="{6500B0C1-26D6-4CF9-85FE-45DC2C141979}"/>
          </ac:spMkLst>
        </pc:spChg>
        <pc:picChg chg="add mod ord">
          <ac:chgData name="JOUNG JEEWOON4" userId="9b6541547d8caadf" providerId="LiveId" clId="{1210DB22-B6DC-462A-BB3C-3B06BEA778FE}" dt="2022-02-04T05:48:04.024" v="14792" actId="167"/>
          <ac:picMkLst>
            <pc:docMk/>
            <pc:sldMk cId="1744460117" sldId="317"/>
            <ac:picMk id="3" creationId="{6F6F1DD9-D421-495F-85B4-A9EE3445F048}"/>
          </ac:picMkLst>
        </pc:picChg>
        <pc:picChg chg="del">
          <ac:chgData name="JOUNG JEEWOON4" userId="9b6541547d8caadf" providerId="LiveId" clId="{1210DB22-B6DC-462A-BB3C-3B06BEA778FE}" dt="2022-02-04T05:48:05.098" v="14793" actId="478"/>
          <ac:picMkLst>
            <pc:docMk/>
            <pc:sldMk cId="1744460117" sldId="317"/>
            <ac:picMk id="9" creationId="{8F59A93F-780A-4B63-96E4-F010848E1AF5}"/>
          </ac:picMkLst>
        </pc:picChg>
      </pc:sldChg>
      <pc:sldChg chg="modSp add mod">
        <pc:chgData name="JOUNG JEEWOON4" userId="9b6541547d8caadf" providerId="LiveId" clId="{1210DB22-B6DC-462A-BB3C-3B06BEA778FE}" dt="2022-02-04T05:58:20.836" v="15072" actId="14100"/>
        <pc:sldMkLst>
          <pc:docMk/>
          <pc:sldMk cId="2747336753" sldId="318"/>
        </pc:sldMkLst>
        <pc:spChg chg="mod">
          <ac:chgData name="JOUNG JEEWOON4" userId="9b6541547d8caadf" providerId="LiveId" clId="{1210DB22-B6DC-462A-BB3C-3B06BEA778FE}" dt="2022-02-04T05:58:20.836" v="15072" actId="14100"/>
          <ac:spMkLst>
            <pc:docMk/>
            <pc:sldMk cId="2747336753" sldId="318"/>
            <ac:spMk id="11" creationId="{54F64E8C-53C9-4CAF-9734-19131FFACA2A}"/>
          </ac:spMkLst>
        </pc:spChg>
      </pc:sldChg>
      <pc:sldChg chg="delSp modSp add mod">
        <pc:chgData name="JOUNG JEEWOON4" userId="9b6541547d8caadf" providerId="LiveId" clId="{1210DB22-B6DC-462A-BB3C-3B06BEA778FE}" dt="2022-02-04T06:02:16.181" v="15157" actId="478"/>
        <pc:sldMkLst>
          <pc:docMk/>
          <pc:sldMk cId="3335212863" sldId="319"/>
        </pc:sldMkLst>
        <pc:spChg chg="mod">
          <ac:chgData name="JOUNG JEEWOON4" userId="9b6541547d8caadf" providerId="LiveId" clId="{1210DB22-B6DC-462A-BB3C-3B06BEA778FE}" dt="2022-02-04T05:58:59.521" v="15111" actId="20577"/>
          <ac:spMkLst>
            <pc:docMk/>
            <pc:sldMk cId="3335212863" sldId="319"/>
            <ac:spMk id="11" creationId="{4AB3D5D8-313B-402F-BD1E-C810B62DF5DF}"/>
          </ac:spMkLst>
        </pc:spChg>
        <pc:spChg chg="del">
          <ac:chgData name="JOUNG JEEWOON4" userId="9b6541547d8caadf" providerId="LiveId" clId="{1210DB22-B6DC-462A-BB3C-3B06BEA778FE}" dt="2022-02-04T05:59:23.585" v="15156" actId="478"/>
          <ac:spMkLst>
            <pc:docMk/>
            <pc:sldMk cId="3335212863" sldId="319"/>
            <ac:spMk id="12" creationId="{6C008F15-76E7-4B01-BC1A-1F5C6350D1EF}"/>
          </ac:spMkLst>
        </pc:spChg>
        <pc:spChg chg="del">
          <ac:chgData name="JOUNG JEEWOON4" userId="9b6541547d8caadf" providerId="LiveId" clId="{1210DB22-B6DC-462A-BB3C-3B06BEA778FE}" dt="2022-02-04T05:59:22.188" v="15155" actId="478"/>
          <ac:spMkLst>
            <pc:docMk/>
            <pc:sldMk cId="3335212863" sldId="319"/>
            <ac:spMk id="13" creationId="{5E36C895-5849-4B65-889F-727E06BCD448}"/>
          </ac:spMkLst>
        </pc:spChg>
        <pc:spChg chg="mod">
          <ac:chgData name="JOUNG JEEWOON4" userId="9b6541547d8caadf" providerId="LiveId" clId="{1210DB22-B6DC-462A-BB3C-3B06BEA778FE}" dt="2022-02-04T05:59:19.557" v="15153"/>
          <ac:spMkLst>
            <pc:docMk/>
            <pc:sldMk cId="3335212863" sldId="319"/>
            <ac:spMk id="14" creationId="{6500B0C1-26D6-4CF9-85FE-45DC2C141979}"/>
          </ac:spMkLst>
        </pc:spChg>
        <pc:spChg chg="del">
          <ac:chgData name="JOUNG JEEWOON4" userId="9b6541547d8caadf" providerId="LiveId" clId="{1210DB22-B6DC-462A-BB3C-3B06BEA778FE}" dt="2022-02-04T06:02:16.181" v="15157" actId="478"/>
          <ac:spMkLst>
            <pc:docMk/>
            <pc:sldMk cId="3335212863" sldId="319"/>
            <ac:spMk id="16" creationId="{1A57975C-0D56-4C7D-851C-50F95DC96CD0}"/>
          </ac:spMkLst>
        </pc:spChg>
        <pc:picChg chg="del">
          <ac:chgData name="JOUNG JEEWOON4" userId="9b6541547d8caadf" providerId="LiveId" clId="{1210DB22-B6DC-462A-BB3C-3B06BEA778FE}" dt="2022-02-04T05:59:20.534" v="15154" actId="478"/>
          <ac:picMkLst>
            <pc:docMk/>
            <pc:sldMk cId="3335212863" sldId="319"/>
            <ac:picMk id="3" creationId="{6F6F1DD9-D421-495F-85B4-A9EE3445F048}"/>
          </ac:picMkLst>
        </pc:picChg>
      </pc:sldChg>
      <pc:sldChg chg="addSp delSp modSp add mod">
        <pc:chgData name="JOUNG JEEWOON4" userId="9b6541547d8caadf" providerId="LiveId" clId="{1210DB22-B6DC-462A-BB3C-3B06BEA778FE}" dt="2022-02-04T06:49:45.326" v="16411" actId="14100"/>
        <pc:sldMkLst>
          <pc:docMk/>
          <pc:sldMk cId="3138785259" sldId="320"/>
        </pc:sldMkLst>
        <pc:spChg chg="del">
          <ac:chgData name="JOUNG JEEWOON4" userId="9b6541547d8caadf" providerId="LiveId" clId="{1210DB22-B6DC-462A-BB3C-3B06BEA778FE}" dt="2022-02-04T06:03:08.185" v="15173" actId="478"/>
          <ac:spMkLst>
            <pc:docMk/>
            <pc:sldMk cId="3138785259" sldId="320"/>
            <ac:spMk id="7" creationId="{F23F0FED-FABF-4DCB-ACA0-CB6A0729B4F8}"/>
          </ac:spMkLst>
        </pc:spChg>
        <pc:spChg chg="mod">
          <ac:chgData name="JOUNG JEEWOON4" userId="9b6541547d8caadf" providerId="LiveId" clId="{1210DB22-B6DC-462A-BB3C-3B06BEA778FE}" dt="2022-02-04T06:02:34.587" v="15166"/>
          <ac:spMkLst>
            <pc:docMk/>
            <pc:sldMk cId="3138785259" sldId="320"/>
            <ac:spMk id="13" creationId="{1FFAEE6E-561F-4C28-8379-3A82C3ECF8D3}"/>
          </ac:spMkLst>
        </pc:spChg>
        <pc:spChg chg="del mod">
          <ac:chgData name="JOUNG JEEWOON4" userId="9b6541547d8caadf" providerId="LiveId" clId="{1210DB22-B6DC-462A-BB3C-3B06BEA778FE}" dt="2022-02-04T06:03:14.479" v="15181"/>
          <ac:spMkLst>
            <pc:docMk/>
            <pc:sldMk cId="3138785259" sldId="320"/>
            <ac:spMk id="21" creationId="{E5B2AEF6-1B89-4CFE-A68A-59996DFCB4FA}"/>
          </ac:spMkLst>
        </pc:spChg>
        <pc:spChg chg="del">
          <ac:chgData name="JOUNG JEEWOON4" userId="9b6541547d8caadf" providerId="LiveId" clId="{1210DB22-B6DC-462A-BB3C-3B06BEA778FE}" dt="2022-02-04T06:03:17.582" v="15182" actId="478"/>
          <ac:spMkLst>
            <pc:docMk/>
            <pc:sldMk cId="3138785259" sldId="320"/>
            <ac:spMk id="23" creationId="{4F2E7C2C-15A3-4DA4-BB64-B3E1AA997499}"/>
          </ac:spMkLst>
        </pc:spChg>
        <pc:spChg chg="del">
          <ac:chgData name="JOUNG JEEWOON4" userId="9b6541547d8caadf" providerId="LiveId" clId="{1210DB22-B6DC-462A-BB3C-3B06BEA778FE}" dt="2022-02-04T06:03:28.899" v="15189" actId="478"/>
          <ac:spMkLst>
            <pc:docMk/>
            <pc:sldMk cId="3138785259" sldId="320"/>
            <ac:spMk id="25" creationId="{953CF311-15B4-4A54-8903-D68B13B9D87C}"/>
          </ac:spMkLst>
        </pc:spChg>
        <pc:spChg chg="del">
          <ac:chgData name="JOUNG JEEWOON4" userId="9b6541547d8caadf" providerId="LiveId" clId="{1210DB22-B6DC-462A-BB3C-3B06BEA778FE}" dt="2022-02-04T06:03:25.879" v="15188" actId="478"/>
          <ac:spMkLst>
            <pc:docMk/>
            <pc:sldMk cId="3138785259" sldId="320"/>
            <ac:spMk id="26" creationId="{0CDEF2D3-7DB7-4F60-BAE1-9A4986C4FACC}"/>
          </ac:spMkLst>
        </pc:spChg>
        <pc:spChg chg="del">
          <ac:chgData name="JOUNG JEEWOON4" userId="9b6541547d8caadf" providerId="LiveId" clId="{1210DB22-B6DC-462A-BB3C-3B06BEA778FE}" dt="2022-02-04T06:03:19.408" v="15183" actId="478"/>
          <ac:spMkLst>
            <pc:docMk/>
            <pc:sldMk cId="3138785259" sldId="320"/>
            <ac:spMk id="27" creationId="{DB7D1AFE-DFF3-4E7D-952C-7EB6DD9A92E2}"/>
          </ac:spMkLst>
        </pc:spChg>
        <pc:spChg chg="del">
          <ac:chgData name="JOUNG JEEWOON4" userId="9b6541547d8caadf" providerId="LiveId" clId="{1210DB22-B6DC-462A-BB3C-3B06BEA778FE}" dt="2022-02-04T06:03:17.582" v="15182" actId="478"/>
          <ac:spMkLst>
            <pc:docMk/>
            <pc:sldMk cId="3138785259" sldId="320"/>
            <ac:spMk id="28" creationId="{4AF45269-A309-484E-81FB-B739F73628F2}"/>
          </ac:spMkLst>
        </pc:spChg>
        <pc:spChg chg="del">
          <ac:chgData name="JOUNG JEEWOON4" userId="9b6541547d8caadf" providerId="LiveId" clId="{1210DB22-B6DC-462A-BB3C-3B06BEA778FE}" dt="2022-02-04T06:03:10.099" v="15175" actId="478"/>
          <ac:spMkLst>
            <pc:docMk/>
            <pc:sldMk cId="3138785259" sldId="320"/>
            <ac:spMk id="29" creationId="{50EEEF38-3DBA-4152-8E0C-D6D03F5FF58D}"/>
          </ac:spMkLst>
        </pc:spChg>
        <pc:spChg chg="del">
          <ac:chgData name="JOUNG JEEWOON4" userId="9b6541547d8caadf" providerId="LiveId" clId="{1210DB22-B6DC-462A-BB3C-3B06BEA778FE}" dt="2022-02-04T06:03:14.470" v="15179" actId="478"/>
          <ac:spMkLst>
            <pc:docMk/>
            <pc:sldMk cId="3138785259" sldId="320"/>
            <ac:spMk id="30" creationId="{F4A2C4A2-0C50-4857-B074-F62822B4FFCB}"/>
          </ac:spMkLst>
        </pc:spChg>
        <pc:spChg chg="add mod">
          <ac:chgData name="JOUNG JEEWOON4" userId="9b6541547d8caadf" providerId="LiveId" clId="{1210DB22-B6DC-462A-BB3C-3B06BEA778FE}" dt="2022-02-04T06:39:18.592" v="15938" actId="1035"/>
          <ac:spMkLst>
            <pc:docMk/>
            <pc:sldMk cId="3138785259" sldId="320"/>
            <ac:spMk id="31" creationId="{D20046DE-76B4-49A5-B40D-CF71FDE2B041}"/>
          </ac:spMkLst>
        </pc:spChg>
        <pc:spChg chg="del">
          <ac:chgData name="JOUNG JEEWOON4" userId="9b6541547d8caadf" providerId="LiveId" clId="{1210DB22-B6DC-462A-BB3C-3B06BEA778FE}" dt="2022-02-04T06:03:11.977" v="15176" actId="478"/>
          <ac:spMkLst>
            <pc:docMk/>
            <pc:sldMk cId="3138785259" sldId="320"/>
            <ac:spMk id="32" creationId="{DF9317AE-9AC6-402A-9716-144D67093AF0}"/>
          </ac:spMkLst>
        </pc:spChg>
        <pc:spChg chg="add mod">
          <ac:chgData name="JOUNG JEEWOON4" userId="9b6541547d8caadf" providerId="LiveId" clId="{1210DB22-B6DC-462A-BB3C-3B06BEA778FE}" dt="2022-02-04T06:39:28.008" v="15964" actId="1035"/>
          <ac:spMkLst>
            <pc:docMk/>
            <pc:sldMk cId="3138785259" sldId="320"/>
            <ac:spMk id="33" creationId="{F832F6B3-A216-4EA2-A875-1C015A3B3616}"/>
          </ac:spMkLst>
        </pc:spChg>
        <pc:spChg chg="del">
          <ac:chgData name="JOUNG JEEWOON4" userId="9b6541547d8caadf" providerId="LiveId" clId="{1210DB22-B6DC-462A-BB3C-3B06BEA778FE}" dt="2022-02-04T06:03:17.582" v="15182" actId="478"/>
          <ac:spMkLst>
            <pc:docMk/>
            <pc:sldMk cId="3138785259" sldId="320"/>
            <ac:spMk id="34" creationId="{31D02F34-85A0-4DB8-8E69-6B28D69D91B2}"/>
          </ac:spMkLst>
        </pc:spChg>
        <pc:spChg chg="add mod">
          <ac:chgData name="JOUNG JEEWOON4" userId="9b6541547d8caadf" providerId="LiveId" clId="{1210DB22-B6DC-462A-BB3C-3B06BEA778FE}" dt="2022-02-04T06:39:30.832" v="15969" actId="1035"/>
          <ac:spMkLst>
            <pc:docMk/>
            <pc:sldMk cId="3138785259" sldId="320"/>
            <ac:spMk id="35" creationId="{CB260B78-D34F-41AE-9D02-2A1B96F46DBF}"/>
          </ac:spMkLst>
        </pc:spChg>
        <pc:spChg chg="add mod">
          <ac:chgData name="JOUNG JEEWOON4" userId="9b6541547d8caadf" providerId="LiveId" clId="{1210DB22-B6DC-462A-BB3C-3B06BEA778FE}" dt="2022-02-04T06:44:19.638" v="16206" actId="20577"/>
          <ac:spMkLst>
            <pc:docMk/>
            <pc:sldMk cId="3138785259" sldId="320"/>
            <ac:spMk id="36" creationId="{D5747D23-1024-47BA-8FDB-D479ABBC8192}"/>
          </ac:spMkLst>
        </pc:spChg>
        <pc:spChg chg="del">
          <ac:chgData name="JOUNG JEEWOON4" userId="9b6541547d8caadf" providerId="LiveId" clId="{1210DB22-B6DC-462A-BB3C-3B06BEA778FE}" dt="2022-02-04T06:03:23.327" v="15187" actId="478"/>
          <ac:spMkLst>
            <pc:docMk/>
            <pc:sldMk cId="3138785259" sldId="320"/>
            <ac:spMk id="37" creationId="{D288FC08-C658-4453-8554-9206166604B6}"/>
          </ac:spMkLst>
        </pc:spChg>
        <pc:spChg chg="del mod">
          <ac:chgData name="JOUNG JEEWOON4" userId="9b6541547d8caadf" providerId="LiveId" clId="{1210DB22-B6DC-462A-BB3C-3B06BEA778FE}" dt="2022-02-04T06:03:20.878" v="15185" actId="478"/>
          <ac:spMkLst>
            <pc:docMk/>
            <pc:sldMk cId="3138785259" sldId="320"/>
            <ac:spMk id="38" creationId="{A02A1342-C782-43A8-9F30-1E9EAD52FB61}"/>
          </ac:spMkLst>
        </pc:spChg>
        <pc:spChg chg="del">
          <ac:chgData name="JOUNG JEEWOON4" userId="9b6541547d8caadf" providerId="LiveId" clId="{1210DB22-B6DC-462A-BB3C-3B06BEA778FE}" dt="2022-02-04T06:03:22.300" v="15186" actId="478"/>
          <ac:spMkLst>
            <pc:docMk/>
            <pc:sldMk cId="3138785259" sldId="320"/>
            <ac:spMk id="39" creationId="{AB45E180-BAFC-4C4D-8C2A-C7A664DDFA40}"/>
          </ac:spMkLst>
        </pc:spChg>
        <pc:spChg chg="mod">
          <ac:chgData name="JOUNG JEEWOON4" userId="9b6541547d8caadf" providerId="LiveId" clId="{1210DB22-B6DC-462A-BB3C-3B06BEA778FE}" dt="2022-02-04T06:10:31.437" v="15304"/>
          <ac:spMkLst>
            <pc:docMk/>
            <pc:sldMk cId="3138785259" sldId="320"/>
            <ac:spMk id="40" creationId="{0D23F67B-3767-4CB0-88BC-175DC319B6B3}"/>
          </ac:spMkLst>
        </pc:spChg>
        <pc:spChg chg="add mod">
          <ac:chgData name="JOUNG JEEWOON4" userId="9b6541547d8caadf" providerId="LiveId" clId="{1210DB22-B6DC-462A-BB3C-3B06BEA778FE}" dt="2022-02-04T06:49:45.326" v="16411" actId="14100"/>
          <ac:spMkLst>
            <pc:docMk/>
            <pc:sldMk cId="3138785259" sldId="320"/>
            <ac:spMk id="41" creationId="{04B0C7AC-1426-4146-96A6-DBC28489B6D7}"/>
          </ac:spMkLst>
        </pc:spChg>
        <pc:spChg chg="del">
          <ac:chgData name="JOUNG JEEWOON4" userId="9b6541547d8caadf" providerId="LiveId" clId="{1210DB22-B6DC-462A-BB3C-3B06BEA778FE}" dt="2022-02-04T06:03:17.582" v="15182" actId="478"/>
          <ac:spMkLst>
            <pc:docMk/>
            <pc:sldMk cId="3138785259" sldId="320"/>
            <ac:spMk id="44" creationId="{09F7F7DD-96F8-4ADA-91B1-EB98F754CA1C}"/>
          </ac:spMkLst>
        </pc:spChg>
        <pc:picChg chg="del">
          <ac:chgData name="JOUNG JEEWOON4" userId="9b6541547d8caadf" providerId="LiveId" clId="{1210DB22-B6DC-462A-BB3C-3B06BEA778FE}" dt="2022-02-04T06:03:06.679" v="15172" actId="478"/>
          <ac:picMkLst>
            <pc:docMk/>
            <pc:sldMk cId="3138785259" sldId="320"/>
            <ac:picMk id="3" creationId="{8574FA9B-0152-4FFD-B6A7-CB8BA02B6AB3}"/>
          </ac:picMkLst>
        </pc:picChg>
        <pc:cxnChg chg="del">
          <ac:chgData name="JOUNG JEEWOON4" userId="9b6541547d8caadf" providerId="LiveId" clId="{1210DB22-B6DC-462A-BB3C-3B06BEA778FE}" dt="2022-02-04T06:03:08.978" v="15174" actId="478"/>
          <ac:cxnSpMkLst>
            <pc:docMk/>
            <pc:sldMk cId="3138785259" sldId="320"/>
            <ac:cxnSpMk id="9" creationId="{91554018-C275-4454-B7E4-1F8722E601AD}"/>
          </ac:cxnSpMkLst>
        </pc:cxnChg>
        <pc:cxnChg chg="del">
          <ac:chgData name="JOUNG JEEWOON4" userId="9b6541547d8caadf" providerId="LiveId" clId="{1210DB22-B6DC-462A-BB3C-3B06BEA778FE}" dt="2022-02-04T06:03:12.639" v="15177" actId="478"/>
          <ac:cxnSpMkLst>
            <pc:docMk/>
            <pc:sldMk cId="3138785259" sldId="320"/>
            <ac:cxnSpMk id="16" creationId="{6844C9DF-9B54-4C1D-B5EC-09F71FAC481D}"/>
          </ac:cxnSpMkLst>
        </pc:cxnChg>
      </pc:sldChg>
    </pc:docChg>
  </pc:docChgLst>
  <pc:docChgLst>
    <pc:chgData name="JEEWOON4 JOUNG" userId="9b6541547d8caadf" providerId="LiveId" clId="{A702AA21-A08E-4198-9084-A60055D9CC02}"/>
    <pc:docChg chg="addSld delSld modSld sldOrd">
      <pc:chgData name="JEEWOON4 JOUNG" userId="9b6541547d8caadf" providerId="LiveId" clId="{A702AA21-A08E-4198-9084-A60055D9CC02}" dt="2023-07-24T05:06:37.698" v="4"/>
      <pc:docMkLst>
        <pc:docMk/>
      </pc:docMkLst>
      <pc:sldChg chg="modSp add del mod ord">
        <pc:chgData name="JEEWOON4 JOUNG" userId="9b6541547d8caadf" providerId="LiveId" clId="{A702AA21-A08E-4198-9084-A60055D9CC02}" dt="2023-07-24T05:06:37.698" v="4"/>
        <pc:sldMkLst>
          <pc:docMk/>
          <pc:sldMk cId="1106471920" sldId="256"/>
        </pc:sldMkLst>
        <pc:spChg chg="mod">
          <ac:chgData name="JEEWOON4 JOUNG" userId="9b6541547d8caadf" providerId="LiveId" clId="{A702AA21-A08E-4198-9084-A60055D9CC02}" dt="2023-07-24T04:53:05.884" v="0" actId="20577"/>
          <ac:spMkLst>
            <pc:docMk/>
            <pc:sldMk cId="1106471920" sldId="256"/>
            <ac:spMk id="6" creationId="{122F8899-ABD6-4D29-A92D-1034B021DF65}"/>
          </ac:spMkLst>
        </pc:spChg>
      </pc:sldChg>
    </pc:docChg>
  </pc:docChgLst>
  <pc:docChgLst>
    <pc:chgData name="JOUNG JEE WOON" userId="c022178c403511b1" providerId="LiveId" clId="{F729E6D0-CB0F-4BFE-A369-768905529252}"/>
    <pc:docChg chg="undo custSel addSld delSld modSld">
      <pc:chgData name="JOUNG JEE WOON" userId="c022178c403511b1" providerId="LiveId" clId="{F729E6D0-CB0F-4BFE-A369-768905529252}" dt="2022-02-17T05:22:23.480" v="3422" actId="20577"/>
      <pc:docMkLst>
        <pc:docMk/>
      </pc:docMkLst>
      <pc:sldChg chg="modSp mod">
        <pc:chgData name="JOUNG JEE WOON" userId="c022178c403511b1" providerId="LiveId" clId="{F729E6D0-CB0F-4BFE-A369-768905529252}" dt="2022-02-17T03:21:44.432" v="2276" actId="20577"/>
        <pc:sldMkLst>
          <pc:docMk/>
          <pc:sldMk cId="1839652331" sldId="308"/>
        </pc:sldMkLst>
        <pc:graphicFrameChg chg="modGraphic">
          <ac:chgData name="JOUNG JEE WOON" userId="c022178c403511b1" providerId="LiveId" clId="{F729E6D0-CB0F-4BFE-A369-768905529252}" dt="2022-02-17T03:21:44.432" v="2276" actId="20577"/>
          <ac:graphicFrameMkLst>
            <pc:docMk/>
            <pc:sldMk cId="1839652331" sldId="308"/>
            <ac:graphicFrameMk id="8" creationId="{EAD3B173-A79C-417E-B15F-331CC12C2FD2}"/>
          </ac:graphicFrameMkLst>
        </pc:graphicFrameChg>
      </pc:sldChg>
      <pc:sldChg chg="modSp mod">
        <pc:chgData name="JOUNG JEE WOON" userId="c022178c403511b1" providerId="LiveId" clId="{F729E6D0-CB0F-4BFE-A369-768905529252}" dt="2022-02-17T03:27:59.472" v="2629" actId="20577"/>
        <pc:sldMkLst>
          <pc:docMk/>
          <pc:sldMk cId="2012156268" sldId="309"/>
        </pc:sldMkLst>
        <pc:graphicFrameChg chg="mod modGraphic">
          <ac:chgData name="JOUNG JEE WOON" userId="c022178c403511b1" providerId="LiveId" clId="{F729E6D0-CB0F-4BFE-A369-768905529252}" dt="2022-02-17T03:27:59.472" v="2629" actId="20577"/>
          <ac:graphicFrameMkLst>
            <pc:docMk/>
            <pc:sldMk cId="2012156268" sldId="309"/>
            <ac:graphicFrameMk id="15" creationId="{9E89FC6F-64D6-470C-9941-05002191E3CF}"/>
          </ac:graphicFrameMkLst>
        </pc:graphicFrameChg>
      </pc:sldChg>
      <pc:sldChg chg="addSp delSp modSp mod">
        <pc:chgData name="JOUNG JEE WOON" userId="c022178c403511b1" providerId="LiveId" clId="{F729E6D0-CB0F-4BFE-A369-768905529252}" dt="2022-02-17T02:12:53.785" v="1182" actId="1076"/>
        <pc:sldMkLst>
          <pc:docMk/>
          <pc:sldMk cId="3335212863" sldId="319"/>
        </pc:sldMkLst>
        <pc:spChg chg="mod">
          <ac:chgData name="JOUNG JEE WOON" userId="c022178c403511b1" providerId="LiveId" clId="{F729E6D0-CB0F-4BFE-A369-768905529252}" dt="2022-02-17T02:11:07.039" v="1174" actId="1076"/>
          <ac:spMkLst>
            <pc:docMk/>
            <pc:sldMk cId="3335212863" sldId="319"/>
            <ac:spMk id="9" creationId="{DA36BCA9-8703-4288-8846-7C3B7932CF5E}"/>
          </ac:spMkLst>
        </pc:spChg>
        <pc:spChg chg="mod">
          <ac:chgData name="JOUNG JEE WOON" userId="c022178c403511b1" providerId="LiveId" clId="{F729E6D0-CB0F-4BFE-A369-768905529252}" dt="2022-02-17T02:12:53.785" v="1182" actId="1076"/>
          <ac:spMkLst>
            <pc:docMk/>
            <pc:sldMk cId="3335212863" sldId="319"/>
            <ac:spMk id="10" creationId="{DC641F8E-CFC4-4E99-AA6F-D8308E193BB0}"/>
          </ac:spMkLst>
        </pc:spChg>
        <pc:spChg chg="add mod">
          <ac:chgData name="JOUNG JEE WOON" userId="c022178c403511b1" providerId="LiveId" clId="{F729E6D0-CB0F-4BFE-A369-768905529252}" dt="2022-02-17T02:11:13.477" v="1176" actId="1076"/>
          <ac:spMkLst>
            <pc:docMk/>
            <pc:sldMk cId="3335212863" sldId="319"/>
            <ac:spMk id="12" creationId="{4D4446A3-9DB3-40F1-BBDF-14CE400EAB4F}"/>
          </ac:spMkLst>
        </pc:spChg>
        <pc:spChg chg="add del mod">
          <ac:chgData name="JOUNG JEE WOON" userId="c022178c403511b1" providerId="LiveId" clId="{F729E6D0-CB0F-4BFE-A369-768905529252}" dt="2022-02-17T02:08:55.908" v="973" actId="478"/>
          <ac:spMkLst>
            <pc:docMk/>
            <pc:sldMk cId="3335212863" sldId="319"/>
            <ac:spMk id="13" creationId="{043DB756-C721-458D-94FD-9D2B76539CD2}"/>
          </ac:spMkLst>
        </pc:spChg>
        <pc:spChg chg="add del mod">
          <ac:chgData name="JOUNG JEE WOON" userId="c022178c403511b1" providerId="LiveId" clId="{F729E6D0-CB0F-4BFE-A369-768905529252}" dt="2022-02-17T02:11:00.932" v="1171" actId="478"/>
          <ac:spMkLst>
            <pc:docMk/>
            <pc:sldMk cId="3335212863" sldId="319"/>
            <ac:spMk id="15" creationId="{94DB2E0E-842C-4865-9B7D-6F7515F346B0}"/>
          </ac:spMkLst>
        </pc:spChg>
        <pc:spChg chg="add del mod">
          <ac:chgData name="JOUNG JEE WOON" userId="c022178c403511b1" providerId="LiveId" clId="{F729E6D0-CB0F-4BFE-A369-768905529252}" dt="2022-02-17T02:04:53.386" v="711" actId="478"/>
          <ac:spMkLst>
            <pc:docMk/>
            <pc:sldMk cId="3335212863" sldId="319"/>
            <ac:spMk id="16" creationId="{46CC0C88-F007-43F0-89A9-B764525184F7}"/>
          </ac:spMkLst>
        </pc:spChg>
      </pc:sldChg>
      <pc:sldChg chg="addSp delSp modSp mod">
        <pc:chgData name="JOUNG JEE WOON" userId="c022178c403511b1" providerId="LiveId" clId="{F729E6D0-CB0F-4BFE-A369-768905529252}" dt="2022-02-17T04:30:47.633" v="3163" actId="20577"/>
        <pc:sldMkLst>
          <pc:docMk/>
          <pc:sldMk cId="4173890725" sldId="330"/>
        </pc:sldMkLst>
        <pc:spChg chg="mod">
          <ac:chgData name="JOUNG JEE WOON" userId="c022178c403511b1" providerId="LiveId" clId="{F729E6D0-CB0F-4BFE-A369-768905529252}" dt="2022-02-17T04:17:59.943" v="2681" actId="313"/>
          <ac:spMkLst>
            <pc:docMk/>
            <pc:sldMk cId="4173890725" sldId="330"/>
            <ac:spMk id="9" creationId="{DA36BCA9-8703-4288-8846-7C3B7932CF5E}"/>
          </ac:spMkLst>
        </pc:spChg>
        <pc:spChg chg="add mod">
          <ac:chgData name="JOUNG JEE WOON" userId="c022178c403511b1" providerId="LiveId" clId="{F729E6D0-CB0F-4BFE-A369-768905529252}" dt="2022-02-17T04:28:18.708" v="2930"/>
          <ac:spMkLst>
            <pc:docMk/>
            <pc:sldMk cId="4173890725" sldId="330"/>
            <ac:spMk id="10" creationId="{1EABB633-09E1-4B7C-9E54-602F084AC1E2}"/>
          </ac:spMkLst>
        </pc:spChg>
        <pc:spChg chg="add del mod">
          <ac:chgData name="JOUNG JEE WOON" userId="c022178c403511b1" providerId="LiveId" clId="{F729E6D0-CB0F-4BFE-A369-768905529252}" dt="2022-02-17T03:34:01.220" v="2675" actId="478"/>
          <ac:spMkLst>
            <pc:docMk/>
            <pc:sldMk cId="4173890725" sldId="330"/>
            <ac:spMk id="12" creationId="{C4A53E29-5B3D-4C5E-B8F1-05E31B4AF4F6}"/>
          </ac:spMkLst>
        </pc:spChg>
        <pc:spChg chg="add mod">
          <ac:chgData name="JOUNG JEE WOON" userId="c022178c403511b1" providerId="LiveId" clId="{F729E6D0-CB0F-4BFE-A369-768905529252}" dt="2022-02-17T04:30:47.633" v="3163" actId="20577"/>
          <ac:spMkLst>
            <pc:docMk/>
            <pc:sldMk cId="4173890725" sldId="330"/>
            <ac:spMk id="13" creationId="{FE9C1C1F-7F3A-4D61-8862-E1981EC5816D}"/>
          </ac:spMkLst>
        </pc:spChg>
      </pc:sldChg>
      <pc:sldChg chg="addSp delSp modSp mod">
        <pc:chgData name="JOUNG JEE WOON" userId="c022178c403511b1" providerId="LiveId" clId="{F729E6D0-CB0F-4BFE-A369-768905529252}" dt="2022-02-17T03:18:51.777" v="1968" actId="27309"/>
        <pc:sldMkLst>
          <pc:docMk/>
          <pc:sldMk cId="3867632420" sldId="331"/>
        </pc:sldMkLst>
        <pc:graphicFrameChg chg="add del modGraphic">
          <ac:chgData name="JOUNG JEE WOON" userId="c022178c403511b1" providerId="LiveId" clId="{F729E6D0-CB0F-4BFE-A369-768905529252}" dt="2022-02-17T03:18:51.777" v="1968" actId="27309"/>
          <ac:graphicFrameMkLst>
            <pc:docMk/>
            <pc:sldMk cId="3867632420" sldId="331"/>
            <ac:graphicFrameMk id="3" creationId="{E12FFD61-855E-4787-ACDD-50CF434AE881}"/>
          </ac:graphicFrameMkLst>
        </pc:graphicFrameChg>
      </pc:sldChg>
      <pc:sldChg chg="addSp delSp modSp add mod">
        <pc:chgData name="JOUNG JEE WOON" userId="c022178c403511b1" providerId="LiveId" clId="{F729E6D0-CB0F-4BFE-A369-768905529252}" dt="2022-02-17T03:17:49.044" v="1966"/>
        <pc:sldMkLst>
          <pc:docMk/>
          <pc:sldMk cId="3316856534" sldId="360"/>
        </pc:sldMkLst>
        <pc:spChg chg="del">
          <ac:chgData name="JOUNG JEE WOON" userId="c022178c403511b1" providerId="LiveId" clId="{F729E6D0-CB0F-4BFE-A369-768905529252}" dt="2022-02-17T02:11:23.214" v="1177" actId="478"/>
          <ac:spMkLst>
            <pc:docMk/>
            <pc:sldMk cId="3316856534" sldId="360"/>
            <ac:spMk id="9" creationId="{DA36BCA9-8703-4288-8846-7C3B7932CF5E}"/>
          </ac:spMkLst>
        </pc:spChg>
        <pc:spChg chg="del">
          <ac:chgData name="JOUNG JEE WOON" userId="c022178c403511b1" providerId="LiveId" clId="{F729E6D0-CB0F-4BFE-A369-768905529252}" dt="2022-02-17T02:11:24.094" v="1178" actId="478"/>
          <ac:spMkLst>
            <pc:docMk/>
            <pc:sldMk cId="3316856534" sldId="360"/>
            <ac:spMk id="10" creationId="{DC641F8E-CFC4-4E99-AA6F-D8308E193BB0}"/>
          </ac:spMkLst>
        </pc:spChg>
        <pc:spChg chg="del">
          <ac:chgData name="JOUNG JEE WOON" userId="c022178c403511b1" providerId="LiveId" clId="{F729E6D0-CB0F-4BFE-A369-768905529252}" dt="2022-02-17T02:11:24.961" v="1179" actId="478"/>
          <ac:spMkLst>
            <pc:docMk/>
            <pc:sldMk cId="3316856534" sldId="360"/>
            <ac:spMk id="12" creationId="{4D4446A3-9DB3-40F1-BBDF-14CE400EAB4F}"/>
          </ac:spMkLst>
        </pc:spChg>
        <pc:spChg chg="add mod">
          <ac:chgData name="JOUNG JEE WOON" userId="c022178c403511b1" providerId="LiveId" clId="{F729E6D0-CB0F-4BFE-A369-768905529252}" dt="2022-02-17T03:17:49.044" v="1966"/>
          <ac:spMkLst>
            <pc:docMk/>
            <pc:sldMk cId="3316856534" sldId="360"/>
            <ac:spMk id="13" creationId="{4D67EF36-5D3F-4792-AA51-C402C3DB8264}"/>
          </ac:spMkLst>
        </pc:spChg>
        <pc:spChg chg="mod">
          <ac:chgData name="JOUNG JEE WOON" userId="c022178c403511b1" providerId="LiveId" clId="{F729E6D0-CB0F-4BFE-A369-768905529252}" dt="2022-02-17T02:12:57.232" v="1183" actId="1076"/>
          <ac:spMkLst>
            <pc:docMk/>
            <pc:sldMk cId="3316856534" sldId="360"/>
            <ac:spMk id="15" creationId="{94DB2E0E-842C-4865-9B7D-6F7515F346B0}"/>
          </ac:spMkLst>
        </pc:spChg>
      </pc:sldChg>
      <pc:sldChg chg="addSp delSp modSp add mod">
        <pc:chgData name="JOUNG JEE WOON" userId="c022178c403511b1" providerId="LiveId" clId="{F729E6D0-CB0F-4BFE-A369-768905529252}" dt="2022-02-17T05:22:23.480" v="3422" actId="20577"/>
        <pc:sldMkLst>
          <pc:docMk/>
          <pc:sldMk cId="2983176644" sldId="361"/>
        </pc:sldMkLst>
        <pc:spChg chg="add mod">
          <ac:chgData name="JOUNG JEE WOON" userId="c022178c403511b1" providerId="LiveId" clId="{F729E6D0-CB0F-4BFE-A369-768905529252}" dt="2022-02-17T03:23:01.755" v="2283" actId="20577"/>
          <ac:spMkLst>
            <pc:docMk/>
            <pc:sldMk cId="2983176644" sldId="361"/>
            <ac:spMk id="12" creationId="{90F882EE-7179-434F-8EEC-82C8DD2F3E22}"/>
          </ac:spMkLst>
        </pc:spChg>
        <pc:spChg chg="del">
          <ac:chgData name="JOUNG JEE WOON" userId="c022178c403511b1" providerId="LiveId" clId="{F729E6D0-CB0F-4BFE-A369-768905529252}" dt="2022-02-17T03:22:47.326" v="2279" actId="478"/>
          <ac:spMkLst>
            <pc:docMk/>
            <pc:sldMk cId="2983176644" sldId="361"/>
            <ac:spMk id="13" creationId="{4D67EF36-5D3F-4792-AA51-C402C3DB8264}"/>
          </ac:spMkLst>
        </pc:spChg>
        <pc:spChg chg="del">
          <ac:chgData name="JOUNG JEE WOON" userId="c022178c403511b1" providerId="LiveId" clId="{F729E6D0-CB0F-4BFE-A369-768905529252}" dt="2022-02-17T03:22:46.391" v="2278" actId="478"/>
          <ac:spMkLst>
            <pc:docMk/>
            <pc:sldMk cId="2983176644" sldId="361"/>
            <ac:spMk id="15" creationId="{94DB2E0E-842C-4865-9B7D-6F7515F346B0}"/>
          </ac:spMkLst>
        </pc:spChg>
        <pc:spChg chg="add mod">
          <ac:chgData name="JOUNG JEE WOON" userId="c022178c403511b1" providerId="LiveId" clId="{F729E6D0-CB0F-4BFE-A369-768905529252}" dt="2022-02-17T03:28:26.053" v="2674" actId="20577"/>
          <ac:spMkLst>
            <pc:docMk/>
            <pc:sldMk cId="2983176644" sldId="361"/>
            <ac:spMk id="16" creationId="{8D4CF7CC-CF6F-4017-90D9-E9A3D2097E72}"/>
          </ac:spMkLst>
        </pc:spChg>
        <pc:spChg chg="add mod">
          <ac:chgData name="JOUNG JEE WOON" userId="c022178c403511b1" providerId="LiveId" clId="{F729E6D0-CB0F-4BFE-A369-768905529252}" dt="2022-02-17T05:22:23.480" v="3422" actId="20577"/>
          <ac:spMkLst>
            <pc:docMk/>
            <pc:sldMk cId="2983176644" sldId="361"/>
            <ac:spMk id="17" creationId="{CDAED7C6-9598-4849-9C1E-B10DCFFD06C2}"/>
          </ac:spMkLst>
        </pc:spChg>
      </pc:sldChg>
      <pc:sldChg chg="addSp delSp modSp add del mod">
        <pc:chgData name="JOUNG JEE WOON" userId="c022178c403511b1" providerId="LiveId" clId="{F729E6D0-CB0F-4BFE-A369-768905529252}" dt="2022-02-17T05:20:24.140" v="3187" actId="47"/>
        <pc:sldMkLst>
          <pc:docMk/>
          <pc:sldMk cId="2221997132" sldId="362"/>
        </pc:sldMkLst>
        <pc:spChg chg="mod">
          <ac:chgData name="JOUNG JEE WOON" userId="c022178c403511b1" providerId="LiveId" clId="{F729E6D0-CB0F-4BFE-A369-768905529252}" dt="2022-02-17T04:39:37.310" v="3177" actId="20577"/>
          <ac:spMkLst>
            <pc:docMk/>
            <pc:sldMk cId="2221997132" sldId="362"/>
            <ac:spMk id="9" creationId="{DA36BCA9-8703-4288-8846-7C3B7932CF5E}"/>
          </ac:spMkLst>
        </pc:spChg>
        <pc:spChg chg="del mod">
          <ac:chgData name="JOUNG JEE WOON" userId="c022178c403511b1" providerId="LiveId" clId="{F729E6D0-CB0F-4BFE-A369-768905529252}" dt="2022-02-17T05:20:23.003" v="3186" actId="478"/>
          <ac:spMkLst>
            <pc:docMk/>
            <pc:sldMk cId="2221997132" sldId="362"/>
            <ac:spMk id="10" creationId="{1EABB633-09E1-4B7C-9E54-602F084AC1E2}"/>
          </ac:spMkLst>
        </pc:spChg>
        <pc:spChg chg="del">
          <ac:chgData name="JOUNG JEE WOON" userId="c022178c403511b1" providerId="LiveId" clId="{F729E6D0-CB0F-4BFE-A369-768905529252}" dt="2022-02-17T05:20:21.383" v="3185" actId="478"/>
          <ac:spMkLst>
            <pc:docMk/>
            <pc:sldMk cId="2221997132" sldId="362"/>
            <ac:spMk id="13" creationId="{FE9C1C1F-7F3A-4D61-8862-E1981EC5816D}"/>
          </ac:spMkLst>
        </pc:spChg>
        <pc:picChg chg="add del mod">
          <ac:chgData name="JOUNG JEE WOON" userId="c022178c403511b1" providerId="LiveId" clId="{F729E6D0-CB0F-4BFE-A369-768905529252}" dt="2022-02-17T05:16:53.290" v="3182" actId="478"/>
          <ac:picMkLst>
            <pc:docMk/>
            <pc:sldMk cId="2221997132" sldId="362"/>
            <ac:picMk id="3" creationId="{A88DC581-38A2-49C4-B782-3A9D40764C6A}"/>
          </ac:picMkLst>
        </pc:picChg>
        <pc:picChg chg="add del mod">
          <ac:chgData name="JOUNG JEE WOON" userId="c022178c403511b1" providerId="LiveId" clId="{F729E6D0-CB0F-4BFE-A369-768905529252}" dt="2022-02-17T05:20:17.167" v="3184" actId="478"/>
          <ac:picMkLst>
            <pc:docMk/>
            <pc:sldMk cId="2221997132" sldId="362"/>
            <ac:picMk id="12" creationId="{2007F8E8-2B9D-4832-A331-060DFE9958A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05:26:07.2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6BA2C-5F1E-40D7-A1B9-1B5774D5E78A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5F274-7128-4871-9714-582FED5E4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2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3C90F-E541-4809-A1EA-26156D9D7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07D68-C382-460D-B307-35FCFFEA9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B4B6B-8A15-4CCB-928C-2DEFD96A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3B4C-AF37-46DF-8040-5B2C9BAA92BC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57093-66BF-4FFF-8520-59096578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355F7-7199-437A-A0F6-47F13E07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B1EA3-3796-4BF0-98A1-3FA0117A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14A1E-32EA-4D37-A563-9BEDB0E6F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3B355-C192-4268-9E27-2A1B6CDC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84CC-D5DD-4CC1-9F83-DD8F5D0B48FD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D143F-1019-4C78-A135-ABBBBC86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8A12-037B-4A82-9F74-08DC793B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1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4113D4-F3E2-40C8-BA4D-14D8185D3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139E47-9FF1-4B3E-97FA-C0092BF11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68233-7ECB-4003-A6A5-C1FB4A99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41B3-362D-410B-BA22-D4B492B4523B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43ABA-827E-460E-B2C3-A229B11E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83D76-EBB9-4AF5-AC71-EE629236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78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Malgun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ldNum" idx="12"/>
          </p:nvPr>
        </p:nvSpPr>
        <p:spPr>
          <a:xfrm>
            <a:off x="8610600" y="61325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" name="Google Shape;24;p24"/>
          <p:cNvSpPr txBox="1"/>
          <p:nvPr/>
        </p:nvSpPr>
        <p:spPr>
          <a:xfrm>
            <a:off x="8610600" y="61325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4"/>
          <p:cNvSpPr/>
          <p:nvPr/>
        </p:nvSpPr>
        <p:spPr>
          <a:xfrm>
            <a:off x="0" y="-1006"/>
            <a:ext cx="12192000" cy="99391"/>
          </a:xfrm>
          <a:prstGeom prst="rect">
            <a:avLst/>
          </a:prstGeom>
          <a:solidFill>
            <a:srgbClr val="28C2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4"/>
          <p:cNvSpPr/>
          <p:nvPr/>
        </p:nvSpPr>
        <p:spPr>
          <a:xfrm>
            <a:off x="0" y="6770184"/>
            <a:ext cx="12192000" cy="99391"/>
          </a:xfrm>
          <a:prstGeom prst="rect">
            <a:avLst/>
          </a:prstGeom>
          <a:solidFill>
            <a:srgbClr val="28C2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45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775B3-DDFB-406D-B903-9D1FEB6A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588D2-CA63-4F2D-9260-101A8E270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30A8E-53DA-468F-8140-34C728A7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6AB4-9344-4121-B9BE-B8AC787936BC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C7226-20E5-4BFE-ACCB-A0AA1135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A4BE6-6792-451F-B847-0BD86A88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8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2365-F33E-4327-BD7A-CF428930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BB400-A8EF-4C8D-9F90-E204C490D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645FD-882E-4E90-A6B3-8E3E3733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6CA3-3ED4-4818-B806-9244744F7311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E9696-0D95-48DE-A4BC-CB85FECD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E8CF7-5AFD-4046-8109-441B9E65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35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337B1-C746-405F-B130-4707C7B3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DEF52-3E9B-4E5D-87EB-9D7A1A9DD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7D6F8F-3D8C-47A1-B036-4B4987249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EEDE1A-6373-40A5-A815-DB6BBB5B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D849-4D6A-4E58-B11E-8A18C79285C6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F91F9-C1E6-4AD6-92DA-B11659B8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66EFC9-B9DA-4825-B95C-B58861DD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6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59726-FCF6-4ECF-808B-162B6BBC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BEB4A5-D3FD-4EEF-8357-1CD62761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3F3067-F4B2-4B18-BEBE-15BD1507F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770B7A-8FBF-4454-917A-0441BF5FD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2FB911-9301-4FFC-8627-5502DE3BB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C4E3CB-2ABD-413C-836B-C06E78C0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C693-1D73-4F04-9D0C-4696E405EE80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E61EF7-6987-46E3-B1AA-DFEE7391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03F076-79D7-40E3-9E20-D8D2DE50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1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675EC-BB6F-475B-9C78-B00D70EA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2C4966-9451-485B-AE96-0B34A282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CC38-C12F-41C3-9832-6BCE35B9A0EE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EE4FE2-75F1-49C0-AF8C-4F05B267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8B77DB-C50C-4C24-BB69-73249D10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0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2527C5-5BE0-43EF-B0C3-0E7B6971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53C-4104-4474-B0AA-DF68123941EC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2DEC3C-6DC9-4FFD-B6E2-603DA8E4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03B37C-23F8-4CB6-8C80-9FDC16B4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F34B4-21B0-4A62-A339-077C9D5B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D07E4-F747-4557-A3B2-33019A8C6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95ED6-6283-4DF8-9C7A-DB11C2BBA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843A6-B908-4829-8A98-69636C63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FBE7-4080-40EA-A382-1DDDCCFFDE38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0AB8E-7BF6-44DD-BD34-B5647C75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72D65-0764-4946-9C8E-94B6506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9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C02DF-0D3D-4AC1-8D3F-9325C15A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806CC2-C768-494B-9D60-2CD5E061C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DB2C06-FA42-48E5-BBF6-02AB0CA69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B4C34-925B-41BE-817E-BE9038E5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5317-3350-427B-AEF3-408A67EE4170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E38380-32FE-44A8-B3AD-5144FC38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FD4D8-B6EE-4298-96A9-7A2DDED7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3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93B73F-7ACE-479A-B433-7A0F5998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080E0-E87B-44CC-903F-736C18FDD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33545-3998-485C-8274-6807D3196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51413-72CE-42A5-9CF0-BB9E63B9B297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B7530-C50B-443F-AED7-BA8B42D5D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3A3BC-FB33-42A5-901A-D845AACDC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9D848C98-6C4C-470C-B9D9-81DD7C838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6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-su.tistory.com/DateTime.Parse(now.ToString).ToString(" TargetMode="External"/><Relationship Id="rId5" Type="http://schemas.openxmlformats.org/officeDocument/2006/relationships/hyperlink" Target="https://developer-su.tistory.com/System.DateTime.Now.ToString(" TargetMode="Externa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1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46.xml"/><Relationship Id="rId4" Type="http://schemas.openxmlformats.org/officeDocument/2006/relationships/image" Target="../media/image6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558A3-15AE-4E2F-93F4-B8785E004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FF0DE6-5F92-4265-AE47-D33EACC17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58D6E3-7A71-4ABD-BA94-A934D400DD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22F8899-ABD6-4D29-A92D-1034B021DF65}"/>
              </a:ext>
            </a:extLst>
          </p:cNvPr>
          <p:cNvSpPr txBox="1">
            <a:spLocks/>
          </p:cNvSpPr>
          <p:nvPr/>
        </p:nvSpPr>
        <p:spPr>
          <a:xfrm>
            <a:off x="434065" y="1662352"/>
            <a:ext cx="7239723" cy="2076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4000" b="1" dirty="0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</a:t>
            </a:r>
            <a:r>
              <a:rPr lang="en-US" altLang="ko-KR" sz="3000" b="1" dirty="0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obotic</a:t>
            </a:r>
            <a:r>
              <a:rPr lang="en-US" altLang="ko-KR" sz="3600" b="1" dirty="0">
                <a:solidFill>
                  <a:srgbClr val="28C29D"/>
                </a:solidFill>
                <a:ea typeface="나눔스퀘어_ac Bold" panose="020B0600000101010101" pitchFamily="50" charset="-127"/>
              </a:rPr>
              <a:t> </a:t>
            </a:r>
            <a:r>
              <a:rPr lang="en-US" altLang="ko-KR" sz="4000" b="1" dirty="0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</a:t>
            </a:r>
            <a:r>
              <a:rPr lang="en-US" altLang="ko-KR" sz="3000" b="1" dirty="0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rocess</a:t>
            </a:r>
            <a:r>
              <a:rPr lang="en-US" altLang="ko-KR" sz="3600" b="1" dirty="0">
                <a:solidFill>
                  <a:srgbClr val="28C29D"/>
                </a:solidFill>
                <a:ea typeface="나눔스퀘어_ac Bold" panose="020B0600000101010101" pitchFamily="50" charset="-127"/>
              </a:rPr>
              <a:t> </a:t>
            </a:r>
            <a:r>
              <a:rPr lang="en-US" altLang="ko-KR" sz="4000" b="1" dirty="0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en-US" altLang="ko-KR" sz="3000" b="1" dirty="0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utomation</a:t>
            </a:r>
          </a:p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Level 02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DA3ED6-C57C-4960-8B91-D845CB1A8224}"/>
              </a:ext>
            </a:extLst>
          </p:cNvPr>
          <p:cNvSpPr txBox="1">
            <a:spLocks/>
          </p:cNvSpPr>
          <p:nvPr/>
        </p:nvSpPr>
        <p:spPr>
          <a:xfrm>
            <a:off x="5761603" y="5335921"/>
            <a:ext cx="5810437" cy="1522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정지운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작성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110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20220211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839966C-AC62-4B18-9807-7A021D88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7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872A1FA-81E1-4684-908C-EB7311F99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545" y="3013334"/>
            <a:ext cx="2880929" cy="34170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8C79C6-C252-44B3-9970-E8FB8F945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1" y="3211810"/>
            <a:ext cx="4252048" cy="325122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변수의 활용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333588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변수의 활용 실습 풀이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F9EAAE-CA7D-4E3B-8688-ABA3BCBCCD00}"/>
              </a:ext>
            </a:extLst>
          </p:cNvPr>
          <p:cNvSpPr/>
          <p:nvPr/>
        </p:nvSpPr>
        <p:spPr>
          <a:xfrm>
            <a:off x="1102378" y="3246416"/>
            <a:ext cx="4252047" cy="3251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5E8905-53EC-4998-9179-660D3116C05A}"/>
              </a:ext>
            </a:extLst>
          </p:cNvPr>
          <p:cNvSpPr/>
          <p:nvPr/>
        </p:nvSpPr>
        <p:spPr>
          <a:xfrm>
            <a:off x="6752965" y="3013334"/>
            <a:ext cx="2979613" cy="341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755F2E-47E9-46E3-88D6-619927195A5A}"/>
              </a:ext>
            </a:extLst>
          </p:cNvPr>
          <p:cNvSpPr/>
          <p:nvPr/>
        </p:nvSpPr>
        <p:spPr>
          <a:xfrm>
            <a:off x="1555422" y="6132513"/>
            <a:ext cx="3337089" cy="2978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74B510-E0C7-48F9-9167-4070B27126F8}"/>
              </a:ext>
            </a:extLst>
          </p:cNvPr>
          <p:cNvSpPr/>
          <p:nvPr/>
        </p:nvSpPr>
        <p:spPr>
          <a:xfrm>
            <a:off x="1132839" y="3246415"/>
            <a:ext cx="422583" cy="549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A0C1FC-E831-4824-9E6E-3C2FEC2F00E9}"/>
              </a:ext>
            </a:extLst>
          </p:cNvPr>
          <p:cNvSpPr/>
          <p:nvPr/>
        </p:nvSpPr>
        <p:spPr>
          <a:xfrm>
            <a:off x="2529526" y="4234247"/>
            <a:ext cx="2004767" cy="1497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A8DAB7-244C-41F2-AAE0-843BD0B43259}"/>
              </a:ext>
            </a:extLst>
          </p:cNvPr>
          <p:cNvSpPr txBox="1"/>
          <p:nvPr/>
        </p:nvSpPr>
        <p:spPr>
          <a:xfrm>
            <a:off x="728826" y="2318223"/>
            <a:ext cx="10184597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Assign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액티비티를 활용하여 </a:t>
            </a:r>
            <a:r>
              <a:rPr lang="en-US" altLang="ko-KR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arr_city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라는 변수에 임의의 도시명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곳을 입력하고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활용하여       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첫번째 도시명이 출력되게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9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9039C4B-B563-4D80-8175-D1407059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39" y="3284223"/>
            <a:ext cx="4221586" cy="314615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변수의 활용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333588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변수의 활용 실습 풀이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F9EAAE-CA7D-4E3B-8688-ABA3BCBCCD00}"/>
              </a:ext>
            </a:extLst>
          </p:cNvPr>
          <p:cNvSpPr/>
          <p:nvPr/>
        </p:nvSpPr>
        <p:spPr>
          <a:xfrm>
            <a:off x="1102378" y="3246416"/>
            <a:ext cx="4252047" cy="3251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5E8905-53EC-4998-9179-660D3116C05A}"/>
              </a:ext>
            </a:extLst>
          </p:cNvPr>
          <p:cNvSpPr/>
          <p:nvPr/>
        </p:nvSpPr>
        <p:spPr>
          <a:xfrm>
            <a:off x="6752965" y="3013334"/>
            <a:ext cx="2979613" cy="341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755F2E-47E9-46E3-88D6-619927195A5A}"/>
              </a:ext>
            </a:extLst>
          </p:cNvPr>
          <p:cNvSpPr/>
          <p:nvPr/>
        </p:nvSpPr>
        <p:spPr>
          <a:xfrm>
            <a:off x="1651000" y="6132514"/>
            <a:ext cx="3613150" cy="265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74B510-E0C7-48F9-9167-4070B27126F8}"/>
              </a:ext>
            </a:extLst>
          </p:cNvPr>
          <p:cNvSpPr/>
          <p:nvPr/>
        </p:nvSpPr>
        <p:spPr>
          <a:xfrm>
            <a:off x="1132840" y="3246415"/>
            <a:ext cx="330836" cy="411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A0C1FC-E831-4824-9E6E-3C2FEC2F00E9}"/>
              </a:ext>
            </a:extLst>
          </p:cNvPr>
          <p:cNvSpPr/>
          <p:nvPr/>
        </p:nvSpPr>
        <p:spPr>
          <a:xfrm>
            <a:off x="2714625" y="4864100"/>
            <a:ext cx="1831975" cy="479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1A519F-A266-4C44-A8DB-9006308B3769}"/>
              </a:ext>
            </a:extLst>
          </p:cNvPr>
          <p:cNvSpPr txBox="1"/>
          <p:nvPr/>
        </p:nvSpPr>
        <p:spPr>
          <a:xfrm>
            <a:off x="728826" y="2324328"/>
            <a:ext cx="9774074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</a:t>
            </a:r>
            <a:r>
              <a:rPr lang="en-US" altLang="ko-KR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arr_Fruits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라는 변수 생성 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사과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“, 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딸기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”, 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수박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이라는 데이터를 변수 패널에서 입력하고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딸기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라는 문구가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통해 출력되게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하시오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9AF9B0-E113-4F37-BA7C-D3066EF19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545" y="3013334"/>
            <a:ext cx="2951033" cy="338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1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E700DF70-8C63-4D49-9CBA-721026748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65" y="3013334"/>
            <a:ext cx="2979613" cy="341704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2939A27-644B-4528-BEE0-575C9F4F3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40" y="3246415"/>
            <a:ext cx="4221585" cy="325122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변수의 활용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333588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변수의 활용 실습 풀이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F9EAAE-CA7D-4E3B-8688-ABA3BCBCCD00}"/>
              </a:ext>
            </a:extLst>
          </p:cNvPr>
          <p:cNvSpPr/>
          <p:nvPr/>
        </p:nvSpPr>
        <p:spPr>
          <a:xfrm>
            <a:off x="1102378" y="3246416"/>
            <a:ext cx="4252047" cy="3251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5E8905-53EC-4998-9179-660D3116C05A}"/>
              </a:ext>
            </a:extLst>
          </p:cNvPr>
          <p:cNvSpPr/>
          <p:nvPr/>
        </p:nvSpPr>
        <p:spPr>
          <a:xfrm>
            <a:off x="6752965" y="3013334"/>
            <a:ext cx="2979613" cy="341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755F2E-47E9-46E3-88D6-619927195A5A}"/>
              </a:ext>
            </a:extLst>
          </p:cNvPr>
          <p:cNvSpPr/>
          <p:nvPr/>
        </p:nvSpPr>
        <p:spPr>
          <a:xfrm>
            <a:off x="1612187" y="6222284"/>
            <a:ext cx="3742238" cy="265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74B510-E0C7-48F9-9167-4070B27126F8}"/>
              </a:ext>
            </a:extLst>
          </p:cNvPr>
          <p:cNvSpPr/>
          <p:nvPr/>
        </p:nvSpPr>
        <p:spPr>
          <a:xfrm>
            <a:off x="1132840" y="3246415"/>
            <a:ext cx="330836" cy="411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A0C1FC-E831-4824-9E6E-3C2FEC2F00E9}"/>
              </a:ext>
            </a:extLst>
          </p:cNvPr>
          <p:cNvSpPr/>
          <p:nvPr/>
        </p:nvSpPr>
        <p:spPr>
          <a:xfrm>
            <a:off x="2629784" y="4899394"/>
            <a:ext cx="1706546" cy="498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4AFDDA-4E78-4800-B44D-C724081A3A55}"/>
              </a:ext>
            </a:extLst>
          </p:cNvPr>
          <p:cNvSpPr txBox="1"/>
          <p:nvPr/>
        </p:nvSpPr>
        <p:spPr>
          <a:xfrm>
            <a:off x="728826" y="2326701"/>
            <a:ext cx="104090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6. {“ABC”,”DEF”,”GHI”}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의 데이터를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list&lt;String&gt;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의 변수유형에 담고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통해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“GHI”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만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5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118881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문자열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EAD3B173-A79C-417E-B15F-331CC12C2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63752"/>
              </p:ext>
            </p:extLst>
          </p:nvPr>
        </p:nvGraphicFramePr>
        <p:xfrm>
          <a:off x="571500" y="2487636"/>
          <a:ext cx="10401300" cy="349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260">
                  <a:extLst>
                    <a:ext uri="{9D8B030D-6E8A-4147-A177-3AD203B41FA5}">
                      <a16:colId xmlns:a16="http://schemas.microsoft.com/office/drawing/2014/main" val="2086064551"/>
                    </a:ext>
                  </a:extLst>
                </a:gridCol>
                <a:gridCol w="3266286">
                  <a:extLst>
                    <a:ext uri="{9D8B030D-6E8A-4147-A177-3AD203B41FA5}">
                      <a16:colId xmlns:a16="http://schemas.microsoft.com/office/drawing/2014/main" val="2883072363"/>
                    </a:ext>
                  </a:extLst>
                </a:gridCol>
                <a:gridCol w="5160754">
                  <a:extLst>
                    <a:ext uri="{9D8B030D-6E8A-4147-A177-3AD203B41FA5}">
                      <a16:colId xmlns:a16="http://schemas.microsoft.com/office/drawing/2014/main" val="173701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Methods</a:t>
                      </a:r>
                      <a:endParaRPr lang="ko-KR" altLang="en-US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기  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예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803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800"/>
                        <a:buFont typeface="Arial"/>
                        <a:buNone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Trim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앞 뒤 공백 제거 </a:t>
                      </a:r>
                      <a:endParaRPr lang="ko-KR" altLang="en-US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String.Format(</a:t>
                      </a:r>
                      <a:r>
                        <a:rPr lang="en-US" altLang="ko-KR" sz="110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FilePath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, </a:t>
                      </a:r>
                      <a:r>
                        <a:rPr lang="en-US" altLang="ko-KR" sz="110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ItemNo.Trim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) = “item/123.txt”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753081"/>
                  </a:ext>
                </a:extLst>
              </a:tr>
              <a:tr h="3422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800"/>
                        <a:buFont typeface="Arial"/>
                        <a:buNone/>
                      </a:pPr>
                      <a:r>
                        <a:rPr lang="en-US" altLang="ko-KR" sz="1100" b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Format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문자열 포맷 적용</a:t>
                      </a:r>
                      <a:endParaRPr lang="ko-KR" altLang="en-US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String.Format(</a:t>
                      </a:r>
                      <a:r>
                        <a:rPr lang="en-US" altLang="ko-KR" sz="11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FilePath</a:t>
                      </a:r>
                      <a:r>
                        <a:rPr lang="en-US" altLang="ko-KR" sz="11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, </a:t>
                      </a:r>
                      <a:r>
                        <a:rPr lang="en-US" altLang="ko-KR" sz="11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ItemNo.Trim</a:t>
                      </a:r>
                      <a:r>
                        <a:rPr lang="en-US" altLang="ko-KR" sz="11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) = “item/123.txt”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60742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Equals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문자열 비교</a:t>
                      </a:r>
                      <a:endParaRPr lang="ko-KR" altLang="en-US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ItemNo.Trim.Equals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(“123”) = 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95998"/>
                  </a:ext>
                </a:extLst>
              </a:tr>
              <a:tr h="2133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Substring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문자열 중 원하는 부분만 추출</a:t>
                      </a:r>
                      <a:endParaRPr lang="en-US" altLang="ko-KR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FilePath.Substring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(5, 3) = “123”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233064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FilePath.Substring(5) = “123.txt”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9938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Contains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문자열 중 특정 문구 있는지 확인</a:t>
                      </a:r>
                      <a:endParaRPr lang="ko-KR" altLang="en-US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FilePath.Contains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(“.”) = 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817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  <a:sym typeface="Arial"/>
                        </a:rPr>
                        <a:t>Replace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문자열 중 특정 문구 변환</a:t>
                      </a:r>
                      <a:endParaRPr lang="en-US" altLang="ko-KR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FilePath.Replace(“/”, “\”) =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 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“item\123.txt”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59699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Split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문자열 내 규칙을 가지고 </a:t>
                      </a:r>
                      <a:r>
                        <a:rPr lang="ko-KR" altLang="en-US" sz="1100" baseline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잘라내기</a:t>
                      </a:r>
                      <a:endParaRPr lang="ko-KR" altLang="en-US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FilePath.Split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(“/”.</a:t>
                      </a:r>
                      <a:r>
                        <a:rPr lang="en-US" altLang="ko-KR" sz="110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ToCharArray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) = {“item”, “123.txt”}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Split(</a:t>
                      </a:r>
                      <a:r>
                        <a:rPr lang="en-US" altLang="ko-KR" sz="110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FilePath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, “/”) = {“item”, “123.txt”}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9856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StratsWith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문자열의 시작 문구 확인</a:t>
                      </a:r>
                      <a:endParaRPr lang="ko-KR" altLang="en-US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FilePath.StartsWith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(“it”) = 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9748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EndWith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문자열의 끝 문구 확인</a:t>
                      </a:r>
                      <a:endParaRPr lang="ko-KR" altLang="en-US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FilePath.EndsWith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(“.txt”) = 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309779"/>
                  </a:ext>
                </a:extLst>
              </a:tr>
            </a:tbl>
          </a:graphicData>
        </a:graphic>
      </p:graphicFrame>
      <p:sp>
        <p:nvSpPr>
          <p:cNvPr id="33" name="Google Shape;109;p2">
            <a:extLst>
              <a:ext uri="{FF2B5EF4-FFF2-40B4-BE49-F238E27FC236}">
                <a16:creationId xmlns:a16="http://schemas.microsoft.com/office/drawing/2014/main" id="{58068C37-BED0-4E72-A973-8D4833407AD8}"/>
              </a:ext>
            </a:extLst>
          </p:cNvPr>
          <p:cNvSpPr txBox="1"/>
          <p:nvPr/>
        </p:nvSpPr>
        <p:spPr>
          <a:xfrm>
            <a:off x="8411418" y="1614951"/>
            <a:ext cx="24388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160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FilePath</a:t>
            </a:r>
            <a:r>
              <a:rPr 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= “item/{0}.txt” </a:t>
            </a:r>
            <a:endParaRPr sz="1600" i="0" u="none" strike="noStrike" cap="none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35" name="Google Shape;109;p2">
            <a:extLst>
              <a:ext uri="{FF2B5EF4-FFF2-40B4-BE49-F238E27FC236}">
                <a16:creationId xmlns:a16="http://schemas.microsoft.com/office/drawing/2014/main" id="{DE8CB43C-C7E3-413A-8BC9-6FB1166B4CAE}"/>
              </a:ext>
            </a:extLst>
          </p:cNvPr>
          <p:cNvSpPr txBox="1"/>
          <p:nvPr/>
        </p:nvSpPr>
        <p:spPr>
          <a:xfrm>
            <a:off x="8411418" y="1975760"/>
            <a:ext cx="24388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160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ItemNo</a:t>
            </a:r>
            <a:r>
              <a:rPr 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= “      123    ” </a:t>
            </a:r>
            <a:endParaRPr sz="1600" i="0" u="none" strike="noStrike" cap="none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3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32070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문자열 자료구조 실습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D23F67B-3767-4CB0-88BC-175DC319B6B3}"/>
              </a:ext>
            </a:extLst>
          </p:cNvPr>
          <p:cNvSpPr txBox="1"/>
          <p:nvPr/>
        </p:nvSpPr>
        <p:spPr>
          <a:xfrm>
            <a:off x="728826" y="2628699"/>
            <a:ext cx="1036462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Trim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사용하여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변수에 담긴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  abc  “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데이터를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en-US" altLang="ko-KR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abc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변환하여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680B0-2741-4524-A9E9-9C110C0CFC98}"/>
              </a:ext>
            </a:extLst>
          </p:cNvPr>
          <p:cNvSpPr txBox="1"/>
          <p:nvPr/>
        </p:nvSpPr>
        <p:spPr>
          <a:xfrm>
            <a:off x="728825" y="3418670"/>
            <a:ext cx="1018301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“</a:t>
            </a:r>
            <a:r>
              <a:rPr lang="en-US" altLang="ko-KR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cocoasoft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라는 문자열을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변수에 담아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Substring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사용하여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“cocoa”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만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출력하시오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8625D-32FE-4736-B398-F5F1A3AEA15F}"/>
              </a:ext>
            </a:extLst>
          </p:cNvPr>
          <p:cNvSpPr txBox="1"/>
          <p:nvPr/>
        </p:nvSpPr>
        <p:spPr>
          <a:xfrm>
            <a:off x="728825" y="4338195"/>
            <a:ext cx="8878312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Replace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사용하여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en-US" altLang="ko-KR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UiPath@Studio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라는 문자열을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en-US" altLang="ko-KR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UiPath_Studio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변환하여    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F5A20-4CC5-463C-9F00-FC17A7B12410}"/>
              </a:ext>
            </a:extLst>
          </p:cNvPr>
          <p:cNvSpPr txBox="1"/>
          <p:nvPr/>
        </p:nvSpPr>
        <p:spPr>
          <a:xfrm>
            <a:off x="728825" y="5487724"/>
            <a:ext cx="952116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Split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사용하여 변수에 담긴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“123/456/789”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문자열의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“456”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만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7621E2A-1ACF-45DD-A1D0-562ACA768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64" y="3013333"/>
            <a:ext cx="2979612" cy="33938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147FE5-234C-4B67-AF05-069355CAC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10" y="3246416"/>
            <a:ext cx="4225316" cy="325122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398634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문자열 자료구조 실습 해답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AF35BF-CC0A-4102-9C94-260DB6C1127E}"/>
              </a:ext>
            </a:extLst>
          </p:cNvPr>
          <p:cNvSpPr/>
          <p:nvPr/>
        </p:nvSpPr>
        <p:spPr>
          <a:xfrm>
            <a:off x="1102378" y="3246416"/>
            <a:ext cx="4252047" cy="3251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0904B7-EA8E-4532-8A6A-D8AE49AB55D7}"/>
              </a:ext>
            </a:extLst>
          </p:cNvPr>
          <p:cNvSpPr/>
          <p:nvPr/>
        </p:nvSpPr>
        <p:spPr>
          <a:xfrm>
            <a:off x="2667000" y="4857751"/>
            <a:ext cx="1669330" cy="495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9CA059-15A5-4778-AAE8-957EDAC05814}"/>
              </a:ext>
            </a:extLst>
          </p:cNvPr>
          <p:cNvSpPr/>
          <p:nvPr/>
        </p:nvSpPr>
        <p:spPr>
          <a:xfrm>
            <a:off x="1129110" y="3264392"/>
            <a:ext cx="320023" cy="414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BF1E26-D5A0-4420-96A7-116E08D64654}"/>
              </a:ext>
            </a:extLst>
          </p:cNvPr>
          <p:cNvSpPr/>
          <p:nvPr/>
        </p:nvSpPr>
        <p:spPr>
          <a:xfrm>
            <a:off x="1559070" y="6132513"/>
            <a:ext cx="3795355" cy="2746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683707-5F6B-4256-B3ED-677D7C0B8C41}"/>
              </a:ext>
            </a:extLst>
          </p:cNvPr>
          <p:cNvSpPr/>
          <p:nvPr/>
        </p:nvSpPr>
        <p:spPr>
          <a:xfrm>
            <a:off x="6752965" y="3013334"/>
            <a:ext cx="2979613" cy="341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9DA7AE-7208-4FDB-991A-E96588E288D0}"/>
              </a:ext>
            </a:extLst>
          </p:cNvPr>
          <p:cNvSpPr txBox="1"/>
          <p:nvPr/>
        </p:nvSpPr>
        <p:spPr>
          <a:xfrm>
            <a:off x="728825" y="2328238"/>
            <a:ext cx="1036462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Trim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사용하여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변수에 담긴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  abc  “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데이터를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en-US" altLang="ko-KR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abc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변환하여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956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94F914C-E765-42FE-BA9B-01C92DA5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743" y="3033960"/>
            <a:ext cx="2931981" cy="34170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094296-223D-42C3-BCAB-91119896C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10" y="3272696"/>
            <a:ext cx="4225315" cy="322494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398634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문자열 자료구조 실습 해답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AF35BF-CC0A-4102-9C94-260DB6C1127E}"/>
              </a:ext>
            </a:extLst>
          </p:cNvPr>
          <p:cNvSpPr/>
          <p:nvPr/>
        </p:nvSpPr>
        <p:spPr>
          <a:xfrm>
            <a:off x="1102378" y="3246416"/>
            <a:ext cx="4252047" cy="3251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0904B7-EA8E-4532-8A6A-D8AE49AB55D7}"/>
              </a:ext>
            </a:extLst>
          </p:cNvPr>
          <p:cNvSpPr/>
          <p:nvPr/>
        </p:nvSpPr>
        <p:spPr>
          <a:xfrm>
            <a:off x="2819400" y="4857751"/>
            <a:ext cx="1912856" cy="5333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9CA059-15A5-4778-AAE8-957EDAC05814}"/>
              </a:ext>
            </a:extLst>
          </p:cNvPr>
          <p:cNvSpPr/>
          <p:nvPr/>
        </p:nvSpPr>
        <p:spPr>
          <a:xfrm>
            <a:off x="1129110" y="3264392"/>
            <a:ext cx="320023" cy="414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BF1E26-D5A0-4420-96A7-116E08D64654}"/>
              </a:ext>
            </a:extLst>
          </p:cNvPr>
          <p:cNvSpPr/>
          <p:nvPr/>
        </p:nvSpPr>
        <p:spPr>
          <a:xfrm>
            <a:off x="1593130" y="6132513"/>
            <a:ext cx="3610466" cy="297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683707-5F6B-4256-B3ED-677D7C0B8C41}"/>
              </a:ext>
            </a:extLst>
          </p:cNvPr>
          <p:cNvSpPr/>
          <p:nvPr/>
        </p:nvSpPr>
        <p:spPr>
          <a:xfrm>
            <a:off x="6752965" y="3013334"/>
            <a:ext cx="2979613" cy="341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6E04E-E22F-485D-9893-6ECA375A15A7}"/>
              </a:ext>
            </a:extLst>
          </p:cNvPr>
          <p:cNvSpPr txBox="1"/>
          <p:nvPr/>
        </p:nvSpPr>
        <p:spPr>
          <a:xfrm>
            <a:off x="728825" y="2326447"/>
            <a:ext cx="1018301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“</a:t>
            </a:r>
            <a:r>
              <a:rPr lang="en-US" altLang="ko-KR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cocoasoft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라는 문자열을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변수에 담아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Substring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사용하여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“cocoa”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만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출력하시오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5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8601A38-0909-4CB8-9BB2-92D1AB2A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57" y="3282910"/>
            <a:ext cx="4204167" cy="32147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C304A5-B46B-4C22-9C53-B7DBAA8B3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19" y="3052915"/>
            <a:ext cx="2959638" cy="337746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398634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문자열 자료구조 실습 해답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AF35BF-CC0A-4102-9C94-260DB6C1127E}"/>
              </a:ext>
            </a:extLst>
          </p:cNvPr>
          <p:cNvSpPr/>
          <p:nvPr/>
        </p:nvSpPr>
        <p:spPr>
          <a:xfrm>
            <a:off x="1102378" y="3246416"/>
            <a:ext cx="4252047" cy="3251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0904B7-EA8E-4532-8A6A-D8AE49AB55D7}"/>
              </a:ext>
            </a:extLst>
          </p:cNvPr>
          <p:cNvSpPr/>
          <p:nvPr/>
        </p:nvSpPr>
        <p:spPr>
          <a:xfrm>
            <a:off x="2846895" y="4937125"/>
            <a:ext cx="1845756" cy="4603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9CA059-15A5-4778-AAE8-957EDAC05814}"/>
              </a:ext>
            </a:extLst>
          </p:cNvPr>
          <p:cNvSpPr/>
          <p:nvPr/>
        </p:nvSpPr>
        <p:spPr>
          <a:xfrm>
            <a:off x="1120776" y="3264392"/>
            <a:ext cx="328358" cy="414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BF1E26-D5A0-4420-96A7-116E08D64654}"/>
              </a:ext>
            </a:extLst>
          </p:cNvPr>
          <p:cNvSpPr/>
          <p:nvPr/>
        </p:nvSpPr>
        <p:spPr>
          <a:xfrm>
            <a:off x="1660525" y="6232525"/>
            <a:ext cx="3632200" cy="2412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683707-5F6B-4256-B3ED-677D7C0B8C41}"/>
              </a:ext>
            </a:extLst>
          </p:cNvPr>
          <p:cNvSpPr/>
          <p:nvPr/>
        </p:nvSpPr>
        <p:spPr>
          <a:xfrm>
            <a:off x="6752965" y="3013334"/>
            <a:ext cx="2979613" cy="341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4AB642-1A07-4532-ABC8-65ED1ED2DEBB}"/>
              </a:ext>
            </a:extLst>
          </p:cNvPr>
          <p:cNvSpPr txBox="1"/>
          <p:nvPr/>
        </p:nvSpPr>
        <p:spPr>
          <a:xfrm>
            <a:off x="728825" y="2326447"/>
            <a:ext cx="8878312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Replace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사용하여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en-US" altLang="ko-KR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UiPath@Studio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라는 문자열을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en-US" altLang="ko-KR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UiPath_Studio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변환하여    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9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C85FB035-F6D2-46CB-9754-73A23590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02" y="3267669"/>
            <a:ext cx="4206154" cy="32299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398634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문자열 자료구조 실습 해답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AF35BF-CC0A-4102-9C94-260DB6C1127E}"/>
              </a:ext>
            </a:extLst>
          </p:cNvPr>
          <p:cNvSpPr/>
          <p:nvPr/>
        </p:nvSpPr>
        <p:spPr>
          <a:xfrm>
            <a:off x="1102378" y="3246416"/>
            <a:ext cx="4252047" cy="3251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0904B7-EA8E-4532-8A6A-D8AE49AB55D7}"/>
              </a:ext>
            </a:extLst>
          </p:cNvPr>
          <p:cNvSpPr/>
          <p:nvPr/>
        </p:nvSpPr>
        <p:spPr>
          <a:xfrm>
            <a:off x="3685223" y="5468359"/>
            <a:ext cx="647701" cy="1566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9CA059-15A5-4778-AAE8-957EDAC05814}"/>
              </a:ext>
            </a:extLst>
          </p:cNvPr>
          <p:cNvSpPr/>
          <p:nvPr/>
        </p:nvSpPr>
        <p:spPr>
          <a:xfrm>
            <a:off x="1120776" y="3264392"/>
            <a:ext cx="328358" cy="414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BF1E26-D5A0-4420-96A7-116E08D64654}"/>
              </a:ext>
            </a:extLst>
          </p:cNvPr>
          <p:cNvSpPr/>
          <p:nvPr/>
        </p:nvSpPr>
        <p:spPr>
          <a:xfrm>
            <a:off x="1615440" y="6226969"/>
            <a:ext cx="3677285" cy="256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683707-5F6B-4256-B3ED-677D7C0B8C41}"/>
              </a:ext>
            </a:extLst>
          </p:cNvPr>
          <p:cNvSpPr/>
          <p:nvPr/>
        </p:nvSpPr>
        <p:spPr>
          <a:xfrm>
            <a:off x="6752965" y="3013334"/>
            <a:ext cx="2979613" cy="341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D6F6C8-35B3-41ED-B086-323D6E2CAA2C}"/>
              </a:ext>
            </a:extLst>
          </p:cNvPr>
          <p:cNvSpPr txBox="1"/>
          <p:nvPr/>
        </p:nvSpPr>
        <p:spPr>
          <a:xfrm>
            <a:off x="728825" y="2330352"/>
            <a:ext cx="952116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Split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사용하여 변수에 담긴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“123/456/789”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문자열의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“456”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만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C71C79-4A20-4726-B8FA-AC266206A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596" y="3042941"/>
            <a:ext cx="2843025" cy="338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0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406150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숫자 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: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Int32,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Int64, double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EAD3B173-A79C-417E-B15F-331CC12C2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43298"/>
              </p:ext>
            </p:extLst>
          </p:nvPr>
        </p:nvGraphicFramePr>
        <p:xfrm>
          <a:off x="571500" y="2487636"/>
          <a:ext cx="10401300" cy="99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260">
                  <a:extLst>
                    <a:ext uri="{9D8B030D-6E8A-4147-A177-3AD203B41FA5}">
                      <a16:colId xmlns:a16="http://schemas.microsoft.com/office/drawing/2014/main" val="2086064551"/>
                    </a:ext>
                  </a:extLst>
                </a:gridCol>
                <a:gridCol w="3266286">
                  <a:extLst>
                    <a:ext uri="{9D8B030D-6E8A-4147-A177-3AD203B41FA5}">
                      <a16:colId xmlns:a16="http://schemas.microsoft.com/office/drawing/2014/main" val="2883072363"/>
                    </a:ext>
                  </a:extLst>
                </a:gridCol>
                <a:gridCol w="5160754">
                  <a:extLst>
                    <a:ext uri="{9D8B030D-6E8A-4147-A177-3AD203B41FA5}">
                      <a16:colId xmlns:a16="http://schemas.microsoft.com/office/drawing/2014/main" val="173701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Methods</a:t>
                      </a:r>
                      <a:endParaRPr lang="ko-KR" altLang="en-US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기  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예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803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800"/>
                        <a:buFont typeface="Arial"/>
                        <a:buNone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Equals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숫자 비교</a:t>
                      </a:r>
                      <a:endParaRPr lang="ko-KR" altLang="en-US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</a:rPr>
                        <a:t>num.Equals(10) = 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75308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800"/>
                        <a:buFont typeface="Arial"/>
                        <a:buNone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IsNumeric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문자열 포맷 적용</a:t>
                      </a:r>
                      <a:endParaRPr lang="ko-KR" altLang="en-US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</a:rPr>
                        <a:t>numeirc_test.IsNumeric = FALSE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607429"/>
                  </a:ext>
                </a:extLst>
              </a:tr>
            </a:tbl>
          </a:graphicData>
        </a:graphic>
      </p:graphicFrame>
      <p:sp>
        <p:nvSpPr>
          <p:cNvPr id="33" name="Google Shape;109;p2">
            <a:extLst>
              <a:ext uri="{FF2B5EF4-FFF2-40B4-BE49-F238E27FC236}">
                <a16:creationId xmlns:a16="http://schemas.microsoft.com/office/drawing/2014/main" id="{58068C37-BED0-4E72-A973-8D4833407AD8}"/>
              </a:ext>
            </a:extLst>
          </p:cNvPr>
          <p:cNvSpPr txBox="1"/>
          <p:nvPr/>
        </p:nvSpPr>
        <p:spPr>
          <a:xfrm>
            <a:off x="8411418" y="1614951"/>
            <a:ext cx="24388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num = 10 </a:t>
            </a:r>
            <a:endParaRPr sz="1600" i="0" u="none" strike="noStrike" cap="none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35" name="Google Shape;109;p2">
            <a:extLst>
              <a:ext uri="{FF2B5EF4-FFF2-40B4-BE49-F238E27FC236}">
                <a16:creationId xmlns:a16="http://schemas.microsoft.com/office/drawing/2014/main" id="{DE8CB43C-C7E3-413A-8BC9-6FB1166B4CAE}"/>
              </a:ext>
            </a:extLst>
          </p:cNvPr>
          <p:cNvSpPr txBox="1"/>
          <p:nvPr/>
        </p:nvSpPr>
        <p:spPr>
          <a:xfrm>
            <a:off x="8411418" y="1975760"/>
            <a:ext cx="24388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Numeric_test = “12a2” </a:t>
            </a:r>
            <a:endParaRPr sz="1600" i="0" u="none" strike="noStrike" cap="none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834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/>
        </p:nvSpPr>
        <p:spPr>
          <a:xfrm>
            <a:off x="5106584" y="1128214"/>
            <a:ext cx="216298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sz="2800" b="0" i="0" u="none" strike="noStrike" cap="none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CONTENTS</a:t>
            </a:r>
            <a:endParaRPr sz="2800" b="0" i="0" u="none" strike="noStrike" cap="none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cxnSp>
        <p:nvCxnSpPr>
          <p:cNvPr id="111" name="Google Shape;111;p2"/>
          <p:cNvCxnSpPr/>
          <p:nvPr/>
        </p:nvCxnSpPr>
        <p:spPr>
          <a:xfrm>
            <a:off x="1390650" y="2973178"/>
            <a:ext cx="9639300" cy="0"/>
          </a:xfrm>
          <a:prstGeom prst="straightConnector1">
            <a:avLst/>
          </a:prstGeom>
          <a:noFill/>
          <a:ln w="19050" cap="flat" cmpd="sng">
            <a:solidFill>
              <a:srgbClr val="28C29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2"/>
          <p:cNvSpPr/>
          <p:nvPr/>
        </p:nvSpPr>
        <p:spPr>
          <a:xfrm>
            <a:off x="1279242" y="2921020"/>
            <a:ext cx="97655" cy="97655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28C2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4491404" y="2921020"/>
            <a:ext cx="97655" cy="97655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28C2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10915727" y="2921020"/>
            <a:ext cx="97655" cy="97655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28C2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7703566" y="2921020"/>
            <a:ext cx="97655" cy="97655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28C2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0;p2">
            <a:extLst>
              <a:ext uri="{FF2B5EF4-FFF2-40B4-BE49-F238E27FC236}">
                <a16:creationId xmlns:a16="http://schemas.microsoft.com/office/drawing/2014/main" id="{3B163271-175F-47E4-B0E5-A154DFE617ED}"/>
              </a:ext>
            </a:extLst>
          </p:cNvPr>
          <p:cNvSpPr txBox="1"/>
          <p:nvPr/>
        </p:nvSpPr>
        <p:spPr>
          <a:xfrm>
            <a:off x="1923851" y="3218071"/>
            <a:ext cx="256755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AE8D"/>
              </a:buClr>
              <a:buSzPts val="1200"/>
            </a:pPr>
            <a:r>
              <a:rPr lang="en-US" sz="1600">
                <a:solidFill>
                  <a:srgbClr val="24AE8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UiPath Studio </a:t>
            </a:r>
            <a:r>
              <a:rPr lang="ko-KR" altLang="en-US" sz="1600">
                <a:solidFill>
                  <a:srgbClr val="24AE8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</a:t>
            </a:r>
            <a:endParaRPr sz="1600">
              <a:solidFill>
                <a:srgbClr val="24AE8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Google Shape;115;p2">
            <a:extLst>
              <a:ext uri="{FF2B5EF4-FFF2-40B4-BE49-F238E27FC236}">
                <a16:creationId xmlns:a16="http://schemas.microsoft.com/office/drawing/2014/main" id="{58AD6D18-5861-49C7-9E13-5080C35E73A7}"/>
              </a:ext>
            </a:extLst>
          </p:cNvPr>
          <p:cNvSpPr/>
          <p:nvPr/>
        </p:nvSpPr>
        <p:spPr>
          <a:xfrm>
            <a:off x="2070434" y="3654382"/>
            <a:ext cx="227438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1.1.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변수의 활용</a:t>
            </a:r>
            <a:endParaRPr lang="en-US" altLang="ko-KR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1.2.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자주 사용하는 자료 구조</a:t>
            </a:r>
            <a:endParaRPr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1.3.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시퀀스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,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플로우 차트</a:t>
            </a:r>
            <a:endParaRPr lang="en-US" altLang="ko-KR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Google Shape;110;p2">
            <a:extLst>
              <a:ext uri="{FF2B5EF4-FFF2-40B4-BE49-F238E27FC236}">
                <a16:creationId xmlns:a16="http://schemas.microsoft.com/office/drawing/2014/main" id="{5F0DFA44-04F6-4B38-AF3F-9C8F7500024C}"/>
              </a:ext>
            </a:extLst>
          </p:cNvPr>
          <p:cNvSpPr txBox="1"/>
          <p:nvPr/>
        </p:nvSpPr>
        <p:spPr>
          <a:xfrm>
            <a:off x="5106584" y="3218071"/>
            <a:ext cx="256755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AE8D"/>
              </a:buClr>
              <a:buSzPts val="1200"/>
            </a:pPr>
            <a:r>
              <a:rPr lang="en-US" sz="1600">
                <a:solidFill>
                  <a:srgbClr val="24AE8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Activity</a:t>
            </a:r>
            <a:r>
              <a:rPr lang="ko-KR" altLang="en-US" sz="1600">
                <a:solidFill>
                  <a:srgbClr val="24AE8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활용</a:t>
            </a:r>
            <a:endParaRPr sz="1600">
              <a:solidFill>
                <a:srgbClr val="24AE8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Google Shape;115;p2">
            <a:extLst>
              <a:ext uri="{FF2B5EF4-FFF2-40B4-BE49-F238E27FC236}">
                <a16:creationId xmlns:a16="http://schemas.microsoft.com/office/drawing/2014/main" id="{8F1BFBCB-A801-416E-85EE-2FD10F7892C9}"/>
              </a:ext>
            </a:extLst>
          </p:cNvPr>
          <p:cNvSpPr/>
          <p:nvPr/>
        </p:nvSpPr>
        <p:spPr>
          <a:xfrm>
            <a:off x="5253167" y="3654382"/>
            <a:ext cx="227438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2.1.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조건문</a:t>
            </a:r>
            <a:endParaRPr lang="en-US" altLang="ko-KR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    - If, switch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2.2. </a:t>
            </a:r>
            <a:r>
              <a:rPr lang="ko-KR" altLang="en-US" sz="120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반복문</a:t>
            </a:r>
            <a:endParaRPr lang="en-US" altLang="ko-KR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    - while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Google Shape;110;p2">
            <a:extLst>
              <a:ext uri="{FF2B5EF4-FFF2-40B4-BE49-F238E27FC236}">
                <a16:creationId xmlns:a16="http://schemas.microsoft.com/office/drawing/2014/main" id="{2E71F44B-CC16-4FA5-9CB8-A2590CB42743}"/>
              </a:ext>
            </a:extLst>
          </p:cNvPr>
          <p:cNvSpPr txBox="1"/>
          <p:nvPr/>
        </p:nvSpPr>
        <p:spPr>
          <a:xfrm>
            <a:off x="8332038" y="3218071"/>
            <a:ext cx="256755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AE8D"/>
              </a:buClr>
              <a:buSzPts val="1200"/>
            </a:pPr>
            <a:r>
              <a:rPr lang="en-US" sz="1600">
                <a:solidFill>
                  <a:srgbClr val="24AE8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UiPath Studio </a:t>
            </a:r>
            <a:r>
              <a:rPr lang="ko-KR" altLang="en-US" sz="1600">
                <a:solidFill>
                  <a:srgbClr val="24AE8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</a:t>
            </a:r>
            <a:endParaRPr sz="1600">
              <a:solidFill>
                <a:srgbClr val="24AE8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Google Shape;115;p2">
            <a:extLst>
              <a:ext uri="{FF2B5EF4-FFF2-40B4-BE49-F238E27FC236}">
                <a16:creationId xmlns:a16="http://schemas.microsoft.com/office/drawing/2014/main" id="{DC480545-CDCE-4C88-9787-C623CE9D845B}"/>
              </a:ext>
            </a:extLst>
          </p:cNvPr>
          <p:cNvSpPr/>
          <p:nvPr/>
        </p:nvSpPr>
        <p:spPr>
          <a:xfrm>
            <a:off x="8478620" y="3654382"/>
            <a:ext cx="27072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3.1.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예제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1</a:t>
            </a:r>
            <a:endParaRPr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Google Shape;115;p2">
            <a:extLst>
              <a:ext uri="{FF2B5EF4-FFF2-40B4-BE49-F238E27FC236}">
                <a16:creationId xmlns:a16="http://schemas.microsoft.com/office/drawing/2014/main" id="{18A341DF-F968-4F68-B794-480F71E9B627}"/>
              </a:ext>
            </a:extLst>
          </p:cNvPr>
          <p:cNvSpPr/>
          <p:nvPr/>
        </p:nvSpPr>
        <p:spPr>
          <a:xfrm>
            <a:off x="8478620" y="3971360"/>
            <a:ext cx="27072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3.2.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예제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2</a:t>
            </a:r>
            <a:endParaRPr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7389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시간 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: </a:t>
            </a:r>
            <a:r>
              <a:rPr lang="en-US" altLang="ko-KR" sz="2400" b="1" err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DateTime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EAD3B173-A79C-417E-B15F-331CC12C2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27348"/>
              </p:ext>
            </p:extLst>
          </p:nvPr>
        </p:nvGraphicFramePr>
        <p:xfrm>
          <a:off x="571500" y="2487636"/>
          <a:ext cx="10623550" cy="3760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86064551"/>
                    </a:ext>
                  </a:extLst>
                </a:gridCol>
                <a:gridCol w="4184124">
                  <a:extLst>
                    <a:ext uri="{9D8B030D-6E8A-4147-A177-3AD203B41FA5}">
                      <a16:colId xmlns:a16="http://schemas.microsoft.com/office/drawing/2014/main" val="2883072363"/>
                    </a:ext>
                  </a:extLst>
                </a:gridCol>
                <a:gridCol w="1213376">
                  <a:extLst>
                    <a:ext uri="{9D8B030D-6E8A-4147-A177-3AD203B41FA5}">
                      <a16:colId xmlns:a16="http://schemas.microsoft.com/office/drawing/2014/main" val="17370175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32008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문자열 형식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문자열 형식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803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일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(day)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이 한자리라면 한자리로 표기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MM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달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(month)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이 한자리라면 앞에 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0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을 셋팅</a:t>
                      </a:r>
                      <a:endParaRPr lang="en-US" altLang="ko-KR" sz="1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9599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dd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일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(day)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이 한자리라면 앞에 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0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을 셋팅</a:t>
                      </a:r>
                      <a:endParaRPr lang="en-US" altLang="ko-KR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MMM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달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(month)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의 약어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(3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문자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8171"/>
                  </a:ext>
                </a:extLst>
              </a:tr>
              <a:tr h="329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ddd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요일 약어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(3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문자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)</a:t>
                      </a:r>
                      <a:endParaRPr lang="ko-KR" altLang="en-US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MMMM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달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(month) 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전체 이름</a:t>
                      </a:r>
                      <a:endParaRPr lang="en-US" altLang="ko-KR" sz="1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59699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dddd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요일 전체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초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(second)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가 한자리라면 한자리로 표기</a:t>
                      </a:r>
                      <a:endParaRPr lang="en-US" altLang="ko-KR" sz="1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9856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시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(hour)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가 한자리라면 한자리로 표기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초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(second)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가 한자리라면 앞에 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0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을 표기</a:t>
                      </a:r>
                      <a:endParaRPr lang="en-US" altLang="ko-KR" sz="1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9748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hh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시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(hour)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가 한자리라면 앞에 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0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을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 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셋팅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한문자로 된 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AM/PM 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약어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(A,P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로 됨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30977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시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(hour)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가 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24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시간 형식 한자리라면  한자리로 표기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tt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두 문자로 된 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AM/PM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7121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HH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시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(hour)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가 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24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시간 형식 한자리라면  앞에 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0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을 셋팅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년</a:t>
                      </a: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(year)</a:t>
                      </a:r>
                      <a:r>
                        <a:rPr lang="ko-KR" altLang="en-US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이 한자라면 한자리로 표기</a:t>
                      </a: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24873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분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(minute)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이 한자리라면 한자리로 표기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yy</a:t>
                      </a:r>
                      <a:endParaRPr lang="en-US" altLang="ko-KR" sz="1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년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(year)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이 한자리라면 앞에 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0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을 셋팅</a:t>
                      </a:r>
                      <a:endParaRPr lang="en-US" altLang="ko-KR" sz="1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0577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분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(minute)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이 한자리라면 앞에 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0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을 표기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yyyy</a:t>
                      </a:r>
                      <a:endParaRPr lang="en-US" altLang="ko-KR" sz="1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년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(year) </a:t>
                      </a:r>
                      <a:r>
                        <a:rPr lang="ko-KR" altLang="en-US" sz="110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네자리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 숫자</a:t>
                      </a:r>
                      <a:endParaRPr lang="en-US" altLang="ko-KR" sz="1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달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(month)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이 한자리라면 한자리로 표기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076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382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7389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시간 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: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DateTime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EAD3B173-A79C-417E-B15F-331CC12C2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02102"/>
              </p:ext>
            </p:extLst>
          </p:nvPr>
        </p:nvGraphicFramePr>
        <p:xfrm>
          <a:off x="584200" y="2487636"/>
          <a:ext cx="10388602" cy="379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846">
                  <a:extLst>
                    <a:ext uri="{9D8B030D-6E8A-4147-A177-3AD203B41FA5}">
                      <a16:colId xmlns:a16="http://schemas.microsoft.com/office/drawing/2014/main" val="2086064551"/>
                    </a:ext>
                  </a:extLst>
                </a:gridCol>
                <a:gridCol w="5160756">
                  <a:extLst>
                    <a:ext uri="{9D8B030D-6E8A-4147-A177-3AD203B41FA5}">
                      <a16:colId xmlns:a16="http://schemas.microsoft.com/office/drawing/2014/main" val="173701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입력값</a:t>
                      </a:r>
                      <a:endParaRPr lang="ko-KR" altLang="en-US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출력값</a:t>
                      </a:r>
                      <a:endParaRPr lang="ko-KR" altLang="en-US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803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Now</a:t>
                      </a:r>
                      <a:r>
                        <a:rPr lang="en-US" sz="1100" kern="1200" baseline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.ToString</a:t>
                      </a:r>
                      <a:endParaRPr lang="en-US" sz="1100" kern="12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나눔스퀘어 ExtraBold" panose="020B0600000101010101"/>
                        <a:cs typeface="+mn-c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02/07/2022 14:00:07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9599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Now.ToString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"yyyy-MM-dd hh:mm:ss")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2022-02-07 02:00:34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8171"/>
                  </a:ext>
                </a:extLst>
              </a:tr>
              <a:tr h="329999">
                <a:tc>
                  <a:txBody>
                    <a:bodyPr/>
                    <a:lstStyle/>
                    <a:p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Now</a:t>
                      </a:r>
                      <a:r>
                        <a:rPr lang="en-US" sz="1100" kern="1200" baseline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.ToString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"</a:t>
                      </a:r>
                      <a:r>
                        <a:rPr lang="en-US" sz="1100" kern="1200" baseline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yyyy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-MM-dd </a:t>
                      </a:r>
                      <a:r>
                        <a:rPr lang="en-US" sz="1100" kern="1200" baseline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HH:mm:ss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")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2022-02-07 14:01:19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59699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Now.</a:t>
                      </a:r>
                      <a:r>
                        <a:rPr lang="en-US" sz="1100" kern="1200" baseline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ToString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"</a:t>
                      </a:r>
                      <a:r>
                        <a:rPr lang="en-US" sz="1100" kern="1200" baseline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D",new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 </a:t>
                      </a:r>
                      <a:r>
                        <a:rPr lang="en-US" sz="1100" kern="1200" baseline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CultureInfo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("ko"))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2019</a:t>
                      </a:r>
                      <a:r>
                        <a:rPr lang="ko-KR" alt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년 </a:t>
                      </a:r>
                      <a:r>
                        <a:rPr lang="en-US" altLang="ko-KR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11</a:t>
                      </a:r>
                      <a:r>
                        <a:rPr lang="ko-KR" alt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월 </a:t>
                      </a:r>
                      <a:r>
                        <a:rPr lang="en-US" altLang="ko-KR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4</a:t>
                      </a:r>
                      <a:r>
                        <a:rPr lang="ko-KR" alt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일 월요일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9856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Now.ToString("yyyy</a:t>
                      </a:r>
                      <a:r>
                        <a:rPr lang="ko-KR" alt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년 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MM</a:t>
                      </a:r>
                      <a:r>
                        <a:rPr lang="ko-KR" alt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월 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dd</a:t>
                      </a:r>
                      <a:r>
                        <a:rPr lang="ko-KR" alt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일 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ddd")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2019</a:t>
                      </a:r>
                      <a:r>
                        <a:rPr lang="ko-KR" alt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년 </a:t>
                      </a:r>
                      <a:r>
                        <a:rPr lang="en-US" altLang="ko-KR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11</a:t>
                      </a:r>
                      <a:r>
                        <a:rPr lang="ko-KR" alt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월 </a:t>
                      </a:r>
                      <a:r>
                        <a:rPr lang="en-US" altLang="ko-KR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04</a:t>
                      </a:r>
                      <a:r>
                        <a:rPr lang="ko-KR" alt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일 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Mon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9748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Now.ToString("yyyy</a:t>
                      </a:r>
                      <a:r>
                        <a:rPr lang="ko-KR" alt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년 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MM</a:t>
                      </a:r>
                      <a:r>
                        <a:rPr lang="ko-KR" alt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월 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dd</a:t>
                      </a:r>
                      <a:r>
                        <a:rPr lang="ko-KR" alt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일 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dddd")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2019</a:t>
                      </a:r>
                      <a:r>
                        <a:rPr lang="ko-KR" alt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년 </a:t>
                      </a:r>
                      <a:r>
                        <a:rPr lang="en-US" altLang="ko-KR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11</a:t>
                      </a:r>
                      <a:r>
                        <a:rPr lang="ko-KR" alt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월 </a:t>
                      </a:r>
                      <a:r>
                        <a:rPr lang="en-US" altLang="ko-KR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04</a:t>
                      </a:r>
                      <a:r>
                        <a:rPr lang="ko-KR" alt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일 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Monday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30977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Now.ToString("yyyy-M-d")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2019-11-4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7121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Now.ToString("yyyy-MM-dd")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2019-11-04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24873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US" sz="1100" kern="1200" baseline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Now.AddDays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(1-Now.Day).</a:t>
                      </a:r>
                      <a:r>
                        <a:rPr lang="en-US" sz="1100" kern="1200" baseline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AddDays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(-1).</a:t>
                      </a:r>
                      <a:r>
                        <a:rPr lang="en-US" sz="1100" kern="1200" baseline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ToString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("</a:t>
                      </a:r>
                      <a:r>
                        <a:rPr lang="en-US" sz="1100" kern="1200" baseline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yyMMdd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")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191031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0577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Now</a:t>
                      </a:r>
                      <a:r>
                        <a:rPr lang="en-US" sz="1100" kern="1200" baseline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.</a:t>
                      </a:r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DayofWeek.</a:t>
                      </a:r>
                      <a:r>
                        <a:rPr lang="en-US" sz="1100" kern="1200" baseline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tostring</a:t>
                      </a:r>
                      <a:endParaRPr lang="en-US" sz="1100" kern="12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나눔스퀘어 ExtraBold" panose="020B0600000101010101"/>
                        <a:cs typeface="+mn-c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sunday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US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Now.AddDays(-Now.Day).ToShortDateString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10/31/2019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75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697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296321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시간 자료구조 실습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D23F67B-3767-4CB0-88BC-175DC319B6B3}"/>
              </a:ext>
            </a:extLst>
          </p:cNvPr>
          <p:cNvSpPr txBox="1"/>
          <p:nvPr/>
        </p:nvSpPr>
        <p:spPr>
          <a:xfrm>
            <a:off x="728826" y="2663533"/>
            <a:ext cx="1036462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en-US" altLang="ko-KR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Adddays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사용하여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일 후 날짜를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이용하여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680B0-2741-4524-A9E9-9C110C0CFC98}"/>
              </a:ext>
            </a:extLst>
          </p:cNvPr>
          <p:cNvSpPr txBox="1"/>
          <p:nvPr/>
        </p:nvSpPr>
        <p:spPr>
          <a:xfrm>
            <a:off x="728825" y="3483956"/>
            <a:ext cx="9335925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오늘의 날짜를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 pitchFamily="50" charset="-127"/>
                <a:cs typeface="Arial" panose="020B0604020202020204" pitchFamily="34" charset="0"/>
              </a:rPr>
              <a:t>“2032-11-5”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 pitchFamily="50" charset="-127"/>
                <a:cs typeface="Arial" panose="020B0604020202020204" pitchFamily="34" charset="0"/>
              </a:rPr>
              <a:t>의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 pitchFamily="50" charset="-127"/>
                <a:cs typeface="Arial" panose="020B0604020202020204" pitchFamily="34" charset="0"/>
              </a:rPr>
              <a:t>형식으로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 pitchFamily="50" charset="-127"/>
                <a:cs typeface="Arial" panose="020B0604020202020204" pitchFamily="34" charset="0"/>
              </a:rPr>
              <a:t>를 이용하여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8625D-32FE-4736-B398-F5F1A3AEA15F}"/>
              </a:ext>
            </a:extLst>
          </p:cNvPr>
          <p:cNvSpPr txBox="1"/>
          <p:nvPr/>
        </p:nvSpPr>
        <p:spPr>
          <a:xfrm>
            <a:off x="728825" y="4279275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3. 3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일 후를 </a:t>
            </a:r>
            <a:r>
              <a:rPr lang="en-US" altLang="ko-KR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yyyymmdd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형식으로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이용하여 출력하시오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F5A20-4CC5-463C-9F00-FC17A7B12410}"/>
              </a:ext>
            </a:extLst>
          </p:cNvPr>
          <p:cNvSpPr txBox="1"/>
          <p:nvPr/>
        </p:nvSpPr>
        <p:spPr>
          <a:xfrm>
            <a:off x="728825" y="5109010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오늘이 무슨요일인지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“Sunday”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형식으로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활용하여 출력하시오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01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BBFEE5B-E607-4FDA-9A9F-D3BDC41DF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78" y="3246416"/>
            <a:ext cx="4252047" cy="325122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50E37D1-8265-4082-803A-D2453B601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120" y="3013334"/>
            <a:ext cx="2974457" cy="341704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35994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시간 자료구조 실습 해설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B6C1A2-8C09-4732-ADC4-99E13D584CD2}"/>
              </a:ext>
            </a:extLst>
          </p:cNvPr>
          <p:cNvSpPr/>
          <p:nvPr/>
        </p:nvSpPr>
        <p:spPr>
          <a:xfrm>
            <a:off x="1102378" y="3246416"/>
            <a:ext cx="4252047" cy="3251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7E24A5-211B-46F1-AFDC-1FFD8A46A48C}"/>
              </a:ext>
            </a:extLst>
          </p:cNvPr>
          <p:cNvSpPr/>
          <p:nvPr/>
        </p:nvSpPr>
        <p:spPr>
          <a:xfrm>
            <a:off x="6752965" y="3013334"/>
            <a:ext cx="2979613" cy="341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5E60B2-6689-4E04-8C7E-BA51E04B1B44}"/>
              </a:ext>
            </a:extLst>
          </p:cNvPr>
          <p:cNvSpPr txBox="1"/>
          <p:nvPr/>
        </p:nvSpPr>
        <p:spPr>
          <a:xfrm>
            <a:off x="719399" y="2398402"/>
            <a:ext cx="1036462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en-US" altLang="ko-KR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Adddays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사용하여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일 후 날짜를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이용하여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03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3EC7E0C-5678-46D8-BDFD-D534F4D2A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064" y="3041615"/>
            <a:ext cx="2890410" cy="338876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35994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시간 자료구조 실습 해설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B6C1A2-8C09-4732-ADC4-99E13D584CD2}"/>
              </a:ext>
            </a:extLst>
          </p:cNvPr>
          <p:cNvSpPr/>
          <p:nvPr/>
        </p:nvSpPr>
        <p:spPr>
          <a:xfrm>
            <a:off x="1102378" y="3246416"/>
            <a:ext cx="4252047" cy="3251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7E24A5-211B-46F1-AFDC-1FFD8A46A48C}"/>
              </a:ext>
            </a:extLst>
          </p:cNvPr>
          <p:cNvSpPr/>
          <p:nvPr/>
        </p:nvSpPr>
        <p:spPr>
          <a:xfrm>
            <a:off x="6752965" y="3013334"/>
            <a:ext cx="2979613" cy="341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CE50BD-F91A-4099-B9B8-4F7FC6AE068B}"/>
              </a:ext>
            </a:extLst>
          </p:cNvPr>
          <p:cNvSpPr txBox="1"/>
          <p:nvPr/>
        </p:nvSpPr>
        <p:spPr>
          <a:xfrm>
            <a:off x="719399" y="2398402"/>
            <a:ext cx="9335925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오늘의 날짜를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 pitchFamily="50" charset="-127"/>
                <a:cs typeface="Arial" panose="020B0604020202020204" pitchFamily="34" charset="0"/>
              </a:rPr>
              <a:t>“2032-11-5”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 pitchFamily="50" charset="-127"/>
                <a:cs typeface="Arial" panose="020B0604020202020204" pitchFamily="34" charset="0"/>
              </a:rPr>
              <a:t>의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 pitchFamily="50" charset="-127"/>
                <a:cs typeface="Arial" panose="020B0604020202020204" pitchFamily="34" charset="0"/>
              </a:rPr>
              <a:t>형식으로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 pitchFamily="50" charset="-127"/>
                <a:cs typeface="Arial" panose="020B0604020202020204" pitchFamily="34" charset="0"/>
              </a:rPr>
              <a:t>를 이용하여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504A14A-1CCB-4438-BC6B-9A010887A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842" y="3274698"/>
            <a:ext cx="4192547" cy="31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66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20259CA-9977-46D0-ABEC-9EDFDF2F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8" y="3274697"/>
            <a:ext cx="4241238" cy="31839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6C31FC-4519-41A2-98EE-0A04EC6AF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965" y="3013333"/>
            <a:ext cx="2979613" cy="341704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35994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시간 자료구조 실습 해설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B6C1A2-8C09-4732-ADC4-99E13D584CD2}"/>
              </a:ext>
            </a:extLst>
          </p:cNvPr>
          <p:cNvSpPr/>
          <p:nvPr/>
        </p:nvSpPr>
        <p:spPr>
          <a:xfrm>
            <a:off x="1102378" y="3246416"/>
            <a:ext cx="4252047" cy="3251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7E24A5-211B-46F1-AFDC-1FFD8A46A48C}"/>
              </a:ext>
            </a:extLst>
          </p:cNvPr>
          <p:cNvSpPr/>
          <p:nvPr/>
        </p:nvSpPr>
        <p:spPr>
          <a:xfrm>
            <a:off x="6752965" y="3013334"/>
            <a:ext cx="2979613" cy="341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16438F-1426-4F18-B5B8-0CA1ABA4E512}"/>
              </a:ext>
            </a:extLst>
          </p:cNvPr>
          <p:cNvSpPr txBox="1"/>
          <p:nvPr/>
        </p:nvSpPr>
        <p:spPr>
          <a:xfrm>
            <a:off x="718837" y="2410876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3. 3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일 후를 </a:t>
            </a:r>
            <a:r>
              <a:rPr lang="en-US" altLang="ko-KR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yyyymmdd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형식으로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53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923F446-68D2-4A14-B00C-D87E77A2C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77" y="3246416"/>
            <a:ext cx="4252047" cy="32512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E3084B-31C8-4F67-BF95-AB7ABFBC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964" y="3013334"/>
            <a:ext cx="2979613" cy="341704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35994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시간 자료구조 실습 해설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B6C1A2-8C09-4732-ADC4-99E13D584CD2}"/>
              </a:ext>
            </a:extLst>
          </p:cNvPr>
          <p:cNvSpPr/>
          <p:nvPr/>
        </p:nvSpPr>
        <p:spPr>
          <a:xfrm>
            <a:off x="1102378" y="3246416"/>
            <a:ext cx="4252047" cy="3251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7E24A5-211B-46F1-AFDC-1FFD8A46A48C}"/>
              </a:ext>
            </a:extLst>
          </p:cNvPr>
          <p:cNvSpPr/>
          <p:nvPr/>
        </p:nvSpPr>
        <p:spPr>
          <a:xfrm>
            <a:off x="6752965" y="3013334"/>
            <a:ext cx="2979613" cy="341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F0E647-7617-475D-8019-F6898F91C99A}"/>
              </a:ext>
            </a:extLst>
          </p:cNvPr>
          <p:cNvSpPr txBox="1"/>
          <p:nvPr/>
        </p:nvSpPr>
        <p:spPr>
          <a:xfrm>
            <a:off x="718837" y="2410876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오늘이 무슨요일인지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“Sunday”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형식으로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활용하여 출력하시오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83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46703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배열 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: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Array, List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EAD3B173-A79C-417E-B15F-331CC12C2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29100"/>
              </p:ext>
            </p:extLst>
          </p:nvPr>
        </p:nvGraphicFramePr>
        <p:xfrm>
          <a:off x="571500" y="2487636"/>
          <a:ext cx="10401302" cy="3148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80">
                  <a:extLst>
                    <a:ext uri="{9D8B030D-6E8A-4147-A177-3AD203B41FA5}">
                      <a16:colId xmlns:a16="http://schemas.microsoft.com/office/drawing/2014/main" val="2086064551"/>
                    </a:ext>
                  </a:extLst>
                </a:gridCol>
                <a:gridCol w="3512466">
                  <a:extLst>
                    <a:ext uri="{9D8B030D-6E8A-4147-A177-3AD203B41FA5}">
                      <a16:colId xmlns:a16="http://schemas.microsoft.com/office/drawing/2014/main" val="644716259"/>
                    </a:ext>
                  </a:extLst>
                </a:gridCol>
                <a:gridCol w="5160756">
                  <a:extLst>
                    <a:ext uri="{9D8B030D-6E8A-4147-A177-3AD203B41FA5}">
                      <a16:colId xmlns:a16="http://schemas.microsoft.com/office/drawing/2014/main" val="173701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공통 </a:t>
                      </a:r>
                      <a:r>
                        <a:rPr lang="en-US" altLang="ko-KR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Method</a:t>
                      </a:r>
                      <a:endParaRPr lang="ko-KR" altLang="en-US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기  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예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803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Concat(of~)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 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요소를 추가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Var.Concat({item}).ToArray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9599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Join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내용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String.Join(“,”,Var)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8171"/>
                  </a:ext>
                </a:extLst>
              </a:tr>
              <a:tr h="329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Contains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“Text”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란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 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내용이 있는지 확인 </a:t>
                      </a:r>
                      <a:endParaRPr lang="en-US" altLang="ko-KR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Var.Contains(“Text”)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59699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요소 개수 세기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Var.count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9856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  <a:sym typeface="Arial"/>
                        </a:rPr>
                        <a:t>List method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기 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 ExtraBold" panose="020B0600000101010101"/>
                          <a:cs typeface="+mn-cs"/>
                        </a:rPr>
                        <a:t>예 시</a:t>
                      </a:r>
                      <a:endParaRPr lang="en-US" altLang="ko-KR" sz="1200" b="1" kern="12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나눔스퀘어 ExtraBold" panose="020B0600000101010101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30977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나눔스퀘어 ExtraBold" panose="020B0600000101010101" pitchFamily="50" charset="-127"/>
                          <a:cs typeface="+mn-cs"/>
                          <a:sym typeface="Arial"/>
                        </a:rPr>
                        <a:t>Find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a typeface="나눔스퀘어 ExtraBold" panose="020B0600000101010101" pitchFamily="50" charset="-127"/>
                          <a:cs typeface="+mn-cs"/>
                        </a:rPr>
                        <a:t>요소 찾기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+mn-ea"/>
                          <a:ea typeface="나눔스퀘어 ExtraBold" panose="020B0600000101010101" pitchFamily="50" charset="-127"/>
                          <a:cs typeface="+mn-cs"/>
                        </a:rPr>
                        <a:t>Arr.Find(Function(x) x,Contains(“abc”))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4642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나눔스퀘어 ExtraBold" panose="020B0600000101010101" pitchFamily="50" charset="-127"/>
                          <a:cs typeface="+mn-cs"/>
                          <a:sym typeface="Arial"/>
                        </a:rPr>
                        <a:t>FindAll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a typeface="나눔스퀘어 ExtraBold" panose="020B0600000101010101" pitchFamily="50" charset="-127"/>
                          <a:cs typeface="+mn-cs"/>
                        </a:rPr>
                        <a:t>모든 요소 찾기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+mn-ea"/>
                          <a:ea typeface="나눔스퀘어 ExtraBold" panose="020B0600000101010101" pitchFamily="50" charset="-127"/>
                          <a:cs typeface="+mn-cs"/>
                        </a:rPr>
                        <a:t>Arr.FindAll(Function(x) x,Contains(“abc”))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5235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나눔스퀘어 ExtraBold" panose="020B0600000101010101" pitchFamily="50" charset="-127"/>
                          <a:cs typeface="+mn-cs"/>
                          <a:sym typeface="Arial"/>
                        </a:rPr>
                        <a:t>Indexof()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a typeface="나눔스퀘어 ExtraBold" panose="020B0600000101010101" pitchFamily="50" charset="-127"/>
                          <a:cs typeface="+mn-cs"/>
                        </a:rPr>
                        <a:t>인덱스 번호 리턴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+mn-ea"/>
                          <a:ea typeface="나눔스퀘어 ExtraBold" panose="020B0600000101010101" pitchFamily="50" charset="-127"/>
                          <a:cs typeface="+mn-cs"/>
                        </a:rPr>
                        <a:t>Var.indexof(“a”) = 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4346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나눔스퀘어 ExtraBold" panose="020B0600000101010101" pitchFamily="50" charset="-127"/>
                          <a:cs typeface="+mn-cs"/>
                          <a:sym typeface="Arial"/>
                        </a:rPr>
                        <a:t>union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a typeface="나눔스퀘어 ExtraBold" panose="020B0600000101010101" pitchFamily="50" charset="-127"/>
                          <a:cs typeface="+mn-cs"/>
                        </a:rPr>
                        <a:t>배열 합치기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+mn-ea"/>
                          <a:ea typeface="나눔스퀘어 ExtraBold" panose="020B0600000101010101" pitchFamily="50" charset="-127"/>
                          <a:cs typeface="+mn-cs"/>
                        </a:rPr>
                        <a:t>Var.union(Var2).toArray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53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52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38615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배열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자료구조 실습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D23F67B-3767-4CB0-88BC-175DC319B6B3}"/>
              </a:ext>
            </a:extLst>
          </p:cNvPr>
          <p:cNvSpPr txBox="1"/>
          <p:nvPr/>
        </p:nvSpPr>
        <p:spPr>
          <a:xfrm>
            <a:off x="728825" y="2525833"/>
            <a:ext cx="10624975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1.{“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참외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”,”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딸기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“,”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사과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“}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arr_var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변수에 담고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Concat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사용하여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수박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추가하고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string.join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메서드를 활용하여 모든 데이터를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에 출력하시오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680B0-2741-4524-A9E9-9C110C0CFC98}"/>
              </a:ext>
            </a:extLst>
          </p:cNvPr>
          <p:cNvSpPr txBox="1"/>
          <p:nvPr/>
        </p:nvSpPr>
        <p:spPr>
          <a:xfrm>
            <a:off x="728825" y="3653131"/>
            <a:ext cx="9529873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.{“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서울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”,”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과천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“,”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안양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“,”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수원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}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의 데이터가 담긴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arr_var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Join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사용하여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에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*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구분은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“/”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하시오 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8625D-32FE-4736-B398-F5F1A3AEA15F}"/>
              </a:ext>
            </a:extLst>
          </p:cNvPr>
          <p:cNvSpPr txBox="1"/>
          <p:nvPr/>
        </p:nvSpPr>
        <p:spPr>
          <a:xfrm>
            <a:off x="728825" y="4626331"/>
            <a:ext cx="8878312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위 변수에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Contains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사용하여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수박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이 배열안에 속해 있는지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True, False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값으로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확인하시오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F5A20-4CC5-463C-9F00-FC17A7B12410}"/>
              </a:ext>
            </a:extLst>
          </p:cNvPr>
          <p:cNvSpPr txBox="1"/>
          <p:nvPr/>
        </p:nvSpPr>
        <p:spPr>
          <a:xfrm>
            <a:off x="728825" y="5718489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위 변수에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count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사용하여 요소가 몇 개인지 확인하시오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32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CF6F957-0C5B-4DF2-A2E6-EF30E711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819" y="3013334"/>
            <a:ext cx="2979614" cy="341704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38615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배열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자료구조 실습 해설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D23F67B-3767-4CB0-88BC-175DC319B6B3}"/>
              </a:ext>
            </a:extLst>
          </p:cNvPr>
          <p:cNvSpPr txBox="1"/>
          <p:nvPr/>
        </p:nvSpPr>
        <p:spPr>
          <a:xfrm>
            <a:off x="728824" y="2525833"/>
            <a:ext cx="1062497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1.{“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참외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”,”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딸기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“,”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사과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“}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arr_var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변수에 담고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Concat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사용하여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수박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추가하시오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EB9DB9-4F4C-4FCE-AEE2-FF9472310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378" y="3243148"/>
            <a:ext cx="4252048" cy="318723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DE05B6-3A71-4C00-8659-5882A02AD5BA}"/>
              </a:ext>
            </a:extLst>
          </p:cNvPr>
          <p:cNvSpPr/>
          <p:nvPr/>
        </p:nvSpPr>
        <p:spPr>
          <a:xfrm>
            <a:off x="1102378" y="3246416"/>
            <a:ext cx="4252047" cy="3251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B1A86E-234E-48C5-8EF3-D51566851B84}"/>
              </a:ext>
            </a:extLst>
          </p:cNvPr>
          <p:cNvSpPr/>
          <p:nvPr/>
        </p:nvSpPr>
        <p:spPr>
          <a:xfrm>
            <a:off x="6752965" y="3013334"/>
            <a:ext cx="2979613" cy="341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99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558A3-15AE-4E2F-93F4-B8785E004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FF0DE6-5F92-4265-AE47-D33EACC17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58D6E3-7A71-4ABD-BA94-A934D400DD0C}"/>
              </a:ext>
            </a:extLst>
          </p:cNvPr>
          <p:cNvSpPr/>
          <p:nvPr/>
        </p:nvSpPr>
        <p:spPr>
          <a:xfrm>
            <a:off x="0" y="9843"/>
            <a:ext cx="12192000" cy="6858000"/>
          </a:xfrm>
          <a:prstGeom prst="rect">
            <a:avLst/>
          </a:prstGeom>
          <a:solidFill>
            <a:srgbClr val="30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839966C-AC62-4B18-9807-7A021D88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54CA6-2116-4FFB-A2BF-503ED643BA94}"/>
              </a:ext>
            </a:extLst>
          </p:cNvPr>
          <p:cNvSpPr txBox="1"/>
          <p:nvPr/>
        </p:nvSpPr>
        <p:spPr>
          <a:xfrm>
            <a:off x="4859286" y="2388901"/>
            <a:ext cx="247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Level 01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64E8C-53C9-4CAF-9734-19131FFACA2A}"/>
              </a:ext>
            </a:extLst>
          </p:cNvPr>
          <p:cNvSpPr txBox="1"/>
          <p:nvPr/>
        </p:nvSpPr>
        <p:spPr>
          <a:xfrm>
            <a:off x="3137647" y="2912121"/>
            <a:ext cx="6450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1. UiPath Studio </a:t>
            </a:r>
            <a:r>
              <a:rPr lang="ko-KR" altLang="en-US" sz="4800" b="1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기본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36F42E-8F75-499D-B7C8-2FAAA6E2E79B}"/>
              </a:ext>
            </a:extLst>
          </p:cNvPr>
          <p:cNvCxnSpPr>
            <a:cxnSpLocks/>
          </p:cNvCxnSpPr>
          <p:nvPr/>
        </p:nvCxnSpPr>
        <p:spPr>
          <a:xfrm>
            <a:off x="2215386" y="3835451"/>
            <a:ext cx="7761228" cy="0"/>
          </a:xfrm>
          <a:prstGeom prst="straightConnector1">
            <a:avLst/>
          </a:prstGeom>
          <a:ln w="38100">
            <a:solidFill>
              <a:srgbClr val="28C29D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858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536471B-5B07-436B-A32B-AFE6C12EA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78" y="3255193"/>
            <a:ext cx="4252047" cy="32424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3668E8-8E24-408F-906F-7D556A547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964" y="3013334"/>
            <a:ext cx="2979613" cy="341704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38615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배열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자료구조 실습 해설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DE05B6-3A71-4C00-8659-5882A02AD5BA}"/>
              </a:ext>
            </a:extLst>
          </p:cNvPr>
          <p:cNvSpPr/>
          <p:nvPr/>
        </p:nvSpPr>
        <p:spPr>
          <a:xfrm>
            <a:off x="1102378" y="3246416"/>
            <a:ext cx="4252047" cy="3251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B1A86E-234E-48C5-8EF3-D51566851B84}"/>
              </a:ext>
            </a:extLst>
          </p:cNvPr>
          <p:cNvSpPr/>
          <p:nvPr/>
        </p:nvSpPr>
        <p:spPr>
          <a:xfrm>
            <a:off x="6752965" y="3013334"/>
            <a:ext cx="2979613" cy="341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78A4D6-69D5-4953-BD27-D4C2ED22887B}"/>
              </a:ext>
            </a:extLst>
          </p:cNvPr>
          <p:cNvSpPr txBox="1"/>
          <p:nvPr/>
        </p:nvSpPr>
        <p:spPr>
          <a:xfrm>
            <a:off x="728824" y="2531181"/>
            <a:ext cx="952987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Join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사용하여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arr_Var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에 담긴 데이터를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에 출력하시오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※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구분은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“/”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하시오 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1DBB2E-15F4-4D2D-A372-93B3305B7073}"/>
              </a:ext>
            </a:extLst>
          </p:cNvPr>
          <p:cNvSpPr/>
          <p:nvPr/>
        </p:nvSpPr>
        <p:spPr>
          <a:xfrm>
            <a:off x="3723323" y="5377871"/>
            <a:ext cx="647701" cy="1566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3BA986-C335-4220-8C1E-A1FE0EAC386F}"/>
              </a:ext>
            </a:extLst>
          </p:cNvPr>
          <p:cNvSpPr/>
          <p:nvPr/>
        </p:nvSpPr>
        <p:spPr>
          <a:xfrm>
            <a:off x="1102377" y="3255193"/>
            <a:ext cx="314467" cy="414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DA64FA-D8FF-48AC-8BC5-14EB19B65E94}"/>
              </a:ext>
            </a:extLst>
          </p:cNvPr>
          <p:cNvSpPr/>
          <p:nvPr/>
        </p:nvSpPr>
        <p:spPr>
          <a:xfrm>
            <a:off x="1585914" y="6132513"/>
            <a:ext cx="3706812" cy="2978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59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1732525-4A00-40B3-9E28-9D4918A62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28" y="3255193"/>
            <a:ext cx="4248397" cy="32424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0A076A-7647-42AA-893C-593839C02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97" y="3013334"/>
            <a:ext cx="2931981" cy="334975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38615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배열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자료구조 실습 해설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DE05B6-3A71-4C00-8659-5882A02AD5BA}"/>
              </a:ext>
            </a:extLst>
          </p:cNvPr>
          <p:cNvSpPr/>
          <p:nvPr/>
        </p:nvSpPr>
        <p:spPr>
          <a:xfrm>
            <a:off x="1102378" y="3246416"/>
            <a:ext cx="4252047" cy="3251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B1A86E-234E-48C5-8EF3-D51566851B84}"/>
              </a:ext>
            </a:extLst>
          </p:cNvPr>
          <p:cNvSpPr/>
          <p:nvPr/>
        </p:nvSpPr>
        <p:spPr>
          <a:xfrm>
            <a:off x="6752965" y="3013334"/>
            <a:ext cx="2979613" cy="341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1DBB2E-15F4-4D2D-A372-93B3305B7073}"/>
              </a:ext>
            </a:extLst>
          </p:cNvPr>
          <p:cNvSpPr/>
          <p:nvPr/>
        </p:nvSpPr>
        <p:spPr>
          <a:xfrm>
            <a:off x="3544214" y="4688213"/>
            <a:ext cx="761086" cy="1600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DA64FA-D8FF-48AC-8BC5-14EB19B65E94}"/>
              </a:ext>
            </a:extLst>
          </p:cNvPr>
          <p:cNvSpPr/>
          <p:nvPr/>
        </p:nvSpPr>
        <p:spPr>
          <a:xfrm>
            <a:off x="1102377" y="5876926"/>
            <a:ext cx="4190349" cy="40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62A10C-10F7-40D5-94C0-D3B16A05A414}"/>
              </a:ext>
            </a:extLst>
          </p:cNvPr>
          <p:cNvSpPr txBox="1"/>
          <p:nvPr/>
        </p:nvSpPr>
        <p:spPr>
          <a:xfrm>
            <a:off x="728824" y="2542163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Contains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사용하여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수박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이 배열안에 속해 있는지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True, False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값으로 확인하시오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43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C13D488-8236-4CB9-BACC-032D9294C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59" y="3267074"/>
            <a:ext cx="4155167" cy="3230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2E44C6-E610-4E96-A1A7-59807AD5B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964" y="3013334"/>
            <a:ext cx="2979613" cy="341704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38615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배열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자료구조 실습 해설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DE05B6-3A71-4C00-8659-5882A02AD5BA}"/>
              </a:ext>
            </a:extLst>
          </p:cNvPr>
          <p:cNvSpPr/>
          <p:nvPr/>
        </p:nvSpPr>
        <p:spPr>
          <a:xfrm>
            <a:off x="1102378" y="3246416"/>
            <a:ext cx="4252047" cy="3251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B1A86E-234E-48C5-8EF3-D51566851B84}"/>
              </a:ext>
            </a:extLst>
          </p:cNvPr>
          <p:cNvSpPr/>
          <p:nvPr/>
        </p:nvSpPr>
        <p:spPr>
          <a:xfrm>
            <a:off x="6752965" y="3013334"/>
            <a:ext cx="2979613" cy="341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1DBB2E-15F4-4D2D-A372-93B3305B7073}"/>
              </a:ext>
            </a:extLst>
          </p:cNvPr>
          <p:cNvSpPr/>
          <p:nvPr/>
        </p:nvSpPr>
        <p:spPr>
          <a:xfrm>
            <a:off x="3462338" y="4704882"/>
            <a:ext cx="483393" cy="1600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DA64FA-D8FF-48AC-8BC5-14EB19B65E94}"/>
              </a:ext>
            </a:extLst>
          </p:cNvPr>
          <p:cNvSpPr/>
          <p:nvPr/>
        </p:nvSpPr>
        <p:spPr>
          <a:xfrm>
            <a:off x="1137559" y="5934074"/>
            <a:ext cx="4155167" cy="4572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793371-C464-4516-AF96-76A93A8BD827}"/>
              </a:ext>
            </a:extLst>
          </p:cNvPr>
          <p:cNvSpPr txBox="1"/>
          <p:nvPr/>
        </p:nvSpPr>
        <p:spPr>
          <a:xfrm>
            <a:off x="728824" y="2537004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count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사용하여 요소가 몇 개인지 확인하시오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621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7389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Map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: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Dictionary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Google Shape;109;p2">
            <a:extLst>
              <a:ext uri="{FF2B5EF4-FFF2-40B4-BE49-F238E27FC236}">
                <a16:creationId xmlns:a16="http://schemas.microsoft.com/office/drawing/2014/main" id="{64E202F9-3EF6-468D-976E-86FB6196FB4A}"/>
              </a:ext>
            </a:extLst>
          </p:cNvPr>
          <p:cNvSpPr txBox="1"/>
          <p:nvPr/>
        </p:nvSpPr>
        <p:spPr>
          <a:xfrm>
            <a:off x="7067550" y="1664497"/>
            <a:ext cx="41435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myDict = New Dictionary(Of string, int32)</a:t>
            </a:r>
            <a:endParaRPr sz="1600" i="0" u="none" strike="noStrike" cap="none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7" name="Google Shape;109;p2">
            <a:extLst>
              <a:ext uri="{FF2B5EF4-FFF2-40B4-BE49-F238E27FC236}">
                <a16:creationId xmlns:a16="http://schemas.microsoft.com/office/drawing/2014/main" id="{994557B6-CE9A-4767-947E-A2A5953B8BA5}"/>
              </a:ext>
            </a:extLst>
          </p:cNvPr>
          <p:cNvSpPr txBox="1"/>
          <p:nvPr/>
        </p:nvSpPr>
        <p:spPr>
          <a:xfrm>
            <a:off x="5057775" y="1987394"/>
            <a:ext cx="60691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1600" i="0" u="none" strike="noStrike" cap="none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myDict(“</a:t>
            </a:r>
            <a:r>
              <a:rPr lang="ko-KR" altLang="en-US" sz="1600" i="0" u="none" strike="noStrike" cap="none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사과</a:t>
            </a:r>
            <a:r>
              <a:rPr lang="en-US" altLang="ko-KR" sz="1600" i="0" u="none" strike="noStrike" cap="none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”) = 32, myDict(“</a:t>
            </a:r>
            <a:r>
              <a:rPr lang="ko-KR" altLang="en-US" sz="1600" i="0" u="none" strike="noStrike" cap="none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오렌지</a:t>
            </a:r>
            <a:r>
              <a:rPr lang="en-US" altLang="ko-KR" sz="1600" i="0" u="none" strike="noStrike" cap="none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”) = 12, </a:t>
            </a:r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myDict(“</a:t>
            </a:r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포도</a:t>
            </a:r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”) = 7</a:t>
            </a:r>
            <a:endParaRPr sz="1600" i="0" u="none" strike="noStrike" cap="none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id="{9E89FC6F-64D6-470C-9941-05002191E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00210"/>
              </p:ext>
            </p:extLst>
          </p:nvPr>
        </p:nvGraphicFramePr>
        <p:xfrm>
          <a:off x="571500" y="2487635"/>
          <a:ext cx="10401302" cy="298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208606455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83072363"/>
                    </a:ext>
                  </a:extLst>
                </a:gridCol>
                <a:gridCol w="2144921">
                  <a:extLst>
                    <a:ext uri="{9D8B030D-6E8A-4147-A177-3AD203B41FA5}">
                      <a16:colId xmlns:a16="http://schemas.microsoft.com/office/drawing/2014/main" val="644716259"/>
                    </a:ext>
                  </a:extLst>
                </a:gridCol>
                <a:gridCol w="5160756">
                  <a:extLst>
                    <a:ext uri="{9D8B030D-6E8A-4147-A177-3AD203B41FA5}">
                      <a16:colId xmlns:a16="http://schemas.microsoft.com/office/drawing/2014/main" val="1737017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Activity</a:t>
                      </a:r>
                      <a:endParaRPr lang="ko-KR" altLang="en-US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Method</a:t>
                      </a:r>
                      <a:endParaRPr lang="ko-KR" altLang="en-US" sz="1200" b="1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기  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예 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8038"/>
                  </a:ext>
                </a:extLst>
              </a:tr>
              <a:tr h="833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Assign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-</a:t>
                      </a:r>
                      <a:endParaRPr lang="ko-KR" altLang="en-US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데이터 추가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95998"/>
                  </a:ext>
                </a:extLst>
              </a:tr>
              <a:tr h="429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myDict.Containskey()</a:t>
                      </a:r>
                    </a:p>
                    <a:p>
                      <a:pPr algn="ctr" latinLnBrk="1"/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myDict.ContainsValue()</a:t>
                      </a:r>
                      <a:endParaRPr lang="ko-KR" altLang="en-US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내용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myDict.Containskey(“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사과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”) = True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myDict.ContainsValue(32) = 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8171"/>
                  </a:ext>
                </a:extLst>
              </a:tr>
              <a:tr h="429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New Dictionary(Of String, Int32)</a:t>
                      </a:r>
                      <a:endParaRPr lang="ko-KR" altLang="en-US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전체 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98563"/>
                  </a:ext>
                </a:extLst>
              </a:tr>
              <a:tr h="429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myDict()</a:t>
                      </a:r>
                      <a:endParaRPr lang="ko-KR" altLang="en-US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업데이트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, 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추가와 동일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ExtraBold" panose="020B060000010101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myDict(“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사과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”) = 33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97489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2A50C616-C374-49E5-9AB4-D7CD35D4A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247" y="2957828"/>
            <a:ext cx="2343328" cy="6279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3FC9C7C-FE3A-4F29-827D-89FE4432E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3200" y="4602871"/>
            <a:ext cx="2562583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56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38615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Dictionary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자료구조 실습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D23F67B-3767-4CB0-88BC-175DC319B6B3}"/>
              </a:ext>
            </a:extLst>
          </p:cNvPr>
          <p:cNvSpPr txBox="1"/>
          <p:nvPr/>
        </p:nvSpPr>
        <p:spPr>
          <a:xfrm>
            <a:off x="728824" y="2525833"/>
            <a:ext cx="10624975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패널의 변수 유형 중 형식 찾아보기를 선택 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System.Collections.Generic / Dictionary&lt;Tkey, Tvalue&gt;    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선택하여 변수를 생성하시오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680B0-2741-4524-A9E9-9C110C0CFC98}"/>
              </a:ext>
            </a:extLst>
          </p:cNvPr>
          <p:cNvSpPr txBox="1"/>
          <p:nvPr/>
        </p:nvSpPr>
        <p:spPr>
          <a:xfrm>
            <a:off x="728824" y="3601367"/>
            <a:ext cx="9335925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Assign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액티비티를 활용하여 생성된 딕셔너리를 초기화 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8625D-32FE-4736-B398-F5F1A3AEA15F}"/>
              </a:ext>
            </a:extLst>
          </p:cNvPr>
          <p:cNvSpPr txBox="1"/>
          <p:nvPr/>
        </p:nvSpPr>
        <p:spPr>
          <a:xfrm>
            <a:off x="728825" y="4521653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Assign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액티비티를 활용하여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Key-value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개씩 할당 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F5A20-4CC5-463C-9F00-FC17A7B12410}"/>
              </a:ext>
            </a:extLst>
          </p:cNvPr>
          <p:cNvSpPr txBox="1"/>
          <p:nvPr/>
        </p:nvSpPr>
        <p:spPr>
          <a:xfrm>
            <a:off x="728825" y="5448159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활용하여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key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값을 이용해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Value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값을 호출하시오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23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38615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Dictionary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자료구조 실습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D23F67B-3767-4CB0-88BC-175DC319B6B3}"/>
              </a:ext>
            </a:extLst>
          </p:cNvPr>
          <p:cNvSpPr txBox="1"/>
          <p:nvPr/>
        </p:nvSpPr>
        <p:spPr>
          <a:xfrm>
            <a:off x="728824" y="2525833"/>
            <a:ext cx="10624975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패널의 변수 유형 중 형식 찾아보기를 선택 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System.Collections.Generic / Dictionary&lt;Tkey, Tvalue&gt;    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선택하여 변수를 생성하시오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*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단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Key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값은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String, Value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값은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Object </a:t>
            </a:r>
          </a:p>
        </p:txBody>
      </p:sp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680B0-2741-4524-A9E9-9C110C0CFC98}"/>
              </a:ext>
            </a:extLst>
          </p:cNvPr>
          <p:cNvSpPr txBox="1"/>
          <p:nvPr/>
        </p:nvSpPr>
        <p:spPr>
          <a:xfrm>
            <a:off x="728824" y="3601367"/>
            <a:ext cx="9335925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Assign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액티비티를 활용하여 생성된 딕셔너리를 초기화 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*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 new Dictionary(of String, Object)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8625D-32FE-4736-B398-F5F1A3AEA15F}"/>
              </a:ext>
            </a:extLst>
          </p:cNvPr>
          <p:cNvSpPr txBox="1"/>
          <p:nvPr/>
        </p:nvSpPr>
        <p:spPr>
          <a:xfrm>
            <a:off x="728825" y="4521653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Assign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액티비티를 활용하여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Key-value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개씩 할당 하시오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*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(“Key”) = “value”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F5A20-4CC5-463C-9F00-FC17A7B12410}"/>
              </a:ext>
            </a:extLst>
          </p:cNvPr>
          <p:cNvSpPr txBox="1"/>
          <p:nvPr/>
        </p:nvSpPr>
        <p:spPr>
          <a:xfrm>
            <a:off x="728825" y="5448159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활용하여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key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값을 이용해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Value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값을 호출하시오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*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(“Key”).tostring</a:t>
            </a:r>
          </a:p>
        </p:txBody>
      </p:sp>
    </p:spTree>
    <p:extLst>
      <p:ext uri="{BB962C8B-B14F-4D97-AF65-F5344CB8AC3E}">
        <p14:creationId xmlns:p14="http://schemas.microsoft.com/office/powerpoint/2010/main" val="4187609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40E15C-B853-4D01-A7E4-96D25EFF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24" y="3252246"/>
            <a:ext cx="4251701" cy="324539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450446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Dictionary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자료구조 실습 해설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D23F67B-3767-4CB0-88BC-175DC319B6B3}"/>
              </a:ext>
            </a:extLst>
          </p:cNvPr>
          <p:cNvSpPr txBox="1"/>
          <p:nvPr/>
        </p:nvSpPr>
        <p:spPr>
          <a:xfrm>
            <a:off x="728825" y="2292937"/>
            <a:ext cx="10624975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패널의 변수 유형 중 형식 찾아보기를 선택 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System.Collections.Generic / Dictionary&lt;Tkey, Tvalue&gt;    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선택하여 변수를 생성하시오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*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단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Key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값은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String, Value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값은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Object </a:t>
            </a:r>
          </a:p>
        </p:txBody>
      </p:sp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04D42D-D5A4-4728-9341-B33680367464}"/>
              </a:ext>
            </a:extLst>
          </p:cNvPr>
          <p:cNvSpPr/>
          <p:nvPr/>
        </p:nvSpPr>
        <p:spPr>
          <a:xfrm>
            <a:off x="1102378" y="3252247"/>
            <a:ext cx="4252047" cy="3245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AD5FA9-1AA3-4E44-91A1-576468428739}"/>
              </a:ext>
            </a:extLst>
          </p:cNvPr>
          <p:cNvSpPr/>
          <p:nvPr/>
        </p:nvSpPr>
        <p:spPr>
          <a:xfrm>
            <a:off x="2095451" y="3538322"/>
            <a:ext cx="2778207" cy="3549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130ADF-F578-4A0D-978E-355F8EAD318D}"/>
              </a:ext>
            </a:extLst>
          </p:cNvPr>
          <p:cNvSpPr/>
          <p:nvPr/>
        </p:nvSpPr>
        <p:spPr>
          <a:xfrm>
            <a:off x="1569121" y="5620852"/>
            <a:ext cx="1805675" cy="2614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49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D12CDC-0CBE-4622-AA87-5AA2C5A43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78" y="3252248"/>
            <a:ext cx="4252047" cy="324539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450446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Dictionary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자료구조 실습 해설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04D42D-D5A4-4728-9341-B33680367464}"/>
              </a:ext>
            </a:extLst>
          </p:cNvPr>
          <p:cNvSpPr/>
          <p:nvPr/>
        </p:nvSpPr>
        <p:spPr>
          <a:xfrm>
            <a:off x="1102378" y="3252247"/>
            <a:ext cx="4252047" cy="3245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4C3BCE-94F7-407F-849A-A5E674242C15}"/>
              </a:ext>
            </a:extLst>
          </p:cNvPr>
          <p:cNvSpPr/>
          <p:nvPr/>
        </p:nvSpPr>
        <p:spPr>
          <a:xfrm>
            <a:off x="2815203" y="5221897"/>
            <a:ext cx="1643676" cy="198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77AF3D-9790-4B35-AE7B-F64445F253C0}"/>
              </a:ext>
            </a:extLst>
          </p:cNvPr>
          <p:cNvSpPr txBox="1"/>
          <p:nvPr/>
        </p:nvSpPr>
        <p:spPr>
          <a:xfrm>
            <a:off x="728825" y="2296017"/>
            <a:ext cx="1039480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Assign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액티비티를 활용하여 생성된 딕셔너리를 초기화 하시오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※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 new Dictionary(of String, Object)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46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D974FB4-4FA1-4688-B50A-09B9763A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23" y="3307686"/>
            <a:ext cx="4187502" cy="312139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450446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Dictionary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자료구조 실습 해설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04D42D-D5A4-4728-9341-B33680367464}"/>
              </a:ext>
            </a:extLst>
          </p:cNvPr>
          <p:cNvSpPr/>
          <p:nvPr/>
        </p:nvSpPr>
        <p:spPr>
          <a:xfrm>
            <a:off x="1102378" y="3252247"/>
            <a:ext cx="4252047" cy="3245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B0C42-8933-46AC-A14A-C84D4E3D4964}"/>
              </a:ext>
            </a:extLst>
          </p:cNvPr>
          <p:cNvSpPr txBox="1"/>
          <p:nvPr/>
        </p:nvSpPr>
        <p:spPr>
          <a:xfrm>
            <a:off x="728825" y="2301515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Assign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액티비티를 활용하여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Key-value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개씩 할당 하시오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*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(“Key”) = “value”</a:t>
            </a:r>
          </a:p>
        </p:txBody>
      </p:sp>
    </p:spTree>
    <p:extLst>
      <p:ext uri="{BB962C8B-B14F-4D97-AF65-F5344CB8AC3E}">
        <p14:creationId xmlns:p14="http://schemas.microsoft.com/office/powerpoint/2010/main" val="4186639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A1DD6F-3B72-4AF5-A1AD-2BCAEABF1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65" y="3013334"/>
            <a:ext cx="2979613" cy="34170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D62BAA-804A-4019-B54C-A25E97AD4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94" y="3252248"/>
            <a:ext cx="4233831" cy="324539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자주 사용하는 자료구조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450446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Dictionary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자료구조 실습 해설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04D42D-D5A4-4728-9341-B33680367464}"/>
              </a:ext>
            </a:extLst>
          </p:cNvPr>
          <p:cNvSpPr/>
          <p:nvPr/>
        </p:nvSpPr>
        <p:spPr>
          <a:xfrm>
            <a:off x="1102378" y="3252247"/>
            <a:ext cx="4252047" cy="3245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CB00BA-417C-4BE8-A056-7E68C903A54C}"/>
              </a:ext>
            </a:extLst>
          </p:cNvPr>
          <p:cNvSpPr txBox="1"/>
          <p:nvPr/>
        </p:nvSpPr>
        <p:spPr>
          <a:xfrm>
            <a:off x="731097" y="2306123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활용하여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key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값을 이용해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Value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값을 호출하시오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*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(“Key”).tostring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C1A7F1-7B53-440B-81FA-E95AFADC0919}"/>
              </a:ext>
            </a:extLst>
          </p:cNvPr>
          <p:cNvSpPr/>
          <p:nvPr/>
        </p:nvSpPr>
        <p:spPr>
          <a:xfrm>
            <a:off x="6752965" y="3013334"/>
            <a:ext cx="2979613" cy="341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96C3A2-4E74-4493-89F7-B9D343F5AF11}"/>
              </a:ext>
            </a:extLst>
          </p:cNvPr>
          <p:cNvSpPr/>
          <p:nvPr/>
        </p:nvSpPr>
        <p:spPr>
          <a:xfrm>
            <a:off x="1335194" y="5523554"/>
            <a:ext cx="3896681" cy="8312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60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306C887B-2918-4869-B692-9324E4D0AD03}"/>
              </a:ext>
            </a:extLst>
          </p:cNvPr>
          <p:cNvSpPr txBox="1"/>
          <p:nvPr/>
        </p:nvSpPr>
        <p:spPr>
          <a:xfrm>
            <a:off x="7269908" y="4513242"/>
            <a:ext cx="2351911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“UiPath”,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“RPA”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등의 문자 혹은 단어</a:t>
            </a:r>
            <a:endParaRPr lang="en-US" altLang="ko-KR" sz="1600" b="1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-3223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변수의 활용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45846" y="613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16298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변수란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?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36BAC6F4-3EC0-4795-98AC-43786FFB66AC}"/>
              </a:ext>
            </a:extLst>
          </p:cNvPr>
          <p:cNvSpPr txBox="1"/>
          <p:nvPr/>
        </p:nvSpPr>
        <p:spPr>
          <a:xfrm>
            <a:off x="1953605" y="1753758"/>
            <a:ext cx="1096340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데이터를 담아두는 하나의 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"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공간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”</a:t>
            </a:r>
            <a:endParaRPr sz="20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4AB0D3-EBC9-4437-8A19-2730D50FC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33" y="3980231"/>
            <a:ext cx="3131714" cy="15353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C0293C-C2CA-472F-AF42-F47086A61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283" y="2523114"/>
            <a:ext cx="1404542" cy="6462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888B292-B34E-4092-87A4-D83AC67ED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283" y="3503763"/>
            <a:ext cx="1404542" cy="64629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0F4A411-4B30-439B-92D0-3FA9FF39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283" y="5639763"/>
            <a:ext cx="1404542" cy="64629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5FAD8B5-DF5B-4FC6-AF55-1C24A756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283" y="4546471"/>
            <a:ext cx="1404542" cy="64629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030B75E-1C64-4DB7-B4F8-DAC84C513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219" y="5657937"/>
            <a:ext cx="784056" cy="36077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CC9FDE3-C74C-4ABF-AA66-49089A653840}"/>
              </a:ext>
            </a:extLst>
          </p:cNvPr>
          <p:cNvSpPr/>
          <p:nvPr/>
        </p:nvSpPr>
        <p:spPr>
          <a:xfrm rot="10800000">
            <a:off x="6720765" y="2698912"/>
            <a:ext cx="424206" cy="294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8F77A75-6B1D-4DBC-89A4-ED482FB574AE}"/>
              </a:ext>
            </a:extLst>
          </p:cNvPr>
          <p:cNvSpPr/>
          <p:nvPr/>
        </p:nvSpPr>
        <p:spPr>
          <a:xfrm rot="10800000">
            <a:off x="6708188" y="5888407"/>
            <a:ext cx="424206" cy="294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DADD6390-3350-4C45-95E2-CFC254F86C17}"/>
              </a:ext>
            </a:extLst>
          </p:cNvPr>
          <p:cNvSpPr/>
          <p:nvPr/>
        </p:nvSpPr>
        <p:spPr>
          <a:xfrm rot="10800000">
            <a:off x="6720764" y="4748291"/>
            <a:ext cx="424206" cy="294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204FAA0-382F-409D-A91D-E55D87284167}"/>
              </a:ext>
            </a:extLst>
          </p:cNvPr>
          <p:cNvSpPr/>
          <p:nvPr/>
        </p:nvSpPr>
        <p:spPr>
          <a:xfrm rot="10800000">
            <a:off x="6720765" y="3679561"/>
            <a:ext cx="424206" cy="294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07E83-4E2D-4150-B956-E4BFBAAF92C2}"/>
              </a:ext>
            </a:extLst>
          </p:cNvPr>
          <p:cNvSpPr txBox="1"/>
          <p:nvPr/>
        </p:nvSpPr>
        <p:spPr>
          <a:xfrm>
            <a:off x="5508363" y="3032684"/>
            <a:ext cx="99613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Boolean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2676A7-1E63-4EA9-8CEC-609DCB9FADC0}"/>
              </a:ext>
            </a:extLst>
          </p:cNvPr>
          <p:cNvSpPr txBox="1"/>
          <p:nvPr/>
        </p:nvSpPr>
        <p:spPr>
          <a:xfrm>
            <a:off x="5670192" y="4042922"/>
            <a:ext cx="99613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Int32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38C6E-2FF8-43C4-8814-09C0D7F7BFD8}"/>
              </a:ext>
            </a:extLst>
          </p:cNvPr>
          <p:cNvSpPr txBox="1"/>
          <p:nvPr/>
        </p:nvSpPr>
        <p:spPr>
          <a:xfrm>
            <a:off x="5599690" y="5089586"/>
            <a:ext cx="99613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FD846F-5AC2-4178-9607-457BB4136CA3}"/>
              </a:ext>
            </a:extLst>
          </p:cNvPr>
          <p:cNvSpPr txBox="1"/>
          <p:nvPr/>
        </p:nvSpPr>
        <p:spPr>
          <a:xfrm>
            <a:off x="5599690" y="6160273"/>
            <a:ext cx="125705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Array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6D5313-9D12-4691-960B-A5E3925EBC17}"/>
              </a:ext>
            </a:extLst>
          </p:cNvPr>
          <p:cNvSpPr txBox="1"/>
          <p:nvPr/>
        </p:nvSpPr>
        <p:spPr>
          <a:xfrm>
            <a:off x="7824710" y="6321166"/>
            <a:ext cx="3131714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1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* </a:t>
            </a:r>
            <a:r>
              <a:rPr lang="ko-KR" altLang="en-US" sz="11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집합 내의 변수 타입은 동일</a:t>
            </a:r>
            <a:endParaRPr lang="en-US" altLang="ko-KR" sz="1100" b="1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C68E4D-83C9-4964-AB74-61F16163E84C}"/>
              </a:ext>
            </a:extLst>
          </p:cNvPr>
          <p:cNvSpPr txBox="1"/>
          <p:nvPr/>
        </p:nvSpPr>
        <p:spPr>
          <a:xfrm>
            <a:off x="7348161" y="2630142"/>
            <a:ext cx="122310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True, False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58800F-B478-4127-82BF-A1AEDF7BABAA}"/>
              </a:ext>
            </a:extLst>
          </p:cNvPr>
          <p:cNvSpPr txBox="1"/>
          <p:nvPr/>
        </p:nvSpPr>
        <p:spPr>
          <a:xfrm>
            <a:off x="7329419" y="3619896"/>
            <a:ext cx="235191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1,2,50,100… </a:t>
            </a: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등의 정수</a:t>
            </a:r>
            <a:endParaRPr lang="en-US" altLang="ko-KR" sz="1600" b="1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F0FD23A8-067E-4525-B1A6-D6B6A7A8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878" y="5664223"/>
            <a:ext cx="784056" cy="36077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25A3B64-CECB-4EDE-A8E0-6888A3020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138" y="5656312"/>
            <a:ext cx="784056" cy="36077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C1C52C7-D0F3-49E7-BE7C-F5121CA6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0" y="5686510"/>
            <a:ext cx="784056" cy="36077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4CB1F06-9A18-4D80-9172-438520E6B4EC}"/>
              </a:ext>
            </a:extLst>
          </p:cNvPr>
          <p:cNvSpPr txBox="1"/>
          <p:nvPr/>
        </p:nvSpPr>
        <p:spPr>
          <a:xfrm>
            <a:off x="7195950" y="6016774"/>
            <a:ext cx="367316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ko-KR" altLang="en-US" sz="1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변수를 여러 개 저장할 수 있는 집합</a:t>
            </a:r>
            <a:endParaRPr lang="en-US" altLang="ko-KR" sz="1600" b="1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25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1.3.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시퀀스와 플로우차트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46703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시퀀스 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: Sequence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C073648F-711B-458B-9213-7585B5573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68546"/>
              </p:ext>
            </p:extLst>
          </p:nvPr>
        </p:nvGraphicFramePr>
        <p:xfrm>
          <a:off x="623360" y="3176888"/>
          <a:ext cx="4900614" cy="223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6">
                  <a:extLst>
                    <a:ext uri="{9D8B030D-6E8A-4147-A177-3AD203B41FA5}">
                      <a16:colId xmlns:a16="http://schemas.microsoft.com/office/drawing/2014/main" val="2086064551"/>
                    </a:ext>
                  </a:extLst>
                </a:gridCol>
                <a:gridCol w="4033838">
                  <a:extLst>
                    <a:ext uri="{9D8B030D-6E8A-4147-A177-3AD203B41FA5}">
                      <a16:colId xmlns:a16="http://schemas.microsoft.com/office/drawing/2014/main" val="173701752"/>
                    </a:ext>
                  </a:extLst>
                </a:gridCol>
              </a:tblGrid>
              <a:tr h="334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사용 시기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▫ </a:t>
                      </a:r>
                      <a:r>
                        <a:rPr lang="ko-KR" altLang="en-US" sz="12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논리적인 절차가 명확할 때 </a:t>
                      </a:r>
                      <a:endParaRPr lang="en-US" altLang="ko-KR" sz="12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8038"/>
                  </a:ext>
                </a:extLst>
              </a:tr>
              <a:tr h="8254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장점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▫</a:t>
                      </a:r>
                      <a:r>
                        <a:rPr lang="ko-KR" altLang="en-US" sz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순서대로 따라가면서 이해하기 쉽다</a:t>
                      </a:r>
                      <a:r>
                        <a:rPr lang="en-US" altLang="ko-KR" sz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▫</a:t>
                      </a:r>
                      <a:r>
                        <a:rPr lang="en-US" altLang="ko-KR" sz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Top to Bottom </a:t>
                      </a:r>
                      <a:r>
                        <a:rPr lang="ko-KR" altLang="en-US" sz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설계에 사용</a:t>
                      </a:r>
                      <a:endParaRPr lang="en-US" altLang="ko-KR" sz="12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▫ </a:t>
                      </a:r>
                      <a:r>
                        <a:rPr lang="ko-KR" altLang="en-US" sz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브라우저에서 버튼 찾는것과 같은 간단한 로직에 적합</a:t>
                      </a:r>
                      <a:endParaRPr lang="en-US" altLang="ko-KR" sz="12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797881"/>
                  </a:ext>
                </a:extLst>
              </a:tr>
              <a:tr h="1070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단점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▫ 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너무 많은 조건문을 사용하면 플로우를 이해하기 어렵다</a:t>
                      </a:r>
                      <a:endParaRPr lang="en-US" altLang="ko-KR" sz="1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▫ 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반복적인 흐름을 설계할 때는 맞지 않다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9599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1D8DE0EE-9B93-41B2-8494-2BA285C8E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66" y="3143851"/>
            <a:ext cx="3595067" cy="24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2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1.3.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시퀀스와 플로우차트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46703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플로우 차트 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: Flowchart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id="{AD9D9D9E-E45D-459A-8924-32F5CF75C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0590"/>
              </p:ext>
            </p:extLst>
          </p:nvPr>
        </p:nvGraphicFramePr>
        <p:xfrm>
          <a:off x="623360" y="3176888"/>
          <a:ext cx="4900614" cy="223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6">
                  <a:extLst>
                    <a:ext uri="{9D8B030D-6E8A-4147-A177-3AD203B41FA5}">
                      <a16:colId xmlns:a16="http://schemas.microsoft.com/office/drawing/2014/main" val="2086064551"/>
                    </a:ext>
                  </a:extLst>
                </a:gridCol>
                <a:gridCol w="4033838">
                  <a:extLst>
                    <a:ext uri="{9D8B030D-6E8A-4147-A177-3AD203B41FA5}">
                      <a16:colId xmlns:a16="http://schemas.microsoft.com/office/drawing/2014/main" val="173701752"/>
                    </a:ext>
                  </a:extLst>
                </a:gridCol>
              </a:tblGrid>
              <a:tr h="334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사용 시기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▫ </a:t>
                      </a:r>
                      <a:r>
                        <a:rPr lang="ko-KR" altLang="en-US" sz="1200" b="0" i="0" u="none" strike="noStrike" cap="none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Arial"/>
                        </a:rPr>
                        <a:t>작업이 반복적이고 조건의 의한 종료가 필요할 때 </a:t>
                      </a:r>
                      <a:endParaRPr lang="en-US" altLang="ko-KR" sz="12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8038"/>
                  </a:ext>
                </a:extLst>
              </a:tr>
              <a:tr h="8254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장점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▫</a:t>
                      </a:r>
                      <a:r>
                        <a:rPr lang="ko-KR" altLang="en-US" sz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프로세스를 이해하기 쉽다</a:t>
                      </a:r>
                      <a:endParaRPr lang="en-US" altLang="ko-KR" sz="12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▫</a:t>
                      </a:r>
                      <a:r>
                        <a:rPr lang="en-US" altLang="ko-KR" sz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반복적인 워크플로우에 적용할 수 있다</a:t>
                      </a:r>
                      <a:r>
                        <a:rPr lang="en-US" altLang="ko-KR" sz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797881"/>
                  </a:ext>
                </a:extLst>
              </a:tr>
              <a:tr h="1070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a typeface="나눔스퀘어 ExtraBold" panose="020B0600000101010101"/>
                        </a:rPr>
                        <a:t>단점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cap="none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▫ 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Flowchart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는 반드시 내부에 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Sequence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를 이용하여 범용 </a:t>
                      </a:r>
                      <a:endParaRPr lang="en-US" altLang="ko-KR" sz="1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  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워크플로우를 사용해야 한다</a:t>
                      </a:r>
                      <a:endParaRPr lang="en-US" altLang="ko-KR" sz="1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나눔스퀘어 ExtraBold" panose="020B060000010101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▫ 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Flowchart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단독으로 프로젝트를 구성하면 안된다</a:t>
                      </a:r>
                      <a:r>
                        <a:rPr lang="en-US" altLang="ko-KR" sz="11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나눔스퀘어 ExtraBold" panose="020B0600000101010101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95998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FD6E858A-1BD0-4B93-9D71-C91D88E5D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250" y="2694143"/>
            <a:ext cx="4026974" cy="32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91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558A3-15AE-4E2F-93F4-B8785E004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FF0DE6-5F92-4265-AE47-D33EACC17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58D6E3-7A71-4ABD-BA94-A934D400DD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839966C-AC62-4B18-9807-7A021D88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54CA6-2116-4FFB-A2BF-503ED643BA94}"/>
              </a:ext>
            </a:extLst>
          </p:cNvPr>
          <p:cNvSpPr txBox="1"/>
          <p:nvPr/>
        </p:nvSpPr>
        <p:spPr>
          <a:xfrm>
            <a:off x="4859286" y="2388901"/>
            <a:ext cx="247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Level 02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64E8C-53C9-4CAF-9734-19131FFACA2A}"/>
              </a:ext>
            </a:extLst>
          </p:cNvPr>
          <p:cNvSpPr txBox="1"/>
          <p:nvPr/>
        </p:nvSpPr>
        <p:spPr>
          <a:xfrm>
            <a:off x="3137647" y="2912121"/>
            <a:ext cx="551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2. Activity </a:t>
            </a:r>
            <a:r>
              <a:rPr lang="ko-KR" altLang="en-US" sz="4800" b="1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활용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36F42E-8F75-499D-B7C8-2FAAA6E2E79B}"/>
              </a:ext>
            </a:extLst>
          </p:cNvPr>
          <p:cNvCxnSpPr>
            <a:cxnSpLocks/>
          </p:cNvCxnSpPr>
          <p:nvPr/>
        </p:nvCxnSpPr>
        <p:spPr>
          <a:xfrm>
            <a:off x="2215386" y="3835451"/>
            <a:ext cx="7761228" cy="0"/>
          </a:xfrm>
          <a:prstGeom prst="straightConnector1">
            <a:avLst/>
          </a:prstGeom>
          <a:ln w="38100">
            <a:solidFill>
              <a:srgbClr val="28C29D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67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81C28E0-00F5-4534-B6AB-0BAC1991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18" y="3274604"/>
            <a:ext cx="5439832" cy="268220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Activity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조건문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D12CA-C4FD-438B-B241-D9CED43DC7E2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09;p2">
            <a:extLst>
              <a:ext uri="{FF2B5EF4-FFF2-40B4-BE49-F238E27FC236}">
                <a16:creationId xmlns:a16="http://schemas.microsoft.com/office/drawing/2014/main" id="{5DAF75EB-CA36-44B3-A3D1-D02A47FC6ABC}"/>
              </a:ext>
            </a:extLst>
          </p:cNvPr>
          <p:cNvSpPr txBox="1"/>
          <p:nvPr/>
        </p:nvSpPr>
        <p:spPr>
          <a:xfrm>
            <a:off x="623360" y="1709368"/>
            <a:ext cx="107304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조건문 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: 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어떤 조건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(Condition)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이 주어졌을 때 해당되는 값을 출력해 주는 것</a:t>
            </a:r>
            <a:endParaRPr sz="20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2" name="Google Shape;109;p2">
            <a:extLst>
              <a:ext uri="{FF2B5EF4-FFF2-40B4-BE49-F238E27FC236}">
                <a16:creationId xmlns:a16="http://schemas.microsoft.com/office/drawing/2014/main" id="{6C008F15-76E7-4B01-BC1A-1F5C6350D1EF}"/>
              </a:ext>
            </a:extLst>
          </p:cNvPr>
          <p:cNvSpPr txBox="1"/>
          <p:nvPr/>
        </p:nvSpPr>
        <p:spPr>
          <a:xfrm>
            <a:off x="466725" y="2491986"/>
            <a:ext cx="179527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● </a:t>
            </a: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IF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문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EDCA7A-2E24-444F-A55E-A34214F0999A}"/>
              </a:ext>
            </a:extLst>
          </p:cNvPr>
          <p:cNvSpPr txBox="1"/>
          <p:nvPr/>
        </p:nvSpPr>
        <p:spPr>
          <a:xfrm>
            <a:off x="6926308" y="3479723"/>
            <a:ext cx="4046492" cy="204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사용할 조건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‘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조건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’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부분에 입력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조건에 입력한 조건이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참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이면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‘Then’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안에 있는 액티비가 실행되고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입력한 조건이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거짓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이면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‘Else’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안에 있는 액비티비가 실행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23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Activity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조건문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D12CA-C4FD-438B-B241-D9CED43DC7E2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09;p2">
            <a:extLst>
              <a:ext uri="{FF2B5EF4-FFF2-40B4-BE49-F238E27FC236}">
                <a16:creationId xmlns:a16="http://schemas.microsoft.com/office/drawing/2014/main" id="{6C008F15-76E7-4B01-BC1A-1F5C6350D1EF}"/>
              </a:ext>
            </a:extLst>
          </p:cNvPr>
          <p:cNvSpPr txBox="1"/>
          <p:nvPr/>
        </p:nvSpPr>
        <p:spPr>
          <a:xfrm>
            <a:off x="466725" y="2491986"/>
            <a:ext cx="1795270" cy="64629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● </a:t>
            </a:r>
            <a:r>
              <a:rPr 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IF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문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6C895-5849-4B65-889F-727E06BCD448}"/>
              </a:ext>
            </a:extLst>
          </p:cNvPr>
          <p:cNvSpPr txBox="1"/>
          <p:nvPr/>
        </p:nvSpPr>
        <p:spPr>
          <a:xfrm>
            <a:off x="6926308" y="3349655"/>
            <a:ext cx="404649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Condition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‘0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보다 크다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＇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라는 조건을 작성하였고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이 조건의 결과는 거짓이기 때문에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‘Else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에 있는 액티비티가 실행됨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96D6C6-F7A4-40A9-949A-8A58F6195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91" y="4689986"/>
            <a:ext cx="1152525" cy="1266825"/>
          </a:xfrm>
          <a:prstGeom prst="rect">
            <a:avLst/>
          </a:prstGeom>
        </p:spPr>
      </p:pic>
      <p:sp>
        <p:nvSpPr>
          <p:cNvPr id="17" name="Google Shape;109;p2">
            <a:extLst>
              <a:ext uri="{FF2B5EF4-FFF2-40B4-BE49-F238E27FC236}">
                <a16:creationId xmlns:a16="http://schemas.microsoft.com/office/drawing/2014/main" id="{4AB69D61-C506-498B-8FAE-56F4DCD7A2CD}"/>
              </a:ext>
            </a:extLst>
          </p:cNvPr>
          <p:cNvSpPr txBox="1"/>
          <p:nvPr/>
        </p:nvSpPr>
        <p:spPr>
          <a:xfrm>
            <a:off x="623360" y="1709368"/>
            <a:ext cx="107304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조건문 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: 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어떤 조건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(Condition)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이 주어졌을 때 해당되는 값을 출력해 주는 것</a:t>
            </a:r>
            <a:endParaRPr sz="20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4C118C8-48BB-4933-90ED-C4C9D11FF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18" y="3274604"/>
            <a:ext cx="5439832" cy="268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1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38615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If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조건문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실습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D23F67B-3767-4CB0-88BC-175DC319B6B3}"/>
              </a:ext>
            </a:extLst>
          </p:cNvPr>
          <p:cNvSpPr txBox="1"/>
          <p:nvPr/>
        </p:nvSpPr>
        <p:spPr>
          <a:xfrm>
            <a:off x="728824" y="2525833"/>
            <a:ext cx="1062497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생성 후 기본값을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으로 설정하시오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680B0-2741-4524-A9E9-9C110C0CFC98}"/>
              </a:ext>
            </a:extLst>
          </p:cNvPr>
          <p:cNvSpPr txBox="1"/>
          <p:nvPr/>
        </p:nvSpPr>
        <p:spPr>
          <a:xfrm>
            <a:off x="728824" y="3201905"/>
            <a:ext cx="974758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If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액티비티를 실행 후 조건부에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변수명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2”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입력하시오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8625D-32FE-4736-B398-F5F1A3AEA15F}"/>
              </a:ext>
            </a:extLst>
          </p:cNvPr>
          <p:cNvSpPr txBox="1"/>
          <p:nvPr/>
        </p:nvSpPr>
        <p:spPr>
          <a:xfrm>
            <a:off x="728824" y="3969888"/>
            <a:ext cx="8878312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조건부 입력란 하단부의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다른 항목 표시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클릭 후 조건이 성립할 경우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(then)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과 성립하지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않을 경우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(Else)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실행될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각각 올려 놓는다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F5A20-4CC5-463C-9F00-FC17A7B12410}"/>
              </a:ext>
            </a:extLst>
          </p:cNvPr>
          <p:cNvSpPr txBox="1"/>
          <p:nvPr/>
        </p:nvSpPr>
        <p:spPr>
          <a:xfrm>
            <a:off x="728824" y="5145676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파일 실행 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then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부분에 있던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가 잘 실행되었는지 확인하시오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B5526-9DB0-40CC-9EA2-D0A4EEB5F556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Activity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67E09D-BA04-43D1-AAA7-DB94912E68D6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조건문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44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6D7ED0-CDEC-4F98-8773-20CC24426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07" y="3252247"/>
            <a:ext cx="8659371" cy="175284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38615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If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조건문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실습 해설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D23F67B-3767-4CB0-88BC-175DC319B6B3}"/>
              </a:ext>
            </a:extLst>
          </p:cNvPr>
          <p:cNvSpPr txBox="1"/>
          <p:nvPr/>
        </p:nvSpPr>
        <p:spPr>
          <a:xfrm>
            <a:off x="728824" y="2525833"/>
            <a:ext cx="1062497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생성 후 기본값을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으로 설정하시오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1E62A9-A6F9-4E2B-8995-6215C7C95DE1}"/>
              </a:ext>
            </a:extLst>
          </p:cNvPr>
          <p:cNvSpPr/>
          <p:nvPr/>
        </p:nvSpPr>
        <p:spPr>
          <a:xfrm>
            <a:off x="1102378" y="3252247"/>
            <a:ext cx="8659371" cy="17528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5427-E9BB-4F4F-A4A5-1E7C85FE83B1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Activity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31FDFF-BF12-486D-AD93-BEB95222FA4D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조건문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855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8F6D17F-6040-4516-85CE-0EFDCA24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68" y="3293060"/>
            <a:ext cx="5350163" cy="316376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38615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If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조건문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실습 해설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1E62A9-A6F9-4E2B-8995-6215C7C95DE1}"/>
              </a:ext>
            </a:extLst>
          </p:cNvPr>
          <p:cNvSpPr/>
          <p:nvPr/>
        </p:nvSpPr>
        <p:spPr>
          <a:xfrm>
            <a:off x="1102378" y="3252247"/>
            <a:ext cx="5504553" cy="3245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6BE26-9B3C-47E0-9DC4-AA46E2641EDF}"/>
              </a:ext>
            </a:extLst>
          </p:cNvPr>
          <p:cNvSpPr txBox="1"/>
          <p:nvPr/>
        </p:nvSpPr>
        <p:spPr>
          <a:xfrm>
            <a:off x="728824" y="2536070"/>
            <a:ext cx="974758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If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액티비티를 실행 후 조건부에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변수명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2”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입력하시오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F7D94-2F1F-4DE8-ADE7-DCFF5E6825FB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Activity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0BD3C6-FF0E-4F15-89C7-9A196218ECAC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조건문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64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D24E5E-49EA-4956-BFED-F96D9FD8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88" y="3425009"/>
            <a:ext cx="6619946" cy="292040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38615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If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조건문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실습 해설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1E62A9-A6F9-4E2B-8995-6215C7C95DE1}"/>
              </a:ext>
            </a:extLst>
          </p:cNvPr>
          <p:cNvSpPr/>
          <p:nvPr/>
        </p:nvSpPr>
        <p:spPr>
          <a:xfrm>
            <a:off x="1102378" y="3434435"/>
            <a:ext cx="6590775" cy="29946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57F0E-E909-4444-9F66-D8C23B534321}"/>
              </a:ext>
            </a:extLst>
          </p:cNvPr>
          <p:cNvSpPr txBox="1"/>
          <p:nvPr/>
        </p:nvSpPr>
        <p:spPr>
          <a:xfrm>
            <a:off x="728824" y="2540733"/>
            <a:ext cx="8878312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조건부 입력란 하단부의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다른 항목 표시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클릭 후 조건이 성립할 경우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(then)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와 성립하지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않을 경우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(Else)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실행될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각각 올려 놓는다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AEA8C-B5B5-4251-9630-B3A69F6B0135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Activity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60F321-77F4-429E-933D-08EB936B08F3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조건문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163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B9283D9-0777-4613-919E-7F3AA707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78" y="3132931"/>
            <a:ext cx="4893255" cy="359765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38615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If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조건문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실습 해설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1E62A9-A6F9-4E2B-8995-6215C7C95DE1}"/>
              </a:ext>
            </a:extLst>
          </p:cNvPr>
          <p:cNvSpPr/>
          <p:nvPr/>
        </p:nvSpPr>
        <p:spPr>
          <a:xfrm>
            <a:off x="1102379" y="3132931"/>
            <a:ext cx="4993622" cy="35129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36C24-53FC-4B5F-9358-E0CD761DF7D2}"/>
              </a:ext>
            </a:extLst>
          </p:cNvPr>
          <p:cNvSpPr txBox="1"/>
          <p:nvPr/>
        </p:nvSpPr>
        <p:spPr>
          <a:xfrm>
            <a:off x="728824" y="2541416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파일 실행 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then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부분에 있던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가 잘 실행되었는지 확인하시오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A7258C-4712-474B-BFB6-1A5AFA8179B6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Activity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09C3C0-689D-4D5E-A3CC-AFA40D733CA5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조건문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78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변수의 활용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250122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변수선언 방법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74FA9B-0152-4FFD-B6A7-CB8BA02B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6" y="2330702"/>
            <a:ext cx="7706004" cy="4309796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F23F0FED-FABF-4DCB-ACA0-CB6A0729B4F8}"/>
              </a:ext>
            </a:extLst>
          </p:cNvPr>
          <p:cNvSpPr/>
          <p:nvPr/>
        </p:nvSpPr>
        <p:spPr>
          <a:xfrm>
            <a:off x="466725" y="2330702"/>
            <a:ext cx="7706004" cy="43097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1554018-C275-4454-B7E4-1F8722E601AD}"/>
              </a:ext>
            </a:extLst>
          </p:cNvPr>
          <p:cNvCxnSpPr>
            <a:cxnSpLocks/>
          </p:cNvCxnSpPr>
          <p:nvPr/>
        </p:nvCxnSpPr>
        <p:spPr>
          <a:xfrm>
            <a:off x="5761703" y="2330702"/>
            <a:ext cx="0" cy="43097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844C9DF-9B54-4C1D-B5EC-09F71FAC481D}"/>
              </a:ext>
            </a:extLst>
          </p:cNvPr>
          <p:cNvCxnSpPr>
            <a:cxnSpLocks/>
          </p:cNvCxnSpPr>
          <p:nvPr/>
        </p:nvCxnSpPr>
        <p:spPr>
          <a:xfrm flipH="1">
            <a:off x="466725" y="4857135"/>
            <a:ext cx="53048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B2AEF6-1B89-4CFE-A68A-59996DFCB4FA}"/>
              </a:ext>
            </a:extLst>
          </p:cNvPr>
          <p:cNvSpPr txBox="1"/>
          <p:nvPr/>
        </p:nvSpPr>
        <p:spPr>
          <a:xfrm>
            <a:off x="414424" y="4485600"/>
            <a:ext cx="417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u="none" strike="noStrike" cap="none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①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2E7C2C-15A3-4DA4-BB64-B3E1AA997499}"/>
              </a:ext>
            </a:extLst>
          </p:cNvPr>
          <p:cNvSpPr txBox="1"/>
          <p:nvPr/>
        </p:nvSpPr>
        <p:spPr>
          <a:xfrm>
            <a:off x="5710902" y="6311806"/>
            <a:ext cx="486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u="none" strike="noStrike" cap="none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②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3CF311-15B4-4A54-8903-D68B13B9D87C}"/>
              </a:ext>
            </a:extLst>
          </p:cNvPr>
          <p:cNvSpPr txBox="1"/>
          <p:nvPr/>
        </p:nvSpPr>
        <p:spPr>
          <a:xfrm>
            <a:off x="414424" y="6315075"/>
            <a:ext cx="447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u="none" strike="noStrike" cap="none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③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EF2D3-7DB7-4F60-BAE1-9A4986C4FACC}"/>
              </a:ext>
            </a:extLst>
          </p:cNvPr>
          <p:cNvSpPr txBox="1"/>
          <p:nvPr/>
        </p:nvSpPr>
        <p:spPr>
          <a:xfrm>
            <a:off x="8166928" y="2270489"/>
            <a:ext cx="417871" cy="36933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b="1" i="0" u="none" strike="noStrike" cap="none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①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7D1AFE-DFF3-4E7D-952C-7EB6DD9A92E2}"/>
              </a:ext>
            </a:extLst>
          </p:cNvPr>
          <p:cNvSpPr txBox="1"/>
          <p:nvPr/>
        </p:nvSpPr>
        <p:spPr>
          <a:xfrm>
            <a:off x="8163982" y="2666620"/>
            <a:ext cx="408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u="none" strike="noStrike" cap="none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②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F45269-A309-484E-81FB-B739F73628F2}"/>
              </a:ext>
            </a:extLst>
          </p:cNvPr>
          <p:cNvSpPr txBox="1"/>
          <p:nvPr/>
        </p:nvSpPr>
        <p:spPr>
          <a:xfrm>
            <a:off x="8161776" y="4922001"/>
            <a:ext cx="447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u="none" strike="noStrike" cap="none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③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EEEF38-3DBA-4152-8E0C-D6D03F5FF58D}"/>
              </a:ext>
            </a:extLst>
          </p:cNvPr>
          <p:cNvSpPr/>
          <p:nvPr/>
        </p:nvSpPr>
        <p:spPr>
          <a:xfrm>
            <a:off x="3080386" y="3853815"/>
            <a:ext cx="725804" cy="156210"/>
          </a:xfrm>
          <a:prstGeom prst="rect">
            <a:avLst/>
          </a:prstGeom>
          <a:solidFill>
            <a:srgbClr val="FF0000">
              <a:alpha val="47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ea typeface="나눔스퀘어 ExtraBold" panose="020B0600000101010101"/>
              </a:rPr>
              <a:t>Ctrl + K</a:t>
            </a:r>
            <a:endParaRPr lang="ko-KR" altLang="en-US" sz="1100" b="1">
              <a:ea typeface="나눔스퀘어 ExtraBold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9317AE-9AC6-402A-9716-144D67093AF0}"/>
              </a:ext>
            </a:extLst>
          </p:cNvPr>
          <p:cNvSpPr/>
          <p:nvPr/>
        </p:nvSpPr>
        <p:spPr>
          <a:xfrm>
            <a:off x="7235173" y="3656833"/>
            <a:ext cx="750587" cy="149357"/>
          </a:xfrm>
          <a:prstGeom prst="rect">
            <a:avLst/>
          </a:prstGeom>
          <a:solidFill>
            <a:srgbClr val="FF0000">
              <a:alpha val="47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ea typeface="나눔스퀘어 ExtraBold" panose="020B0600000101010101"/>
              </a:rPr>
              <a:t>Ctrl + K</a:t>
            </a:r>
            <a:endParaRPr lang="ko-KR" altLang="en-US" sz="1100" b="1">
              <a:ea typeface="나눔스퀘어 ExtraBold" panose="020B0600000101010101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A2C4A2-0C50-4857-B074-F62822B4FFCB}"/>
              </a:ext>
            </a:extLst>
          </p:cNvPr>
          <p:cNvSpPr/>
          <p:nvPr/>
        </p:nvSpPr>
        <p:spPr>
          <a:xfrm>
            <a:off x="510540" y="5006897"/>
            <a:ext cx="2232660" cy="151844"/>
          </a:xfrm>
          <a:prstGeom prst="rect">
            <a:avLst/>
          </a:prstGeom>
          <a:noFill/>
          <a:ln w="190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Google Shape;109;p2">
            <a:extLst>
              <a:ext uri="{FF2B5EF4-FFF2-40B4-BE49-F238E27FC236}">
                <a16:creationId xmlns:a16="http://schemas.microsoft.com/office/drawing/2014/main" id="{31D02F34-85A0-4DB8-8E69-6B28D69D91B2}"/>
              </a:ext>
            </a:extLst>
          </p:cNvPr>
          <p:cNvSpPr txBox="1"/>
          <p:nvPr/>
        </p:nvSpPr>
        <p:spPr>
          <a:xfrm>
            <a:off x="8483394" y="4818032"/>
            <a:ext cx="3409914" cy="553957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Variables </a:t>
            </a:r>
            <a:r>
              <a:rPr lang="en-US" altLang="ko-KR" sz="2000" b="1" i="0" u="none" strike="noStrike" cap="none" err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Pannel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 패널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)</a:t>
            </a:r>
            <a:endParaRPr sz="20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37" name="Google Shape;109;p2">
            <a:extLst>
              <a:ext uri="{FF2B5EF4-FFF2-40B4-BE49-F238E27FC236}">
                <a16:creationId xmlns:a16="http://schemas.microsoft.com/office/drawing/2014/main" id="{D288FC08-C658-4453-8554-9206166604B6}"/>
              </a:ext>
            </a:extLst>
          </p:cNvPr>
          <p:cNvSpPr txBox="1"/>
          <p:nvPr/>
        </p:nvSpPr>
        <p:spPr>
          <a:xfrm>
            <a:off x="8456308" y="2152982"/>
            <a:ext cx="3781367" cy="553957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 i="0" u="none" strike="noStrike" cap="none" err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Deginer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000" b="1" i="0" u="none" strike="noStrike" cap="none" err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Pannel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</a:t>
            </a:r>
            <a:r>
              <a:rPr lang="ko-KR" altLang="en-US" sz="20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디자이너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패널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)</a:t>
            </a:r>
            <a:endParaRPr sz="20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38" name="Google Shape;109;p2">
            <a:extLst>
              <a:ext uri="{FF2B5EF4-FFF2-40B4-BE49-F238E27FC236}">
                <a16:creationId xmlns:a16="http://schemas.microsoft.com/office/drawing/2014/main" id="{A02A1342-C782-43A8-9F30-1E9EAD52FB61}"/>
              </a:ext>
            </a:extLst>
          </p:cNvPr>
          <p:cNvSpPr txBox="1"/>
          <p:nvPr/>
        </p:nvSpPr>
        <p:spPr>
          <a:xfrm>
            <a:off x="8456307" y="2551209"/>
            <a:ext cx="3561624" cy="553957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000" b="1" i="0" u="none" strike="noStrike" cap="none" err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Propertise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000" b="1" i="0" u="none" strike="noStrike" cap="none" err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Pannel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속성 패널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)</a:t>
            </a:r>
            <a:endParaRPr sz="20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45E180-BAFC-4C4D-8C2A-C7A664DDFA40}"/>
              </a:ext>
            </a:extLst>
          </p:cNvPr>
          <p:cNvSpPr txBox="1"/>
          <p:nvPr/>
        </p:nvSpPr>
        <p:spPr>
          <a:xfrm>
            <a:off x="8456307" y="3068858"/>
            <a:ext cx="356162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변수명을 입력해야 하는 필드에 마우스를 위치하고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Ctrl + K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누른 후 변수명을 입력한다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23F67B-3767-4CB0-88BC-175DC319B6B3}"/>
              </a:ext>
            </a:extLst>
          </p:cNvPr>
          <p:cNvSpPr txBox="1"/>
          <p:nvPr/>
        </p:nvSpPr>
        <p:spPr>
          <a:xfrm>
            <a:off x="8501226" y="5411570"/>
            <a:ext cx="356162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만들기 탭을 클릭하면 변수가 생성된다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013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901BA7A-874D-4E69-AF7D-0BC92C995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79" y="3338084"/>
            <a:ext cx="5430371" cy="197051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Activity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조건문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D12CA-C4FD-438B-B241-D9CED43DC7E2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09;p2">
            <a:extLst>
              <a:ext uri="{FF2B5EF4-FFF2-40B4-BE49-F238E27FC236}">
                <a16:creationId xmlns:a16="http://schemas.microsoft.com/office/drawing/2014/main" id="{6C008F15-76E7-4B01-BC1A-1F5C6350D1EF}"/>
              </a:ext>
            </a:extLst>
          </p:cNvPr>
          <p:cNvSpPr txBox="1"/>
          <p:nvPr/>
        </p:nvSpPr>
        <p:spPr>
          <a:xfrm>
            <a:off x="466724" y="2491986"/>
            <a:ext cx="19843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● </a:t>
            </a:r>
            <a:r>
              <a:rPr lang="en-US" altLang="ko-KR" sz="2400" b="1">
                <a:ea typeface="나눔스퀘어 ExtraBold" panose="020B0600000101010101" pitchFamily="50" charset="-127"/>
                <a:sym typeface="Arial"/>
              </a:rPr>
              <a:t>S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witch</a:t>
            </a:r>
            <a:r>
              <a:rPr lang="ko-KR" altLang="en-US" sz="2400" b="1">
                <a:latin typeface="굴림" panose="020B0600000101010101" pitchFamily="50" charset="-127"/>
                <a:ea typeface="나눔스퀘어 ExtraBold" panose="020B0600000101010101" pitchFamily="50" charset="-127"/>
                <a:sym typeface="Arial"/>
              </a:rPr>
              <a:t>문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6C895-5849-4B65-889F-727E06BCD448}"/>
              </a:ext>
            </a:extLst>
          </p:cNvPr>
          <p:cNvSpPr txBox="1"/>
          <p:nvPr/>
        </p:nvSpPr>
        <p:spPr>
          <a:xfrm>
            <a:off x="6891474" y="3338084"/>
            <a:ext cx="404649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어떠한 표현식이 미리 정해놓은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Case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가 있으면 해당 액티비티를 실행시키는 문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7A96C3A0-4E2C-4C4C-A977-8FE32B0395B3}"/>
              </a:ext>
            </a:extLst>
          </p:cNvPr>
          <p:cNvSpPr txBox="1"/>
          <p:nvPr/>
        </p:nvSpPr>
        <p:spPr>
          <a:xfrm>
            <a:off x="623360" y="1709368"/>
            <a:ext cx="107304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조건문 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: 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어떤 조건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(Condition)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이 주어졌을 때 해당되는 값을 출력해 주는 것</a:t>
            </a:r>
            <a:endParaRPr sz="20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D04F5B-F00E-496A-922E-4E59FB6DB922}"/>
              </a:ext>
            </a:extLst>
          </p:cNvPr>
          <p:cNvSpPr txBox="1"/>
          <p:nvPr/>
        </p:nvSpPr>
        <p:spPr>
          <a:xfrm>
            <a:off x="6891474" y="4596480"/>
            <a:ext cx="4256625" cy="163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311"/>
              </a:spcBef>
              <a:buFont typeface="Arial" panose="020B0604020202020204" pitchFamily="34" charset="0"/>
              <a:buChar char="•"/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확인사항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Type Argument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String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으로 지정시       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case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조건부분의 값은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 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제외한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문자열을 입력해야한다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91839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BBD7730-DFB0-43BC-A338-625086D24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79" y="3337232"/>
            <a:ext cx="5430371" cy="28956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Activity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조건문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D12CA-C4FD-438B-B241-D9CED43DC7E2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09;p2">
            <a:extLst>
              <a:ext uri="{FF2B5EF4-FFF2-40B4-BE49-F238E27FC236}">
                <a16:creationId xmlns:a16="http://schemas.microsoft.com/office/drawing/2014/main" id="{6C008F15-76E7-4B01-BC1A-1F5C6350D1EF}"/>
              </a:ext>
            </a:extLst>
          </p:cNvPr>
          <p:cNvSpPr txBox="1"/>
          <p:nvPr/>
        </p:nvSpPr>
        <p:spPr>
          <a:xfrm>
            <a:off x="466724" y="2491986"/>
            <a:ext cx="19843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● </a:t>
            </a:r>
            <a:r>
              <a:rPr lang="en-US" altLang="ko-KR" sz="2400" b="1">
                <a:ea typeface="나눔스퀘어 ExtraBold" panose="020B0600000101010101" pitchFamily="50" charset="-127"/>
                <a:sym typeface="Arial"/>
              </a:rPr>
              <a:t>S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witch</a:t>
            </a:r>
            <a:r>
              <a:rPr lang="ko-KR" altLang="en-US" sz="2400" b="1">
                <a:latin typeface="굴림" panose="020B0600000101010101" pitchFamily="50" charset="-127"/>
                <a:ea typeface="나눔스퀘어 ExtraBold" panose="020B0600000101010101" pitchFamily="50" charset="-127"/>
                <a:sym typeface="Arial"/>
              </a:rPr>
              <a:t>문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6C895-5849-4B65-889F-727E06BCD448}"/>
              </a:ext>
            </a:extLst>
          </p:cNvPr>
          <p:cNvSpPr txBox="1"/>
          <p:nvPr/>
        </p:nvSpPr>
        <p:spPr>
          <a:xfrm>
            <a:off x="6939008" y="3349655"/>
            <a:ext cx="404649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SwitchTest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변수는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Int32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자료형에 기본값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으로 지정하였고 실행하면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case 3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에 있는 액티비티가 실행됨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2C9EC9-D26B-481C-AC1D-2663626DB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582" y="4684015"/>
            <a:ext cx="1133475" cy="1266825"/>
          </a:xfrm>
          <a:prstGeom prst="rect">
            <a:avLst/>
          </a:prstGeom>
        </p:spPr>
      </p:pic>
      <p:sp>
        <p:nvSpPr>
          <p:cNvPr id="16" name="Google Shape;109;p2">
            <a:extLst>
              <a:ext uri="{FF2B5EF4-FFF2-40B4-BE49-F238E27FC236}">
                <a16:creationId xmlns:a16="http://schemas.microsoft.com/office/drawing/2014/main" id="{1A57975C-0D56-4C7D-851C-50F95DC96CD0}"/>
              </a:ext>
            </a:extLst>
          </p:cNvPr>
          <p:cNvSpPr txBox="1"/>
          <p:nvPr/>
        </p:nvSpPr>
        <p:spPr>
          <a:xfrm>
            <a:off x="623360" y="1709368"/>
            <a:ext cx="107304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조건문 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: 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어떤 조건</a:t>
            </a:r>
            <a:r>
              <a:rPr lang="en-US" altLang="ko-KR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(Condition)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이 주어졌을 때 해당되는 값을 출력해 주는 것</a:t>
            </a:r>
            <a:endParaRPr sz="20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578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38615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Swtich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조건문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실습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D23F67B-3767-4CB0-88BC-175DC319B6B3}"/>
              </a:ext>
            </a:extLst>
          </p:cNvPr>
          <p:cNvSpPr txBox="1"/>
          <p:nvPr/>
        </p:nvSpPr>
        <p:spPr>
          <a:xfrm>
            <a:off x="728824" y="2525833"/>
            <a:ext cx="1062497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Input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Dialog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액티비티를 생성 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Switch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조건문의 조건에 들어갈 출력값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생성하세요  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680B0-2741-4524-A9E9-9C110C0CFC98}"/>
              </a:ext>
            </a:extLst>
          </p:cNvPr>
          <p:cNvSpPr txBox="1"/>
          <p:nvPr/>
        </p:nvSpPr>
        <p:spPr>
          <a:xfrm>
            <a:off x="728824" y="3330950"/>
            <a:ext cx="974758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Switch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조건문에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case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1~5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번까지 생성 후 작업 내용에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활용하여 내용을 첨부하시오    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8625D-32FE-4736-B398-F5F1A3AEA15F}"/>
              </a:ext>
            </a:extLst>
          </p:cNvPr>
          <p:cNvSpPr txBox="1"/>
          <p:nvPr/>
        </p:nvSpPr>
        <p:spPr>
          <a:xfrm>
            <a:off x="728824" y="4182542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Switch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액티비티의 조건부에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input Dialog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의 출력값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입력하시오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F5A20-4CC5-463C-9F00-FC17A7B12410}"/>
              </a:ext>
            </a:extLst>
          </p:cNvPr>
          <p:cNvSpPr txBox="1"/>
          <p:nvPr/>
        </p:nvSpPr>
        <p:spPr>
          <a:xfrm>
            <a:off x="728824" y="4913372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파일 실행 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Input Dialog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창에 각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Switch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조건문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case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중 하나를 입력하시오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E74346-F1E0-463B-A2A1-3DEFB32B9BA6}"/>
              </a:ext>
            </a:extLst>
          </p:cNvPr>
          <p:cNvSpPr txBox="1"/>
          <p:nvPr/>
        </p:nvSpPr>
        <p:spPr>
          <a:xfrm>
            <a:off x="728824" y="5663327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에 출력된 값을 확인하시오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D6898B-5FCF-48AF-816F-80E0836AD706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Activity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DC263B-88DF-4724-9276-EB356047FBFB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조건문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576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38615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Swtich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조건문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실습 해설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DA43F4-FE51-462E-AC11-4E1CD9939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887" y="2441867"/>
            <a:ext cx="3543758" cy="427415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086F4A-3A2F-4A6C-8273-01E9B2DCE313}"/>
              </a:ext>
            </a:extLst>
          </p:cNvPr>
          <p:cNvSpPr/>
          <p:nvPr/>
        </p:nvSpPr>
        <p:spPr>
          <a:xfrm>
            <a:off x="1491296" y="2355658"/>
            <a:ext cx="3448349" cy="4446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467C15-3CD6-40C2-8022-CC0159374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441867"/>
            <a:ext cx="3448348" cy="155975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6323408-19F5-4BCC-8D55-82D0B4999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1101" y="4741667"/>
            <a:ext cx="1698662" cy="191869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9FF64E-6C0D-4601-9D31-06D80DEDC2B5}"/>
              </a:ext>
            </a:extLst>
          </p:cNvPr>
          <p:cNvSpPr/>
          <p:nvPr/>
        </p:nvSpPr>
        <p:spPr>
          <a:xfrm>
            <a:off x="6096001" y="2378385"/>
            <a:ext cx="3448348" cy="1623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184FA8-B5EC-4079-B9D7-033692005DC9}"/>
              </a:ext>
            </a:extLst>
          </p:cNvPr>
          <p:cNvSpPr/>
          <p:nvPr/>
        </p:nvSpPr>
        <p:spPr>
          <a:xfrm>
            <a:off x="7025589" y="4728330"/>
            <a:ext cx="1724174" cy="1918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6F278F3-A9B7-4F91-8989-D2EEF2AE6701}"/>
              </a:ext>
            </a:extLst>
          </p:cNvPr>
          <p:cNvSpPr/>
          <p:nvPr/>
        </p:nvSpPr>
        <p:spPr>
          <a:xfrm>
            <a:off x="5344998" y="2997724"/>
            <a:ext cx="348792" cy="4312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C4D89E0-F444-4B52-86A2-17A38CCDD64B}"/>
              </a:ext>
            </a:extLst>
          </p:cNvPr>
          <p:cNvSpPr/>
          <p:nvPr/>
        </p:nvSpPr>
        <p:spPr>
          <a:xfrm rot="5400000">
            <a:off x="7682696" y="4149339"/>
            <a:ext cx="348792" cy="4312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115C46-CF0D-4858-865D-58D4913A8AB1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Activity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195C17-BB94-428A-BDB3-52E1654D5ECC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조건문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16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F59A93F-780A-4B63-96E4-F010848E1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79" y="3321901"/>
            <a:ext cx="4453021" cy="281061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Activity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반복문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D12CA-C4FD-438B-B241-D9CED43DC7E2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09;p2">
            <a:extLst>
              <a:ext uri="{FF2B5EF4-FFF2-40B4-BE49-F238E27FC236}">
                <a16:creationId xmlns:a16="http://schemas.microsoft.com/office/drawing/2014/main" id="{6C008F15-76E7-4B01-BC1A-1F5C6350D1EF}"/>
              </a:ext>
            </a:extLst>
          </p:cNvPr>
          <p:cNvSpPr txBox="1"/>
          <p:nvPr/>
        </p:nvSpPr>
        <p:spPr>
          <a:xfrm>
            <a:off x="466724" y="2491986"/>
            <a:ext cx="19843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●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While</a:t>
            </a:r>
            <a:r>
              <a:rPr lang="ko-KR" altLang="en-US" sz="2400" b="1">
                <a:latin typeface="굴림" panose="020B0600000101010101" pitchFamily="50" charset="-127"/>
                <a:ea typeface="나눔스퀘어 ExtraBold" panose="020B0600000101010101" pitchFamily="50" charset="-127"/>
                <a:sym typeface="Arial"/>
              </a:rPr>
              <a:t>문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6C895-5849-4B65-889F-727E06BCD448}"/>
              </a:ext>
            </a:extLst>
          </p:cNvPr>
          <p:cNvSpPr txBox="1"/>
          <p:nvPr/>
        </p:nvSpPr>
        <p:spPr>
          <a:xfrm>
            <a:off x="6939008" y="3919000"/>
            <a:ext cx="4046492" cy="122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Condition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IF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문과 같은 조건이 들어가고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해당 조건이 거짓이 될 때 까지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Body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에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있는 액티비티가 실행 됨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Google Shape;109;p2">
            <a:extLst>
              <a:ext uri="{FF2B5EF4-FFF2-40B4-BE49-F238E27FC236}">
                <a16:creationId xmlns:a16="http://schemas.microsoft.com/office/drawing/2014/main" id="{1A57975C-0D56-4C7D-851C-50F95DC96CD0}"/>
              </a:ext>
            </a:extLst>
          </p:cNvPr>
          <p:cNvSpPr txBox="1"/>
          <p:nvPr/>
        </p:nvSpPr>
        <p:spPr>
          <a:xfrm>
            <a:off x="623360" y="1709368"/>
            <a:ext cx="107304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반복문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: 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지정된 조건이 만족될때 까지 액티비티를 반복해서 실행시키는 문</a:t>
            </a:r>
            <a:endParaRPr sz="20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2289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6F1DD9-D421-495F-85B4-A9EE3445F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7" y="3321901"/>
            <a:ext cx="5225992" cy="281061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Activity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반복문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D12CA-C4FD-438B-B241-D9CED43DC7E2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09;p2">
            <a:extLst>
              <a:ext uri="{FF2B5EF4-FFF2-40B4-BE49-F238E27FC236}">
                <a16:creationId xmlns:a16="http://schemas.microsoft.com/office/drawing/2014/main" id="{6C008F15-76E7-4B01-BC1A-1F5C6350D1EF}"/>
              </a:ext>
            </a:extLst>
          </p:cNvPr>
          <p:cNvSpPr txBox="1"/>
          <p:nvPr/>
        </p:nvSpPr>
        <p:spPr>
          <a:xfrm>
            <a:off x="466724" y="2491986"/>
            <a:ext cx="19843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● </a:t>
            </a: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While</a:t>
            </a:r>
            <a:r>
              <a:rPr lang="ko-KR" altLang="en-US" sz="2400" b="1">
                <a:latin typeface="굴림" panose="020B0600000101010101" pitchFamily="50" charset="-127"/>
                <a:ea typeface="나눔스퀘어 ExtraBold" panose="020B0600000101010101" pitchFamily="50" charset="-127"/>
                <a:sym typeface="Arial"/>
              </a:rPr>
              <a:t>문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6C895-5849-4B65-889F-727E06BCD448}"/>
              </a:ext>
            </a:extLst>
          </p:cNvPr>
          <p:cNvSpPr txBox="1"/>
          <p:nvPr/>
        </p:nvSpPr>
        <p:spPr>
          <a:xfrm>
            <a:off x="6939007" y="3919000"/>
            <a:ext cx="4179785" cy="1560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switchTest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의 초기값이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으로 지정되었을 경우 위와 같이 작성하면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무한루프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가 걸리게 된다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이럴때는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F12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키를 눌러 실행을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종료시킨다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Google Shape;109;p2">
            <a:extLst>
              <a:ext uri="{FF2B5EF4-FFF2-40B4-BE49-F238E27FC236}">
                <a16:creationId xmlns:a16="http://schemas.microsoft.com/office/drawing/2014/main" id="{1A57975C-0D56-4C7D-851C-50F95DC96CD0}"/>
              </a:ext>
            </a:extLst>
          </p:cNvPr>
          <p:cNvSpPr txBox="1"/>
          <p:nvPr/>
        </p:nvSpPr>
        <p:spPr>
          <a:xfrm>
            <a:off x="623360" y="1709368"/>
            <a:ext cx="107304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반복문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 </a:t>
            </a:r>
            <a:r>
              <a:rPr lang="en-US" altLang="ko-KR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: </a:t>
            </a:r>
            <a:r>
              <a:rPr lang="ko-KR" altLang="en-US" sz="20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지정된 조건이 만족될때 까지 액티비티를 반복해서 실행시키는 문</a:t>
            </a:r>
            <a:endParaRPr sz="20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44601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60" y="1709368"/>
            <a:ext cx="38615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while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반복문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실습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D23F67B-3767-4CB0-88BC-175DC319B6B3}"/>
              </a:ext>
            </a:extLst>
          </p:cNvPr>
          <p:cNvSpPr txBox="1"/>
          <p:nvPr/>
        </p:nvSpPr>
        <p:spPr>
          <a:xfrm>
            <a:off x="728824" y="2525833"/>
            <a:ext cx="1062497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기본값이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인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int_var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변수를 생성하시오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680B0-2741-4524-A9E9-9C110C0CFC98}"/>
              </a:ext>
            </a:extLst>
          </p:cNvPr>
          <p:cNvSpPr txBox="1"/>
          <p:nvPr/>
        </p:nvSpPr>
        <p:spPr>
          <a:xfrm>
            <a:off x="728824" y="3330950"/>
            <a:ext cx="974758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While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문을 생성 후 조건에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“int_var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0”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입력하시오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8625D-32FE-4736-B398-F5F1A3AEA15F}"/>
              </a:ext>
            </a:extLst>
          </p:cNvPr>
          <p:cNvSpPr txBox="1"/>
          <p:nvPr/>
        </p:nvSpPr>
        <p:spPr>
          <a:xfrm>
            <a:off x="728824" y="4182542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While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문 안에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log message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액티비티를 사용하여 기존에 만든 변수명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int_var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입력하시오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F5A20-4CC5-463C-9F00-FC17A7B12410}"/>
              </a:ext>
            </a:extLst>
          </p:cNvPr>
          <p:cNvSpPr txBox="1"/>
          <p:nvPr/>
        </p:nvSpPr>
        <p:spPr>
          <a:xfrm>
            <a:off x="728824" y="4913372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Log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액티비티 아래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Assign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액티비티를 생성 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int_var = int_var -1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작성하시오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E74346-F1E0-463B-A2A1-3DEFB32B9BA6}"/>
              </a:ext>
            </a:extLst>
          </p:cNvPr>
          <p:cNvSpPr txBox="1"/>
          <p:nvPr/>
        </p:nvSpPr>
        <p:spPr>
          <a:xfrm>
            <a:off x="728824" y="5663327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파일 실행 후 출력 창에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부터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까지 숫자가 출력이 되었는지 확인하시오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3266B-AB33-48C1-925E-BC168D12E789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Activity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E915EA-4544-43FB-9BBA-D12A259C32E1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반복문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684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792F19-086F-4E51-9A91-47CE1E6DD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51" y="3519102"/>
            <a:ext cx="3427975" cy="31305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42FF653-8A70-44DE-9109-6595A048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51" y="2551282"/>
            <a:ext cx="3493951" cy="4005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01630B-864E-4BB6-8E2A-EC6100D00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776" y="3964330"/>
            <a:ext cx="2513676" cy="262793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086F4A-3A2F-4A6C-8273-01E9B2DCE313}"/>
              </a:ext>
            </a:extLst>
          </p:cNvPr>
          <p:cNvSpPr/>
          <p:nvPr/>
        </p:nvSpPr>
        <p:spPr>
          <a:xfrm>
            <a:off x="2040251" y="2522562"/>
            <a:ext cx="3493951" cy="4579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9FF64E-6C0D-4601-9D31-06D80DEDC2B5}"/>
              </a:ext>
            </a:extLst>
          </p:cNvPr>
          <p:cNvSpPr/>
          <p:nvPr/>
        </p:nvSpPr>
        <p:spPr>
          <a:xfrm>
            <a:off x="6723776" y="3960300"/>
            <a:ext cx="2589906" cy="26319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184FA8-B5EC-4079-B9D7-033692005DC9}"/>
              </a:ext>
            </a:extLst>
          </p:cNvPr>
          <p:cNvSpPr/>
          <p:nvPr/>
        </p:nvSpPr>
        <p:spPr>
          <a:xfrm>
            <a:off x="2081259" y="3519102"/>
            <a:ext cx="3386966" cy="31305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6F278F3-A9B7-4F91-8989-D2EEF2AE6701}"/>
              </a:ext>
            </a:extLst>
          </p:cNvPr>
          <p:cNvSpPr/>
          <p:nvPr/>
        </p:nvSpPr>
        <p:spPr>
          <a:xfrm rot="5400000">
            <a:off x="3502709" y="3067218"/>
            <a:ext cx="348792" cy="4312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C4D89E0-F444-4B52-86A2-17A38CCDD64B}"/>
              </a:ext>
            </a:extLst>
          </p:cNvPr>
          <p:cNvSpPr/>
          <p:nvPr/>
        </p:nvSpPr>
        <p:spPr>
          <a:xfrm>
            <a:off x="5943100" y="4958127"/>
            <a:ext cx="348792" cy="4312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1FC4E5DE-0277-493D-A33B-8F53EF4BB0E3}"/>
              </a:ext>
            </a:extLst>
          </p:cNvPr>
          <p:cNvSpPr txBox="1"/>
          <p:nvPr/>
        </p:nvSpPr>
        <p:spPr>
          <a:xfrm>
            <a:off x="623360" y="1709368"/>
            <a:ext cx="38615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altLang="ko-KR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while </a:t>
            </a: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반복문 </a:t>
            </a: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실습 해설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270DED-9808-429C-BF96-211926131212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Activity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9F717-6D1F-4782-9442-5C7376138250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반복문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8895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558A3-15AE-4E2F-93F4-B8785E004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FF0DE6-5F92-4265-AE47-D33EACC17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58D6E3-7A71-4ABD-BA94-A934D400DD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839966C-AC62-4B18-9807-7A021D88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54CA6-2116-4FFB-A2BF-503ED643BA94}"/>
              </a:ext>
            </a:extLst>
          </p:cNvPr>
          <p:cNvSpPr txBox="1"/>
          <p:nvPr/>
        </p:nvSpPr>
        <p:spPr>
          <a:xfrm>
            <a:off x="4859286" y="2388901"/>
            <a:ext cx="247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Level 02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64E8C-53C9-4CAF-9734-19131FFACA2A}"/>
              </a:ext>
            </a:extLst>
          </p:cNvPr>
          <p:cNvSpPr txBox="1"/>
          <p:nvPr/>
        </p:nvSpPr>
        <p:spPr>
          <a:xfrm>
            <a:off x="3137647" y="2912121"/>
            <a:ext cx="6361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3. UiPath Studio </a:t>
            </a:r>
            <a:r>
              <a:rPr lang="ko-KR" altLang="en-US" sz="4800" b="1">
                <a:solidFill>
                  <a:srgbClr val="28C29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실습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36F42E-8F75-499D-B7C8-2FAAA6E2E79B}"/>
              </a:ext>
            </a:extLst>
          </p:cNvPr>
          <p:cNvCxnSpPr>
            <a:cxnSpLocks/>
          </p:cNvCxnSpPr>
          <p:nvPr/>
        </p:nvCxnSpPr>
        <p:spPr>
          <a:xfrm>
            <a:off x="2215386" y="3835451"/>
            <a:ext cx="7761228" cy="0"/>
          </a:xfrm>
          <a:prstGeom prst="straightConnector1">
            <a:avLst/>
          </a:prstGeom>
          <a:ln w="38100">
            <a:solidFill>
              <a:srgbClr val="28C29D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3367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UiPath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예제</a:t>
            </a: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D12CA-C4FD-438B-B241-D9CED43DC7E2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09;p2">
            <a:extLst>
              <a:ext uri="{FF2B5EF4-FFF2-40B4-BE49-F238E27FC236}">
                <a16:creationId xmlns:a16="http://schemas.microsoft.com/office/drawing/2014/main" id="{5ACB71AD-E0F2-4A3B-B9DE-A66F6935647B}"/>
              </a:ext>
            </a:extLst>
          </p:cNvPr>
          <p:cNvSpPr txBox="1"/>
          <p:nvPr/>
        </p:nvSpPr>
        <p:spPr>
          <a:xfrm>
            <a:off x="623359" y="1709368"/>
            <a:ext cx="399315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변수와 자료구조 활용 예제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6BCA9-8703-4288-8846-7C3B7932CF5E}"/>
              </a:ext>
            </a:extLst>
          </p:cNvPr>
          <p:cNvSpPr txBox="1"/>
          <p:nvPr/>
        </p:nvSpPr>
        <p:spPr>
          <a:xfrm>
            <a:off x="728814" y="5155271"/>
            <a:ext cx="10624975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3.{“cocoa”,”UiPath_Studio”,”Academy”}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개의 데이터를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list&lt;String&gt;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의 변수유형에 담고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“UiPath_Studio”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만 출  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력한 뒤 변수에 담아 함수를 활용하여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“Studio”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라고 출력되게 하시오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(Split,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Replace, Substring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 사용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41F8E-CFC4-4E99-AA6F-D8308E193BB0}"/>
              </a:ext>
            </a:extLst>
          </p:cNvPr>
          <p:cNvSpPr txBox="1"/>
          <p:nvPr/>
        </p:nvSpPr>
        <p:spPr>
          <a:xfrm>
            <a:off x="728814" y="4213186"/>
            <a:ext cx="1062497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311"/>
              </a:spcBef>
              <a:buAutoNum type="arabicPeriod" startAt="2"/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유형과 그 변수에 맞는 기본값을 선정하여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출력하시오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종류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개 이상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446A3-9DB3-40F1-BBDF-14CE400EAB4F}"/>
              </a:ext>
            </a:extLst>
          </p:cNvPr>
          <p:cNvSpPr txBox="1"/>
          <p:nvPr/>
        </p:nvSpPr>
        <p:spPr>
          <a:xfrm>
            <a:off x="714607" y="2435643"/>
            <a:ext cx="10624975" cy="122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311"/>
              </a:spcBef>
              <a:buAutoNum type="arabicPeriod"/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변수를 생성할 수 있는 방법을 모두 고르시오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 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변수패널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변수만들기 클릭   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디자인패널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액티비티내부 입력란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Ctrl + K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출력창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더블클릭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  4)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속성 패널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 등 입력란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Ctrl +K      5)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검색창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Ctrl+ K </a:t>
            </a:r>
          </a:p>
        </p:txBody>
      </p:sp>
    </p:spTree>
    <p:extLst>
      <p:ext uri="{BB962C8B-B14F-4D97-AF65-F5344CB8AC3E}">
        <p14:creationId xmlns:p14="http://schemas.microsoft.com/office/powerpoint/2010/main" val="333521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변수의 활용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286877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변수의 활용 실습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D23F67B-3767-4CB0-88BC-175DC319B6B3}"/>
              </a:ext>
            </a:extLst>
          </p:cNvPr>
          <p:cNvSpPr txBox="1"/>
          <p:nvPr/>
        </p:nvSpPr>
        <p:spPr>
          <a:xfrm>
            <a:off x="728826" y="2315189"/>
            <a:ext cx="78817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패널에서 기본값이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사과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인 변수를 생성하여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0046DE-76B4-49A5-B40D-CF71FDE2B041}"/>
              </a:ext>
            </a:extLst>
          </p:cNvPr>
          <p:cNvSpPr txBox="1"/>
          <p:nvPr/>
        </p:nvSpPr>
        <p:spPr>
          <a:xfrm>
            <a:off x="728825" y="2921010"/>
            <a:ext cx="833204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패널에서 기본값이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인 임의의 변수를 생성하여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32F6B3-A216-4EA2-A875-1C015A3B3616}"/>
              </a:ext>
            </a:extLst>
          </p:cNvPr>
          <p:cNvSpPr txBox="1"/>
          <p:nvPr/>
        </p:nvSpPr>
        <p:spPr>
          <a:xfrm>
            <a:off x="728825" y="3516685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Assign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액티비티를 활용하여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Now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</a:t>
            </a:r>
            <a:r>
              <a:rPr lang="en-US" altLang="ko-KR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MyDate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변수에 담아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260B78-D34F-41AE-9D02-2A1B96F46DBF}"/>
              </a:ext>
            </a:extLst>
          </p:cNvPr>
          <p:cNvSpPr txBox="1"/>
          <p:nvPr/>
        </p:nvSpPr>
        <p:spPr>
          <a:xfrm>
            <a:off x="728825" y="4108628"/>
            <a:ext cx="10184597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Assign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액티비티를 활용하여 </a:t>
            </a:r>
            <a:r>
              <a:rPr lang="en-US" altLang="ko-KR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arr_city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라는 변수에 임의의 도시명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곳을 입력하고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활용하여       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첫번째 도시명이 출력되게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747D23-1024-47BA-8FDB-D479ABBC8192}"/>
              </a:ext>
            </a:extLst>
          </p:cNvPr>
          <p:cNvSpPr txBox="1"/>
          <p:nvPr/>
        </p:nvSpPr>
        <p:spPr>
          <a:xfrm>
            <a:off x="728826" y="5069903"/>
            <a:ext cx="9774074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</a:t>
            </a:r>
            <a:r>
              <a:rPr lang="en-US" altLang="ko-KR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arr_Fruits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라는 변수 생성 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사과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“, 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딸기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”, 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수박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이라는 데이터를 변수 패널에서 입력하고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딸기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라는 문구가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통해 출력되게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하시오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B0C7AC-1426-4146-96A6-DBC28489B6D7}"/>
              </a:ext>
            </a:extLst>
          </p:cNvPr>
          <p:cNvSpPr txBox="1"/>
          <p:nvPr/>
        </p:nvSpPr>
        <p:spPr>
          <a:xfrm>
            <a:off x="728826" y="5973780"/>
            <a:ext cx="104090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6. {“ABC”,”DEF”,”GHI”}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의 데이터를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list&lt;String&gt;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의 변수유형에 담고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통해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“GHI”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만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852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UiPath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예제</a:t>
            </a: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D12CA-C4FD-438B-B241-D9CED43DC7E2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09;p2">
            <a:extLst>
              <a:ext uri="{FF2B5EF4-FFF2-40B4-BE49-F238E27FC236}">
                <a16:creationId xmlns:a16="http://schemas.microsoft.com/office/drawing/2014/main" id="{5ACB71AD-E0F2-4A3B-B9DE-A66F6935647B}"/>
              </a:ext>
            </a:extLst>
          </p:cNvPr>
          <p:cNvSpPr txBox="1"/>
          <p:nvPr/>
        </p:nvSpPr>
        <p:spPr>
          <a:xfrm>
            <a:off x="623358" y="1709368"/>
            <a:ext cx="45904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변수와 자료구조 활용 예제 답안</a:t>
            </a:r>
            <a:endParaRPr lang="en-US" altLang="ko-KR" sz="24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446A3-9DB3-40F1-BBDF-14CE400EAB4F}"/>
              </a:ext>
            </a:extLst>
          </p:cNvPr>
          <p:cNvSpPr txBox="1"/>
          <p:nvPr/>
        </p:nvSpPr>
        <p:spPr>
          <a:xfrm>
            <a:off x="714607" y="2435643"/>
            <a:ext cx="10624975" cy="122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311"/>
              </a:spcBef>
              <a:buAutoNum type="arabicPeriod"/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변수를 생성할 수 있는 방법을 모두 고르시오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 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변수패널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변수만들기 클릭   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디자인패널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액티비티내부 입력란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Ctrl + K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출력창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더블클릭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  4)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속성 패널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 등 입력란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Ctrl +K      5)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검색창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Ctrl+ 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63B52F-6D05-44A7-8295-6E8E21F86D4C}"/>
              </a:ext>
            </a:extLst>
          </p:cNvPr>
          <p:cNvSpPr txBox="1"/>
          <p:nvPr/>
        </p:nvSpPr>
        <p:spPr>
          <a:xfrm>
            <a:off x="714606" y="4124979"/>
            <a:ext cx="10624975" cy="204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311"/>
              </a:spcBef>
              <a:buFont typeface="Arial" panose="020B0604020202020204" pitchFamily="34" charset="0"/>
              <a:buChar char="•"/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변수를 생성할 수 있는 방법은 총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가지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 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첫번째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패널에서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변수만들기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click &gt;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변수명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타입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초기값 입력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 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두번째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디자인 패널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 내부 입력란에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Ctrl +K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입력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변수명 입력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 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세번째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속성 패널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입력칸 내부에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Ctrl + K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입력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&gt;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변수명 입력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298450" marR="5080" indent="-285750">
              <a:lnSpc>
                <a:spcPct val="150000"/>
              </a:lnSpc>
              <a:spcBef>
                <a:spcPts val="311"/>
              </a:spcBef>
              <a:buFont typeface="Arial" panose="020B0604020202020204" pitchFamily="34" charset="0"/>
              <a:buChar char="•"/>
            </a:pP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031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UiPath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예제</a:t>
            </a: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D12CA-C4FD-438B-B241-D9CED43DC7E2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09;p2">
            <a:extLst>
              <a:ext uri="{FF2B5EF4-FFF2-40B4-BE49-F238E27FC236}">
                <a16:creationId xmlns:a16="http://schemas.microsoft.com/office/drawing/2014/main" id="{5ACB71AD-E0F2-4A3B-B9DE-A66F6935647B}"/>
              </a:ext>
            </a:extLst>
          </p:cNvPr>
          <p:cNvSpPr txBox="1"/>
          <p:nvPr/>
        </p:nvSpPr>
        <p:spPr>
          <a:xfrm>
            <a:off x="623358" y="1709368"/>
            <a:ext cx="45904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변수와 자료구조 활용 예제 답안</a:t>
            </a:r>
            <a:endParaRPr lang="en-US" altLang="ko-KR" sz="24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BF2C64-93F6-469A-97D3-E25EF77531F3}"/>
              </a:ext>
            </a:extLst>
          </p:cNvPr>
          <p:cNvSpPr txBox="1"/>
          <p:nvPr/>
        </p:nvSpPr>
        <p:spPr>
          <a:xfrm>
            <a:off x="714606" y="2457938"/>
            <a:ext cx="1062497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311"/>
              </a:spcBef>
              <a:buAutoNum type="arabicPeriod" startAt="2"/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유형과 그 변수에 맞는 기본값을 선정하여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출력하시오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종류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개 이상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C72158-4963-4E6B-B0BB-49BD6CE96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87" y="3175253"/>
            <a:ext cx="6579064" cy="14922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5B369D-7893-4152-ABDD-8DA2FD2707B0}"/>
              </a:ext>
            </a:extLst>
          </p:cNvPr>
          <p:cNvSpPr/>
          <p:nvPr/>
        </p:nvSpPr>
        <p:spPr>
          <a:xfrm>
            <a:off x="1463987" y="3175254"/>
            <a:ext cx="6579064" cy="1492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8EB59C-1C96-4893-BC50-200D62907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72" y="5262881"/>
            <a:ext cx="3749365" cy="10059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E3FD77-C3BC-4621-98F5-A3551DB7E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93" y="5091415"/>
            <a:ext cx="1127858" cy="134885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164AA0-6698-469A-95B2-2418A770A052}"/>
              </a:ext>
            </a:extLst>
          </p:cNvPr>
          <p:cNvSpPr/>
          <p:nvPr/>
        </p:nvSpPr>
        <p:spPr>
          <a:xfrm>
            <a:off x="1464472" y="5262881"/>
            <a:ext cx="3749365" cy="960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1A84559-DCC0-4E41-97C7-133A89010530}"/>
              </a:ext>
            </a:extLst>
          </p:cNvPr>
          <p:cNvSpPr/>
          <p:nvPr/>
        </p:nvSpPr>
        <p:spPr>
          <a:xfrm>
            <a:off x="5890119" y="5459288"/>
            <a:ext cx="348792" cy="4312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3A141B-1250-45EB-838E-C1EC9F94329A}"/>
              </a:ext>
            </a:extLst>
          </p:cNvPr>
          <p:cNvSpPr/>
          <p:nvPr/>
        </p:nvSpPr>
        <p:spPr>
          <a:xfrm>
            <a:off x="1463987" y="3448189"/>
            <a:ext cx="4073256" cy="1918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F19D22-E091-490D-B0A5-6516EBDF4AF4}"/>
              </a:ext>
            </a:extLst>
          </p:cNvPr>
          <p:cNvSpPr/>
          <p:nvPr/>
        </p:nvSpPr>
        <p:spPr>
          <a:xfrm>
            <a:off x="6908638" y="5091415"/>
            <a:ext cx="1134414" cy="13488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216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0326ABB-8172-4C29-9D0F-DBC1D1A3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72" y="5262881"/>
            <a:ext cx="3734124" cy="95258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UiPath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예제</a:t>
            </a: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D12CA-C4FD-438B-B241-D9CED43DC7E2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09;p2">
            <a:extLst>
              <a:ext uri="{FF2B5EF4-FFF2-40B4-BE49-F238E27FC236}">
                <a16:creationId xmlns:a16="http://schemas.microsoft.com/office/drawing/2014/main" id="{5ACB71AD-E0F2-4A3B-B9DE-A66F6935647B}"/>
              </a:ext>
            </a:extLst>
          </p:cNvPr>
          <p:cNvSpPr txBox="1"/>
          <p:nvPr/>
        </p:nvSpPr>
        <p:spPr>
          <a:xfrm>
            <a:off x="623358" y="1709368"/>
            <a:ext cx="45904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변수와 자료구조 활용 예제 답안</a:t>
            </a:r>
            <a:endParaRPr lang="en-US" altLang="ko-KR" sz="24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BF2C64-93F6-469A-97D3-E25EF77531F3}"/>
              </a:ext>
            </a:extLst>
          </p:cNvPr>
          <p:cNvSpPr txBox="1"/>
          <p:nvPr/>
        </p:nvSpPr>
        <p:spPr>
          <a:xfrm>
            <a:off x="714606" y="2457938"/>
            <a:ext cx="1062497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311"/>
              </a:spcBef>
              <a:buAutoNum type="arabicPeriod" startAt="2"/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유형과 그 변수에 맞는 기본값을 선정하여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출력하시오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종류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개 이상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C72158-4963-4E6B-B0BB-49BD6CE9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99" y="3175253"/>
            <a:ext cx="6579064" cy="14922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5B369D-7893-4152-ABDD-8DA2FD2707B0}"/>
              </a:ext>
            </a:extLst>
          </p:cNvPr>
          <p:cNvSpPr/>
          <p:nvPr/>
        </p:nvSpPr>
        <p:spPr>
          <a:xfrm>
            <a:off x="1456899" y="3175254"/>
            <a:ext cx="6579064" cy="1492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164AA0-6698-469A-95B2-2418A770A052}"/>
              </a:ext>
            </a:extLst>
          </p:cNvPr>
          <p:cNvSpPr/>
          <p:nvPr/>
        </p:nvSpPr>
        <p:spPr>
          <a:xfrm>
            <a:off x="1464472" y="5262881"/>
            <a:ext cx="3749365" cy="960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1A84559-DCC0-4E41-97C7-133A89010530}"/>
              </a:ext>
            </a:extLst>
          </p:cNvPr>
          <p:cNvSpPr/>
          <p:nvPr/>
        </p:nvSpPr>
        <p:spPr>
          <a:xfrm>
            <a:off x="5890119" y="5459288"/>
            <a:ext cx="348792" cy="4312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3A141B-1250-45EB-838E-C1EC9F94329A}"/>
              </a:ext>
            </a:extLst>
          </p:cNvPr>
          <p:cNvSpPr/>
          <p:nvPr/>
        </p:nvSpPr>
        <p:spPr>
          <a:xfrm>
            <a:off x="1456899" y="3659540"/>
            <a:ext cx="4073256" cy="1918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F19D22-E091-490D-B0A5-6516EBDF4AF4}"/>
              </a:ext>
            </a:extLst>
          </p:cNvPr>
          <p:cNvSpPr/>
          <p:nvPr/>
        </p:nvSpPr>
        <p:spPr>
          <a:xfrm>
            <a:off x="6908638" y="5091415"/>
            <a:ext cx="1134414" cy="13488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549D36-A78F-4CD7-951B-555CAE85D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726" y="5110466"/>
            <a:ext cx="1120237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32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5F2C2AA-D751-42FC-8222-B95C8ECE7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23" y="5297172"/>
            <a:ext cx="3711262" cy="9346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E6F582-DF06-4268-A6DE-B74AB69F5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93" y="5114276"/>
            <a:ext cx="1127859" cy="132599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UiPath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예제</a:t>
            </a: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D12CA-C4FD-438B-B241-D9CED43DC7E2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09;p2">
            <a:extLst>
              <a:ext uri="{FF2B5EF4-FFF2-40B4-BE49-F238E27FC236}">
                <a16:creationId xmlns:a16="http://schemas.microsoft.com/office/drawing/2014/main" id="{5ACB71AD-E0F2-4A3B-B9DE-A66F6935647B}"/>
              </a:ext>
            </a:extLst>
          </p:cNvPr>
          <p:cNvSpPr txBox="1"/>
          <p:nvPr/>
        </p:nvSpPr>
        <p:spPr>
          <a:xfrm>
            <a:off x="623358" y="1709368"/>
            <a:ext cx="45904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변수와 자료구조 활용 예제 답안</a:t>
            </a:r>
            <a:endParaRPr lang="en-US" altLang="ko-KR" sz="24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BF2C64-93F6-469A-97D3-E25EF77531F3}"/>
              </a:ext>
            </a:extLst>
          </p:cNvPr>
          <p:cNvSpPr txBox="1"/>
          <p:nvPr/>
        </p:nvSpPr>
        <p:spPr>
          <a:xfrm>
            <a:off x="714606" y="2457938"/>
            <a:ext cx="1062497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311"/>
              </a:spcBef>
              <a:buAutoNum type="arabicPeriod" startAt="2"/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유형과 그 변수에 맞는 기본값을 선정하여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출력하시오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종류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개 이상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C72158-4963-4E6B-B0BB-49BD6CE96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524" y="3186383"/>
            <a:ext cx="6579064" cy="14922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5B369D-7893-4152-ABDD-8DA2FD2707B0}"/>
              </a:ext>
            </a:extLst>
          </p:cNvPr>
          <p:cNvSpPr/>
          <p:nvPr/>
        </p:nvSpPr>
        <p:spPr>
          <a:xfrm>
            <a:off x="1483524" y="3186384"/>
            <a:ext cx="6579064" cy="1492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164AA0-6698-469A-95B2-2418A770A052}"/>
              </a:ext>
            </a:extLst>
          </p:cNvPr>
          <p:cNvSpPr/>
          <p:nvPr/>
        </p:nvSpPr>
        <p:spPr>
          <a:xfrm>
            <a:off x="1464472" y="5271137"/>
            <a:ext cx="3749365" cy="960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1A84559-DCC0-4E41-97C7-133A89010530}"/>
              </a:ext>
            </a:extLst>
          </p:cNvPr>
          <p:cNvSpPr/>
          <p:nvPr/>
        </p:nvSpPr>
        <p:spPr>
          <a:xfrm>
            <a:off x="5890119" y="5459288"/>
            <a:ext cx="348792" cy="4312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3A141B-1250-45EB-838E-C1EC9F94329A}"/>
              </a:ext>
            </a:extLst>
          </p:cNvPr>
          <p:cNvSpPr/>
          <p:nvPr/>
        </p:nvSpPr>
        <p:spPr>
          <a:xfrm>
            <a:off x="1483523" y="3859230"/>
            <a:ext cx="4616263" cy="212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F19D22-E091-490D-B0A5-6516EBDF4AF4}"/>
              </a:ext>
            </a:extLst>
          </p:cNvPr>
          <p:cNvSpPr/>
          <p:nvPr/>
        </p:nvSpPr>
        <p:spPr>
          <a:xfrm>
            <a:off x="6908638" y="5091415"/>
            <a:ext cx="1134414" cy="13488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616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B1415EA-3D8F-4926-89E0-32BC4B58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92" y="5293362"/>
            <a:ext cx="3734124" cy="9449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C71C74-630E-416E-8A7F-89BD45CA0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43" y="5103060"/>
            <a:ext cx="1108809" cy="133721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UiPath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예제</a:t>
            </a: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D12CA-C4FD-438B-B241-D9CED43DC7E2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09;p2">
            <a:extLst>
              <a:ext uri="{FF2B5EF4-FFF2-40B4-BE49-F238E27FC236}">
                <a16:creationId xmlns:a16="http://schemas.microsoft.com/office/drawing/2014/main" id="{5ACB71AD-E0F2-4A3B-B9DE-A66F6935647B}"/>
              </a:ext>
            </a:extLst>
          </p:cNvPr>
          <p:cNvSpPr txBox="1"/>
          <p:nvPr/>
        </p:nvSpPr>
        <p:spPr>
          <a:xfrm>
            <a:off x="623358" y="1709368"/>
            <a:ext cx="45904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변수와 자료구조 활용 예제 답안</a:t>
            </a:r>
            <a:endParaRPr lang="en-US" altLang="ko-KR" sz="24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BF2C64-93F6-469A-97D3-E25EF77531F3}"/>
              </a:ext>
            </a:extLst>
          </p:cNvPr>
          <p:cNvSpPr txBox="1"/>
          <p:nvPr/>
        </p:nvSpPr>
        <p:spPr>
          <a:xfrm>
            <a:off x="714606" y="2457938"/>
            <a:ext cx="1062497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311"/>
              </a:spcBef>
              <a:buAutoNum type="arabicPeriod" startAt="2"/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유형과 그 변수에 맞는 기본값을 선정하여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출력하시오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종류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개 이상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C72158-4963-4E6B-B0BB-49BD6CE96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092" y="3194303"/>
            <a:ext cx="6579064" cy="14922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5B369D-7893-4152-ABDD-8DA2FD2707B0}"/>
              </a:ext>
            </a:extLst>
          </p:cNvPr>
          <p:cNvSpPr/>
          <p:nvPr/>
        </p:nvSpPr>
        <p:spPr>
          <a:xfrm>
            <a:off x="1472092" y="3194304"/>
            <a:ext cx="6579064" cy="1492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164AA0-6698-469A-95B2-2418A770A052}"/>
              </a:ext>
            </a:extLst>
          </p:cNvPr>
          <p:cNvSpPr/>
          <p:nvPr/>
        </p:nvSpPr>
        <p:spPr>
          <a:xfrm>
            <a:off x="1464472" y="5271137"/>
            <a:ext cx="3749365" cy="960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1A84559-DCC0-4E41-97C7-133A89010530}"/>
              </a:ext>
            </a:extLst>
          </p:cNvPr>
          <p:cNvSpPr/>
          <p:nvPr/>
        </p:nvSpPr>
        <p:spPr>
          <a:xfrm>
            <a:off x="5890119" y="5459288"/>
            <a:ext cx="348792" cy="4312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3A141B-1250-45EB-838E-C1EC9F94329A}"/>
              </a:ext>
            </a:extLst>
          </p:cNvPr>
          <p:cNvSpPr/>
          <p:nvPr/>
        </p:nvSpPr>
        <p:spPr>
          <a:xfrm>
            <a:off x="1472092" y="4067362"/>
            <a:ext cx="6579064" cy="212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F19D22-E091-490D-B0A5-6516EBDF4AF4}"/>
              </a:ext>
            </a:extLst>
          </p:cNvPr>
          <p:cNvSpPr/>
          <p:nvPr/>
        </p:nvSpPr>
        <p:spPr>
          <a:xfrm>
            <a:off x="6908638" y="5091415"/>
            <a:ext cx="1134414" cy="13488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989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C623D32-F242-4433-A66C-B5F53FD33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64" y="5291599"/>
            <a:ext cx="3680779" cy="9678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89413B-A2C8-4371-97CF-8DB89896D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93" y="5091415"/>
            <a:ext cx="1127859" cy="134885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UiPath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예제</a:t>
            </a: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D12CA-C4FD-438B-B241-D9CED43DC7E2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09;p2">
            <a:extLst>
              <a:ext uri="{FF2B5EF4-FFF2-40B4-BE49-F238E27FC236}">
                <a16:creationId xmlns:a16="http://schemas.microsoft.com/office/drawing/2014/main" id="{5ACB71AD-E0F2-4A3B-B9DE-A66F6935647B}"/>
              </a:ext>
            </a:extLst>
          </p:cNvPr>
          <p:cNvSpPr txBox="1"/>
          <p:nvPr/>
        </p:nvSpPr>
        <p:spPr>
          <a:xfrm>
            <a:off x="623358" y="1709368"/>
            <a:ext cx="45904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변수와 자료구조 활용 예제 답안</a:t>
            </a:r>
            <a:endParaRPr lang="en-US" altLang="ko-KR" sz="24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BF2C64-93F6-469A-97D3-E25EF77531F3}"/>
              </a:ext>
            </a:extLst>
          </p:cNvPr>
          <p:cNvSpPr txBox="1"/>
          <p:nvPr/>
        </p:nvSpPr>
        <p:spPr>
          <a:xfrm>
            <a:off x="714606" y="2457938"/>
            <a:ext cx="1062497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311"/>
              </a:spcBef>
              <a:buAutoNum type="arabicPeriod" startAt="2"/>
            </a:pP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유형과 그 변수에 맞는 기본값을 선정하여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출력하시오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종류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개 이상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C72158-4963-4E6B-B0BB-49BD6CE96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764" y="3184778"/>
            <a:ext cx="6579064" cy="14922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5B369D-7893-4152-ABDD-8DA2FD2707B0}"/>
              </a:ext>
            </a:extLst>
          </p:cNvPr>
          <p:cNvSpPr/>
          <p:nvPr/>
        </p:nvSpPr>
        <p:spPr>
          <a:xfrm>
            <a:off x="1498764" y="3184779"/>
            <a:ext cx="6579064" cy="1492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164AA0-6698-469A-95B2-2418A770A052}"/>
              </a:ext>
            </a:extLst>
          </p:cNvPr>
          <p:cNvSpPr/>
          <p:nvPr/>
        </p:nvSpPr>
        <p:spPr>
          <a:xfrm>
            <a:off x="1464472" y="5271137"/>
            <a:ext cx="3749365" cy="960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1A84559-DCC0-4E41-97C7-133A89010530}"/>
              </a:ext>
            </a:extLst>
          </p:cNvPr>
          <p:cNvSpPr/>
          <p:nvPr/>
        </p:nvSpPr>
        <p:spPr>
          <a:xfrm>
            <a:off x="5890119" y="5459288"/>
            <a:ext cx="348792" cy="4312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3A141B-1250-45EB-838E-C1EC9F94329A}"/>
              </a:ext>
            </a:extLst>
          </p:cNvPr>
          <p:cNvSpPr/>
          <p:nvPr/>
        </p:nvSpPr>
        <p:spPr>
          <a:xfrm>
            <a:off x="1498764" y="4292787"/>
            <a:ext cx="5645125" cy="212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F19D22-E091-490D-B0A5-6516EBDF4AF4}"/>
              </a:ext>
            </a:extLst>
          </p:cNvPr>
          <p:cNvSpPr/>
          <p:nvPr/>
        </p:nvSpPr>
        <p:spPr>
          <a:xfrm>
            <a:off x="6908638" y="5091415"/>
            <a:ext cx="1134414" cy="13488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82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UiPath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예제</a:t>
            </a: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D12CA-C4FD-438B-B241-D9CED43DC7E2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09;p2">
            <a:extLst>
              <a:ext uri="{FF2B5EF4-FFF2-40B4-BE49-F238E27FC236}">
                <a16:creationId xmlns:a16="http://schemas.microsoft.com/office/drawing/2014/main" id="{5ACB71AD-E0F2-4A3B-B9DE-A66F6935647B}"/>
              </a:ext>
            </a:extLst>
          </p:cNvPr>
          <p:cNvSpPr txBox="1"/>
          <p:nvPr/>
        </p:nvSpPr>
        <p:spPr>
          <a:xfrm>
            <a:off x="623358" y="1709368"/>
            <a:ext cx="45904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변수와 자료구조 활용 예제 답안</a:t>
            </a:r>
            <a:endParaRPr lang="en-US" altLang="ko-KR" sz="2400" b="1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21FD9A-7177-4F90-9ECC-4F14069F26F6}"/>
              </a:ext>
            </a:extLst>
          </p:cNvPr>
          <p:cNvSpPr txBox="1"/>
          <p:nvPr/>
        </p:nvSpPr>
        <p:spPr>
          <a:xfrm>
            <a:off x="714605" y="2457938"/>
            <a:ext cx="10624975" cy="122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3.{“cocoa”,”UiPath_Studio”,”Academy”}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개의 데이터를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list&lt;String&gt;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의 변수유형에 담고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“UiPath_Studio”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만 출  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력한 뒤 또 다른 변수에 담아 함수를 활용하여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“Studio”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라고 출력되게 하시오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(Split,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Replace, Substring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 사용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A80503-0F66-421D-B6DC-1F584B72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39" y="3759210"/>
            <a:ext cx="6942422" cy="105165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282E20-825A-4252-A9A4-F9DC80411DBE}"/>
              </a:ext>
            </a:extLst>
          </p:cNvPr>
          <p:cNvSpPr/>
          <p:nvPr/>
        </p:nvSpPr>
        <p:spPr>
          <a:xfrm>
            <a:off x="1005539" y="4038599"/>
            <a:ext cx="6223936" cy="222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84837E-16D9-4D1C-B5A6-C1EAF1F9DAE7}"/>
              </a:ext>
            </a:extLst>
          </p:cNvPr>
          <p:cNvSpPr/>
          <p:nvPr/>
        </p:nvSpPr>
        <p:spPr>
          <a:xfrm>
            <a:off x="1005539" y="3769039"/>
            <a:ext cx="6942422" cy="10516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82DFD3C-72DC-4C35-BD67-0A765C0C9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14" y="5469516"/>
            <a:ext cx="2606266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417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UiPath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예제</a:t>
            </a: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D12CA-C4FD-438B-B241-D9CED43DC7E2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09;p2">
            <a:extLst>
              <a:ext uri="{FF2B5EF4-FFF2-40B4-BE49-F238E27FC236}">
                <a16:creationId xmlns:a16="http://schemas.microsoft.com/office/drawing/2014/main" id="{5ACB71AD-E0F2-4A3B-B9DE-A66F6935647B}"/>
              </a:ext>
            </a:extLst>
          </p:cNvPr>
          <p:cNvSpPr txBox="1"/>
          <p:nvPr/>
        </p:nvSpPr>
        <p:spPr>
          <a:xfrm>
            <a:off x="623359" y="1709368"/>
            <a:ext cx="399315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변수와 자료구조 활용 예제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DB2E0E-842C-4865-9B7D-6F7515F346B0}"/>
              </a:ext>
            </a:extLst>
          </p:cNvPr>
          <p:cNvSpPr txBox="1"/>
          <p:nvPr/>
        </p:nvSpPr>
        <p:spPr>
          <a:xfrm>
            <a:off x="728825" y="2607172"/>
            <a:ext cx="10624975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Var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변수의 본문 내용을 부분대체 할 수 있는 함수와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문자열의 좌우 공백을 제거하는 함수로 이루어진것은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1) Compare, Split     2) Trim, Equals      3) Contains, trim      4) Replace, Concat       5)Replace, Trim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67EF36-5D3F-4792-AA51-C402C3DB8264}"/>
              </a:ext>
            </a:extLst>
          </p:cNvPr>
          <p:cNvSpPr txBox="1"/>
          <p:nvPr/>
        </p:nvSpPr>
        <p:spPr>
          <a:xfrm>
            <a:off x="728824" y="4160534"/>
            <a:ext cx="10915095" cy="2737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“2022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02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07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/>
              </a:rPr>
              <a:t>Monday”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/>
              </a:rPr>
              <a:t>형식으로 출력되기 위한 입력값으로 옳은것은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/>
              </a:rPr>
              <a:t>?   ※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/>
              </a:rPr>
              <a:t>오늘은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/>
              </a:rPr>
              <a:t>“22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/>
              </a:rPr>
              <a:t>년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/>
              </a:rPr>
              <a:t>02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/>
              </a:rPr>
              <a:t>월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/>
              </a:rPr>
              <a:t>07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/>
              </a:rPr>
              <a:t>일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/>
              </a:rPr>
              <a:t>이라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/>
              </a:rPr>
              <a:t>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나눔스퀘어 ExtraBold" panose="020B0600000101010101"/>
              </a:rPr>
              <a:t>가정 </a:t>
            </a:r>
            <a:endParaRPr lang="en-US" altLang="ko-KR" sz="1600" kern="1200" baseline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나눔스퀘어 ExtraBold" panose="020B0600000101010101"/>
              <a:cs typeface="+mn-cs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1) Now.Tostring(“yyyy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MM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dd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ddd”</a:t>
            </a:r>
            <a:r>
              <a:rPr lang="en-US" altLang="ko-KR" sz="1600" kern="1200" baseline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나눔스퀘어 ExtraBold" panose="020B0600000101010101"/>
                <a:cs typeface="+mn-cs"/>
              </a:rPr>
              <a:t>)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2) Now.AddDays(1).Tostring(“yyyy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MM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dd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dddd”)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3) Now.DayofWeek.Tostring 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4) Now.Tostring(“yyyyMMdd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일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dddd”)   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5) Now.Tostring(“yyyy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MM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dd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일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dddd”)</a:t>
            </a:r>
            <a:r>
              <a:rPr lang="en-US" altLang="ko-KR" sz="1600" kern="1200" baseline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나눔스퀘어 ExtraBold" panose="020B0600000101010101"/>
                <a:cs typeface="+mn-cs"/>
              </a:rPr>
              <a:t> 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565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UiPath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예제</a:t>
            </a: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D12CA-C4FD-438B-B241-D9CED43DC7E2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09;p2">
            <a:extLst>
              <a:ext uri="{FF2B5EF4-FFF2-40B4-BE49-F238E27FC236}">
                <a16:creationId xmlns:a16="http://schemas.microsoft.com/office/drawing/2014/main" id="{5ACB71AD-E0F2-4A3B-B9DE-A66F6935647B}"/>
              </a:ext>
            </a:extLst>
          </p:cNvPr>
          <p:cNvSpPr txBox="1"/>
          <p:nvPr/>
        </p:nvSpPr>
        <p:spPr>
          <a:xfrm>
            <a:off x="623359" y="1709368"/>
            <a:ext cx="399315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변수와 자료구조 활용 예제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882EE-7179-434F-8EEC-82C8DD2F3E22}"/>
              </a:ext>
            </a:extLst>
          </p:cNvPr>
          <p:cNvSpPr txBox="1"/>
          <p:nvPr/>
        </p:nvSpPr>
        <p:spPr>
          <a:xfrm>
            <a:off x="728825" y="2652686"/>
            <a:ext cx="10624975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6.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Array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배열에 담긴 데이터를 출력하여 확인하고 싶을 때 사용하는 메서드로 가장 옳은 것은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1) String.Join          2) Contains        3) Find        4) FindAll       5) Substring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4CF7CC-CF6F-4017-90D9-E9A3D2097E72}"/>
              </a:ext>
            </a:extLst>
          </p:cNvPr>
          <p:cNvSpPr txBox="1"/>
          <p:nvPr/>
        </p:nvSpPr>
        <p:spPr>
          <a:xfrm>
            <a:off x="728825" y="4077943"/>
            <a:ext cx="10624975" cy="122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7.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Key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값으로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숫자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가지고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Value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값으로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10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가진 변수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Dict_var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가 있을때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Value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더하고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Key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값을 이용해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11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이용하여 출력하시오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AED7C6-9598-4849-9C1E-B10DCFFD06C2}"/>
              </a:ext>
            </a:extLst>
          </p:cNvPr>
          <p:cNvSpPr txBox="1"/>
          <p:nvPr/>
        </p:nvSpPr>
        <p:spPr>
          <a:xfrm>
            <a:off x="838200" y="5358964"/>
            <a:ext cx="10624975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8.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위릐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Dict_var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변수에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ContainsKey, ContainsValue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메서드를 활용하여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True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를 활용하여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831766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UiPath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91991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3.2.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예제</a:t>
            </a: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4" name="슬라이드 번호 개체 틀 9">
            <a:extLst>
              <a:ext uri="{FF2B5EF4-FFF2-40B4-BE49-F238E27FC236}">
                <a16:creationId xmlns:a16="http://schemas.microsoft.com/office/drawing/2014/main" id="{09F7F7DD-96F8-4ADA-91B1-EB98F754CA1C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D12CA-C4FD-438B-B241-D9CED43DC7E2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09;p2">
            <a:extLst>
              <a:ext uri="{FF2B5EF4-FFF2-40B4-BE49-F238E27FC236}">
                <a16:creationId xmlns:a16="http://schemas.microsoft.com/office/drawing/2014/main" id="{5ACB71AD-E0F2-4A3B-B9DE-A66F6935647B}"/>
              </a:ext>
            </a:extLst>
          </p:cNvPr>
          <p:cNvSpPr txBox="1"/>
          <p:nvPr/>
        </p:nvSpPr>
        <p:spPr>
          <a:xfrm>
            <a:off x="623359" y="1709368"/>
            <a:ext cx="399315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조건문 예제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6BCA9-8703-4288-8846-7C3B7932CF5E}"/>
              </a:ext>
            </a:extLst>
          </p:cNvPr>
          <p:cNvSpPr txBox="1"/>
          <p:nvPr/>
        </p:nvSpPr>
        <p:spPr>
          <a:xfrm>
            <a:off x="728825" y="2530333"/>
            <a:ext cx="10624975" cy="122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Assign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액티비티를 활용하여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부터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까지 숫자를 임의 생성 후 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※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 new Random().next(1,100)”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그 값이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보다 작은 값이 출력 될때까지 계속 출력 후 출력 된 값이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보다 작으면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“0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보다 크고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보다 작습니다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 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아니면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“6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보다 작고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보다 큽니다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가 출력되게 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BB633-09E1-4B7C-9E54-602F084AC1E2}"/>
              </a:ext>
            </a:extLst>
          </p:cNvPr>
          <p:cNvSpPr txBox="1"/>
          <p:nvPr/>
        </p:nvSpPr>
        <p:spPr>
          <a:xfrm>
            <a:off x="728824" y="4113390"/>
            <a:ext cx="10624975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어떠한 표현식에 미리 정해놓은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Case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가 있으면 해당 액티비티를 실행시키는 액티비티는 무엇인가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 1) If       2) While      3) Do while     4) Switch     5)For each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1C1F-7F3A-4D61-8862-E1981EC5816D}"/>
              </a:ext>
            </a:extLst>
          </p:cNvPr>
          <p:cNvSpPr txBox="1"/>
          <p:nvPr/>
        </p:nvSpPr>
        <p:spPr>
          <a:xfrm>
            <a:off x="728824" y="5366686"/>
            <a:ext cx="10624975" cy="82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조건을 확인하기 전에 미리 액티비티를 실행하고 그 후 조건에 부합하면 액티비티를 반복 실행하는 반복문은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</a:p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   1) If       2) While      3) Do while     4) Switch     5)For each </a:t>
            </a:r>
          </a:p>
        </p:txBody>
      </p:sp>
    </p:spTree>
    <p:extLst>
      <p:ext uri="{BB962C8B-B14F-4D97-AF65-F5344CB8AC3E}">
        <p14:creationId xmlns:p14="http://schemas.microsoft.com/office/powerpoint/2010/main" val="417389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6E6DB2B-ED7C-4362-9E19-36107A29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56" y="2992364"/>
            <a:ext cx="4488231" cy="343801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변수의 활용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333588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변수의 활용 실습 풀이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D23F67B-3767-4CB0-88BC-175DC319B6B3}"/>
              </a:ext>
            </a:extLst>
          </p:cNvPr>
          <p:cNvSpPr txBox="1"/>
          <p:nvPr/>
        </p:nvSpPr>
        <p:spPr>
          <a:xfrm>
            <a:off x="728826" y="2315189"/>
            <a:ext cx="78817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패널에서 기본값이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사과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인 변수를 생성하여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F9EAAE-CA7D-4E3B-8688-ABA3BCBCCD00}"/>
              </a:ext>
            </a:extLst>
          </p:cNvPr>
          <p:cNvSpPr/>
          <p:nvPr/>
        </p:nvSpPr>
        <p:spPr>
          <a:xfrm>
            <a:off x="1102378" y="2978092"/>
            <a:ext cx="4539010" cy="3519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22DB93-D85D-49DD-9511-97CC93214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965" y="2992364"/>
            <a:ext cx="2979613" cy="343801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5E8905-53EC-4998-9179-660D3116C05A}"/>
              </a:ext>
            </a:extLst>
          </p:cNvPr>
          <p:cNvSpPr/>
          <p:nvPr/>
        </p:nvSpPr>
        <p:spPr>
          <a:xfrm>
            <a:off x="6752965" y="2992364"/>
            <a:ext cx="2979613" cy="34380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755F2E-47E9-46E3-88D6-619927195A5A}"/>
              </a:ext>
            </a:extLst>
          </p:cNvPr>
          <p:cNvSpPr/>
          <p:nvPr/>
        </p:nvSpPr>
        <p:spPr>
          <a:xfrm>
            <a:off x="1448857" y="5878512"/>
            <a:ext cx="4118823" cy="365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74B510-E0C7-48F9-9167-4070B27126F8}"/>
              </a:ext>
            </a:extLst>
          </p:cNvPr>
          <p:cNvSpPr/>
          <p:nvPr/>
        </p:nvSpPr>
        <p:spPr>
          <a:xfrm>
            <a:off x="1127760" y="3004126"/>
            <a:ext cx="472441" cy="607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A0C1FC-E831-4824-9E6E-3C2FEC2F00E9}"/>
              </a:ext>
            </a:extLst>
          </p:cNvPr>
          <p:cNvSpPr/>
          <p:nvPr/>
        </p:nvSpPr>
        <p:spPr>
          <a:xfrm>
            <a:off x="2307088" y="4572000"/>
            <a:ext cx="2356352" cy="721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6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1B71EC52-3938-48D2-AB36-E4EA8CF9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186" y="3013333"/>
            <a:ext cx="2979612" cy="34170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100717-8003-4C0C-96A5-D047A017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530" y="3013334"/>
            <a:ext cx="4468858" cy="343801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변수의 활용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333588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변수의 활용 실습 풀이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F9EAAE-CA7D-4E3B-8688-ABA3BCBCCD00}"/>
              </a:ext>
            </a:extLst>
          </p:cNvPr>
          <p:cNvSpPr/>
          <p:nvPr/>
        </p:nvSpPr>
        <p:spPr>
          <a:xfrm>
            <a:off x="1102378" y="2978092"/>
            <a:ext cx="4539010" cy="3519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5E8905-53EC-4998-9179-660D3116C05A}"/>
              </a:ext>
            </a:extLst>
          </p:cNvPr>
          <p:cNvSpPr/>
          <p:nvPr/>
        </p:nvSpPr>
        <p:spPr>
          <a:xfrm>
            <a:off x="6752965" y="3013334"/>
            <a:ext cx="2979613" cy="341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755F2E-47E9-46E3-88D6-619927195A5A}"/>
              </a:ext>
            </a:extLst>
          </p:cNvPr>
          <p:cNvSpPr/>
          <p:nvPr/>
        </p:nvSpPr>
        <p:spPr>
          <a:xfrm>
            <a:off x="1448857" y="5878512"/>
            <a:ext cx="4118823" cy="365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74B510-E0C7-48F9-9167-4070B27126F8}"/>
              </a:ext>
            </a:extLst>
          </p:cNvPr>
          <p:cNvSpPr/>
          <p:nvPr/>
        </p:nvSpPr>
        <p:spPr>
          <a:xfrm>
            <a:off x="1132840" y="3004126"/>
            <a:ext cx="472441" cy="607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A0C1FC-E831-4824-9E6E-3C2FEC2F00E9}"/>
              </a:ext>
            </a:extLst>
          </p:cNvPr>
          <p:cNvSpPr/>
          <p:nvPr/>
        </p:nvSpPr>
        <p:spPr>
          <a:xfrm>
            <a:off x="2322328" y="4572000"/>
            <a:ext cx="2356352" cy="721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50BC02-CBA0-43D0-A4B0-ADABBBDBA7F9}"/>
              </a:ext>
            </a:extLst>
          </p:cNvPr>
          <p:cNvSpPr txBox="1"/>
          <p:nvPr/>
        </p:nvSpPr>
        <p:spPr>
          <a:xfrm>
            <a:off x="728826" y="2315189"/>
            <a:ext cx="833204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 패널에서 기본값이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인 임의의 변수를 생성하여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1189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7D953A0-9B02-42AC-AC9F-91356CBEB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65" y="3013333"/>
            <a:ext cx="2979612" cy="34170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1E2D83-C7EB-4B03-88C6-7621F524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40" y="3013333"/>
            <a:ext cx="4457255" cy="344402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F66AB-D771-4D6D-9F16-1A85DAC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320" y="700405"/>
            <a:ext cx="2743200" cy="365125"/>
          </a:xfrm>
        </p:spPr>
        <p:txBody>
          <a:bodyPr/>
          <a:lstStyle/>
          <a:p>
            <a:fld id="{75818A48-5FDD-4960-ABB2-B841C541CC8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F6FF5-6A32-4556-B9BC-FEFE410D9111}"/>
              </a:ext>
            </a:extLst>
          </p:cNvPr>
          <p:cNvSpPr/>
          <p:nvPr/>
        </p:nvSpPr>
        <p:spPr>
          <a:xfrm>
            <a:off x="0" y="1"/>
            <a:ext cx="12192000" cy="1638342"/>
          </a:xfrm>
          <a:prstGeom prst="rect">
            <a:avLst/>
          </a:prstGeom>
          <a:solidFill>
            <a:srgbClr val="3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3D5D8-313B-402F-BD1E-C810B62DF5DF}"/>
              </a:ext>
            </a:extLst>
          </p:cNvPr>
          <p:cNvSpPr txBox="1"/>
          <p:nvPr/>
        </p:nvSpPr>
        <p:spPr>
          <a:xfrm>
            <a:off x="884947" y="503160"/>
            <a:ext cx="551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UiPath Studio </a:t>
            </a:r>
            <a:r>
              <a:rPr lang="ko-KR" altLang="en-US" sz="2000" b="1" spc="-45">
                <a:solidFill>
                  <a:srgbClr val="23B78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</a:t>
            </a:r>
            <a:endParaRPr lang="ko-KR" altLang="en-US" sz="1400">
              <a:solidFill>
                <a:srgbClr val="23B78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0B0C1-26D6-4CF9-85FE-45DC2C141979}"/>
              </a:ext>
            </a:extLst>
          </p:cNvPr>
          <p:cNvSpPr txBox="1"/>
          <p:nvPr/>
        </p:nvSpPr>
        <p:spPr>
          <a:xfrm>
            <a:off x="1073207" y="884220"/>
            <a:ext cx="10823422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1.1. </a:t>
            </a: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변수의 활용</a:t>
            </a:r>
            <a:endParaRPr lang="en-US" altLang="ko-KR" sz="1400" b="1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F46F0-A966-47C2-AFB4-ABDC0152B2E5}"/>
              </a:ext>
            </a:extLst>
          </p:cNvPr>
          <p:cNvSpPr/>
          <p:nvPr/>
        </p:nvSpPr>
        <p:spPr>
          <a:xfrm>
            <a:off x="466725" y="1849776"/>
            <a:ext cx="104775" cy="368430"/>
          </a:xfrm>
          <a:prstGeom prst="rect">
            <a:avLst/>
          </a:prstGeom>
          <a:solidFill>
            <a:srgbClr val="26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9;p2">
            <a:extLst>
              <a:ext uri="{FF2B5EF4-FFF2-40B4-BE49-F238E27FC236}">
                <a16:creationId xmlns:a16="http://schemas.microsoft.com/office/drawing/2014/main" id="{1FFAEE6E-561F-4C28-8379-3A82C3ECF8D3}"/>
              </a:ext>
            </a:extLst>
          </p:cNvPr>
          <p:cNvSpPr txBox="1"/>
          <p:nvPr/>
        </p:nvSpPr>
        <p:spPr>
          <a:xfrm>
            <a:off x="623359" y="1709368"/>
            <a:ext cx="333588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ko-KR" altLang="en-US" sz="2400" b="1" i="0" u="none" strike="noStrike" cap="none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변수의 활용 실습 풀이</a:t>
            </a:r>
            <a:endParaRPr sz="2400" b="1" i="0" u="none" strike="noStrike" cap="none"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14:cNvPr>
              <p14:cNvContentPartPr/>
              <p14:nvPr/>
            </p14:nvContentPartPr>
            <p14:xfrm>
              <a:off x="-293292" y="173967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F3974C6-D892-4CBE-A46A-69C577E7A8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2292" y="17306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9">
            <a:extLst>
              <a:ext uri="{FF2B5EF4-FFF2-40B4-BE49-F238E27FC236}">
                <a16:creationId xmlns:a16="http://schemas.microsoft.com/office/drawing/2014/main" id="{F1038104-A07C-4539-B8B8-B2B42F43FAB2}"/>
              </a:ext>
            </a:extLst>
          </p:cNvPr>
          <p:cNvSpPr txBox="1">
            <a:spLocks/>
          </p:cNvSpPr>
          <p:nvPr/>
        </p:nvSpPr>
        <p:spPr>
          <a:xfrm>
            <a:off x="8610600" y="61325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848C98-6C4C-470C-B9D9-81DD7C83848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F9EAAE-CA7D-4E3B-8688-ABA3BCBCCD00}"/>
              </a:ext>
            </a:extLst>
          </p:cNvPr>
          <p:cNvSpPr/>
          <p:nvPr/>
        </p:nvSpPr>
        <p:spPr>
          <a:xfrm>
            <a:off x="1102378" y="2978092"/>
            <a:ext cx="4539010" cy="3519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5E8905-53EC-4998-9179-660D3116C05A}"/>
              </a:ext>
            </a:extLst>
          </p:cNvPr>
          <p:cNvSpPr/>
          <p:nvPr/>
        </p:nvSpPr>
        <p:spPr>
          <a:xfrm>
            <a:off x="6752965" y="3013334"/>
            <a:ext cx="2979613" cy="341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755F2E-47E9-46E3-88D6-619927195A5A}"/>
              </a:ext>
            </a:extLst>
          </p:cNvPr>
          <p:cNvSpPr/>
          <p:nvPr/>
        </p:nvSpPr>
        <p:spPr>
          <a:xfrm>
            <a:off x="1847654" y="6065253"/>
            <a:ext cx="3742441" cy="2895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74B510-E0C7-48F9-9167-4070B27126F8}"/>
              </a:ext>
            </a:extLst>
          </p:cNvPr>
          <p:cNvSpPr/>
          <p:nvPr/>
        </p:nvSpPr>
        <p:spPr>
          <a:xfrm>
            <a:off x="1132840" y="3004126"/>
            <a:ext cx="422583" cy="549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A0C1FC-E831-4824-9E6E-3C2FEC2F00E9}"/>
              </a:ext>
            </a:extLst>
          </p:cNvPr>
          <p:cNvSpPr/>
          <p:nvPr/>
        </p:nvSpPr>
        <p:spPr>
          <a:xfrm>
            <a:off x="2421202" y="4234247"/>
            <a:ext cx="2622138" cy="1384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178B6-44EC-4A9F-9A1F-27F4B0EA50CF}"/>
              </a:ext>
            </a:extLst>
          </p:cNvPr>
          <p:cNvSpPr txBox="1"/>
          <p:nvPr/>
        </p:nvSpPr>
        <p:spPr>
          <a:xfrm>
            <a:off x="728826" y="2320251"/>
            <a:ext cx="88783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11"/>
              </a:spcBef>
            </a:pP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Assign 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액티비티를 활용하여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Now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함수를 </a:t>
            </a:r>
            <a:r>
              <a:rPr lang="en-US" altLang="ko-KR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MyDate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변수에 담아 </a:t>
            </a:r>
            <a:r>
              <a:rPr lang="en-US" altLang="ko-KR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message box</a:t>
            </a:r>
            <a:r>
              <a:rPr lang="ko-KR" altLang="en-US"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로 </a:t>
            </a:r>
            <a:r>
              <a:rPr lang="ko-KR" altLang="en-US" sz="1600" b="1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출력하시오</a:t>
            </a:r>
            <a:endParaRPr lang="en-US" altLang="ko-KR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3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4174</Words>
  <Application>Microsoft Office PowerPoint</Application>
  <PresentationFormat>와이드스크린</PresentationFormat>
  <Paragraphs>709</Paragraphs>
  <Slides>69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8" baseType="lpstr">
      <vt:lpstr>Noto Sans CJK KR Regular</vt:lpstr>
      <vt:lpstr>굴림</vt:lpstr>
      <vt:lpstr>나눔스퀘어 Bold</vt:lpstr>
      <vt:lpstr>나눔스퀘어 ExtraBold</vt:lpstr>
      <vt:lpstr>나눔스퀘어_ac Bold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정지운</dc:creator>
  <cp:lastModifiedBy>신 지원</cp:lastModifiedBy>
  <cp:revision>98</cp:revision>
  <dcterms:created xsi:type="dcterms:W3CDTF">2021-11-08T01:51:46Z</dcterms:created>
  <dcterms:modified xsi:type="dcterms:W3CDTF">2023-07-24T05:06:38Z</dcterms:modified>
</cp:coreProperties>
</file>