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96" r:id="rId3"/>
    <p:sldId id="290" r:id="rId4"/>
    <p:sldId id="284" r:id="rId5"/>
    <p:sldId id="311" r:id="rId6"/>
    <p:sldId id="319" r:id="rId7"/>
    <p:sldId id="320" r:id="rId8"/>
    <p:sldId id="321" r:id="rId9"/>
    <p:sldId id="312" r:id="rId10"/>
    <p:sldId id="318" r:id="rId11"/>
    <p:sldId id="313" r:id="rId12"/>
    <p:sldId id="314" r:id="rId13"/>
    <p:sldId id="362" r:id="rId14"/>
    <p:sldId id="363" r:id="rId15"/>
    <p:sldId id="315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16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47" r:id="rId35"/>
    <p:sldId id="329" r:id="rId36"/>
    <p:sldId id="330" r:id="rId37"/>
    <p:sldId id="331" r:id="rId38"/>
    <p:sldId id="332" r:id="rId39"/>
    <p:sldId id="333" r:id="rId40"/>
    <p:sldId id="334" r:id="rId41"/>
    <p:sldId id="336" r:id="rId42"/>
    <p:sldId id="348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05" r:id="rId55"/>
    <p:sldId id="306" r:id="rId56"/>
    <p:sldId id="307" r:id="rId57"/>
    <p:sldId id="308" r:id="rId58"/>
    <p:sldId id="294" r:id="rId59"/>
    <p:sldId id="361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E2F0D9"/>
    <a:srgbClr val="23B789"/>
    <a:srgbClr val="28C29D"/>
    <a:srgbClr val="1D9B5F"/>
    <a:srgbClr val="54D08F"/>
    <a:srgbClr val="78DAA7"/>
    <a:srgbClr val="99E3BC"/>
    <a:srgbClr val="4BCD76"/>
    <a:srgbClr val="30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FCBD5-5498-441D-BED4-A1B1307CC3BB}" v="1" dt="2023-07-24T05:00:11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224" autoAdjust="0"/>
  </p:normalViewPr>
  <p:slideViewPr>
    <p:cSldViewPr snapToGrid="0">
      <p:cViewPr varScale="1">
        <p:scale>
          <a:sx n="81" d="100"/>
          <a:sy n="81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WOON4 JOUNG" userId="9b6541547d8caadf" providerId="LiveId" clId="{02AFCBD5-5498-441D-BED4-A1B1307CC3BB}"/>
    <pc:docChg chg="undo custSel modSld sldOrd">
      <pc:chgData name="JEEWOON4 JOUNG" userId="9b6541547d8caadf" providerId="LiveId" clId="{02AFCBD5-5498-441D-BED4-A1B1307CC3BB}" dt="2023-07-24T05:00:37.529" v="42" actId="20577"/>
      <pc:docMkLst>
        <pc:docMk/>
      </pc:docMkLst>
      <pc:sldChg chg="delSp modSp mod">
        <pc:chgData name="JEEWOON4 JOUNG" userId="9b6541547d8caadf" providerId="LiveId" clId="{02AFCBD5-5498-441D-BED4-A1B1307CC3BB}" dt="2023-07-24T05:00:37.529" v="42" actId="20577"/>
        <pc:sldMkLst>
          <pc:docMk/>
          <pc:sldMk cId="1106471920" sldId="256"/>
        </pc:sldMkLst>
        <pc:spChg chg="mod">
          <ac:chgData name="JEEWOON4 JOUNG" userId="9b6541547d8caadf" providerId="LiveId" clId="{02AFCBD5-5498-441D-BED4-A1B1307CC3BB}" dt="2023-07-24T04:59:57.068" v="6" actId="6549"/>
          <ac:spMkLst>
            <pc:docMk/>
            <pc:sldMk cId="1106471920" sldId="256"/>
            <ac:spMk id="6" creationId="{122F8899-ABD6-4D29-A92D-1034B021DF65}"/>
          </ac:spMkLst>
        </pc:spChg>
        <pc:spChg chg="mod">
          <ac:chgData name="JEEWOON4 JOUNG" userId="9b6541547d8caadf" providerId="LiveId" clId="{02AFCBD5-5498-441D-BED4-A1B1307CC3BB}" dt="2023-07-24T05:00:37.529" v="42" actId="20577"/>
          <ac:spMkLst>
            <pc:docMk/>
            <pc:sldMk cId="1106471920" sldId="256"/>
            <ac:spMk id="8" creationId="{4FDA3ED6-C57C-4960-8B91-D845CB1A8224}"/>
          </ac:spMkLst>
        </pc:spChg>
        <pc:picChg chg="del">
          <ac:chgData name="JEEWOON4 JOUNG" userId="9b6541547d8caadf" providerId="LiveId" clId="{02AFCBD5-5498-441D-BED4-A1B1307CC3BB}" dt="2023-07-24T04:59:55.385" v="5" actId="478"/>
          <ac:picMkLst>
            <pc:docMk/>
            <pc:sldMk cId="1106471920" sldId="256"/>
            <ac:picMk id="5" creationId="{42C755BD-773A-4793-8B72-B6F52A2AEE11}"/>
          </ac:picMkLst>
        </pc:picChg>
      </pc:sldChg>
      <pc:sldChg chg="modSp mod ord">
        <pc:chgData name="JEEWOON4 JOUNG" userId="9b6541547d8caadf" providerId="LiveId" clId="{02AFCBD5-5498-441D-BED4-A1B1307CC3BB}" dt="2023-07-24T04:55:35.613" v="4" actId="20577"/>
        <pc:sldMkLst>
          <pc:docMk/>
          <pc:sldMk cId="474212419" sldId="319"/>
        </pc:sldMkLst>
        <pc:spChg chg="mod">
          <ac:chgData name="JEEWOON4 JOUNG" userId="9b6541547d8caadf" providerId="LiveId" clId="{02AFCBD5-5498-441D-BED4-A1B1307CC3BB}" dt="2023-07-24T04:55:35.613" v="4" actId="20577"/>
          <ac:spMkLst>
            <pc:docMk/>
            <pc:sldMk cId="474212419" sldId="319"/>
            <ac:spMk id="47" creationId="{C1087E7B-3CEE-4DC4-8D0B-AEBE82C6300D}"/>
          </ac:spMkLst>
        </pc:spChg>
      </pc:sldChg>
    </pc:docChg>
  </pc:docChgLst>
  <pc:docChgLst>
    <pc:chgData name="JOUNG JEEWOON4" userId="9b6541547d8caadf" providerId="LiveId" clId="{A6E2321B-1DFB-444A-94EF-017CC896CBEA}"/>
    <pc:docChg chg="undo custSel addSld delSld modSld">
      <pc:chgData name="JOUNG JEEWOON4" userId="9b6541547d8caadf" providerId="LiveId" clId="{A6E2321B-1DFB-444A-94EF-017CC896CBEA}" dt="2022-02-15T08:24:45.288" v="27344" actId="20577"/>
      <pc:docMkLst>
        <pc:docMk/>
      </pc:docMkLst>
      <pc:sldChg chg="addSp delSp modSp mod">
        <pc:chgData name="JOUNG JEEWOON4" userId="9b6541547d8caadf" providerId="LiveId" clId="{A6E2321B-1DFB-444A-94EF-017CC896CBEA}" dt="2022-02-11T06:58:21.949" v="10106" actId="20577"/>
        <pc:sldMkLst>
          <pc:docMk/>
          <pc:sldMk cId="1106471920" sldId="256"/>
        </pc:sldMkLst>
        <pc:spChg chg="mod">
          <ac:chgData name="JOUNG JEEWOON4" userId="9b6541547d8caadf" providerId="LiveId" clId="{A6E2321B-1DFB-444A-94EF-017CC896CBEA}" dt="2022-02-11T06:58:21.949" v="10106" actId="20577"/>
          <ac:spMkLst>
            <pc:docMk/>
            <pc:sldMk cId="1106471920" sldId="256"/>
            <ac:spMk id="6" creationId="{122F8899-ABD6-4D29-A92D-1034B021DF65}"/>
          </ac:spMkLst>
        </pc:spChg>
        <pc:graphicFrameChg chg="add del mod">
          <ac:chgData name="JOUNG JEEWOON4" userId="9b6541547d8caadf" providerId="LiveId" clId="{A6E2321B-1DFB-444A-94EF-017CC896CBEA}" dt="2022-02-11T00:29:46.453" v="4195"/>
          <ac:graphicFrameMkLst>
            <pc:docMk/>
            <pc:sldMk cId="1106471920" sldId="256"/>
            <ac:graphicFrameMk id="7" creationId="{974D778F-DB28-4A64-88BD-E4F0D69C3FE0}"/>
          </ac:graphicFrameMkLst>
        </pc:graphicFrameChg>
        <pc:picChg chg="mod">
          <ac:chgData name="JOUNG JEEWOON4" userId="9b6541547d8caadf" providerId="LiveId" clId="{A6E2321B-1DFB-444A-94EF-017CC896CBEA}" dt="2022-02-11T00:29:36.056" v="4193" actId="1076"/>
          <ac:picMkLst>
            <pc:docMk/>
            <pc:sldMk cId="1106471920" sldId="256"/>
            <ac:picMk id="5" creationId="{42C755BD-773A-4793-8B72-B6F52A2AEE11}"/>
          </ac:picMkLst>
        </pc:picChg>
      </pc:sldChg>
      <pc:sldChg chg="modSp mod">
        <pc:chgData name="JOUNG JEEWOON4" userId="9b6541547d8caadf" providerId="LiveId" clId="{A6E2321B-1DFB-444A-94EF-017CC896CBEA}" dt="2022-02-15T08:09:42.916" v="26795" actId="20577"/>
        <pc:sldMkLst>
          <pc:docMk/>
          <pc:sldMk cId="1086325685" sldId="284"/>
        </pc:sldMkLst>
        <pc:spChg chg="mod">
          <ac:chgData name="JOUNG JEEWOON4" userId="9b6541547d8caadf" providerId="LiveId" clId="{A6E2321B-1DFB-444A-94EF-017CC896CBEA}" dt="2022-02-15T08:09:39.157" v="26785" actId="20577"/>
          <ac:spMkLst>
            <pc:docMk/>
            <pc:sldMk cId="1086325685" sldId="284"/>
            <ac:spMk id="39" creationId="{B556A1F3-E3C6-4E92-88E5-FC0D8229CC08}"/>
          </ac:spMkLst>
        </pc:spChg>
        <pc:spChg chg="mod">
          <ac:chgData name="JOUNG JEEWOON4" userId="9b6541547d8caadf" providerId="LiveId" clId="{A6E2321B-1DFB-444A-94EF-017CC896CBEA}" dt="2022-02-15T08:09:42.916" v="26795" actId="20577"/>
          <ac:spMkLst>
            <pc:docMk/>
            <pc:sldMk cId="1086325685" sldId="284"/>
            <ac:spMk id="43" creationId="{D57D6ADD-439C-4EAE-9031-F344AF31D30F}"/>
          </ac:spMkLst>
        </pc:spChg>
      </pc:sldChg>
      <pc:sldChg chg="modSp mod">
        <pc:chgData name="JOUNG JEEWOON4" userId="9b6541547d8caadf" providerId="LiveId" clId="{A6E2321B-1DFB-444A-94EF-017CC896CBEA}" dt="2022-02-11T06:58:30.607" v="10108" actId="20577"/>
        <pc:sldMkLst>
          <pc:docMk/>
          <pc:sldMk cId="1423858631" sldId="290"/>
        </pc:sldMkLst>
        <pc:spChg chg="mod">
          <ac:chgData name="JOUNG JEEWOON4" userId="9b6541547d8caadf" providerId="LiveId" clId="{A6E2321B-1DFB-444A-94EF-017CC896CBEA}" dt="2022-02-11T06:58:30.607" v="10108" actId="20577"/>
          <ac:spMkLst>
            <pc:docMk/>
            <pc:sldMk cId="1423858631" sldId="290"/>
            <ac:spMk id="9" creationId="{3F754CA6-2116-4FFB-A2BF-503ED643BA94}"/>
          </ac:spMkLst>
        </pc:spChg>
      </pc:sldChg>
      <pc:sldChg chg="del">
        <pc:chgData name="JOUNG JEEWOON4" userId="9b6541547d8caadf" providerId="LiveId" clId="{A6E2321B-1DFB-444A-94EF-017CC896CBEA}" dt="2022-02-10T07:02:47.115" v="3978" actId="47"/>
        <pc:sldMkLst>
          <pc:docMk/>
          <pc:sldMk cId="2997385792" sldId="293"/>
        </pc:sldMkLst>
      </pc:sldChg>
      <pc:sldChg chg="modSp mod">
        <pc:chgData name="JOUNG JEEWOON4" userId="9b6541547d8caadf" providerId="LiveId" clId="{A6E2321B-1DFB-444A-94EF-017CC896CBEA}" dt="2022-02-15T06:10:19.366" v="23800" actId="1076"/>
        <pc:sldMkLst>
          <pc:docMk/>
          <pc:sldMk cId="1589567910" sldId="294"/>
        </pc:sldMkLst>
        <pc:spChg chg="mod">
          <ac:chgData name="JOUNG JEEWOON4" userId="9b6541547d8caadf" providerId="LiveId" clId="{A6E2321B-1DFB-444A-94EF-017CC896CBEA}" dt="2022-02-15T06:09:58.235" v="23755" actId="20577"/>
          <ac:spMkLst>
            <pc:docMk/>
            <pc:sldMk cId="1589567910" sldId="294"/>
            <ac:spMk id="9" creationId="{3F754CA6-2116-4FFB-A2BF-503ED643BA94}"/>
          </ac:spMkLst>
        </pc:spChg>
        <pc:spChg chg="mod">
          <ac:chgData name="JOUNG JEEWOON4" userId="9b6541547d8caadf" providerId="LiveId" clId="{A6E2321B-1DFB-444A-94EF-017CC896CBEA}" dt="2022-02-15T06:10:19.366" v="23800" actId="1076"/>
          <ac:spMkLst>
            <pc:docMk/>
            <pc:sldMk cId="1589567910" sldId="294"/>
            <ac:spMk id="11" creationId="{54F64E8C-53C9-4CAF-9734-19131FFACA2A}"/>
          </ac:spMkLst>
        </pc:spChg>
      </pc:sldChg>
      <pc:sldChg chg="modSp mod">
        <pc:chgData name="JOUNG JEEWOON4" userId="9b6541547d8caadf" providerId="LiveId" clId="{A6E2321B-1DFB-444A-94EF-017CC896CBEA}" dt="2022-02-15T07:47:45.458" v="25500" actId="20577"/>
        <pc:sldMkLst>
          <pc:docMk/>
          <pc:sldMk cId="0" sldId="296"/>
        </pc:sldMkLst>
        <pc:spChg chg="mod">
          <ac:chgData name="JOUNG JEEWOON4" userId="9b6541547d8caadf" providerId="LiveId" clId="{A6E2321B-1DFB-444A-94EF-017CC896CBEA}" dt="2022-02-14T08:10:17.759" v="15454" actId="20577"/>
          <ac:spMkLst>
            <pc:docMk/>
            <pc:sldMk cId="0" sldId="296"/>
            <ac:spMk id="15" creationId="{58AD6D18-5861-49C7-9E13-5080C35E73A7}"/>
          </ac:spMkLst>
        </pc:spChg>
        <pc:spChg chg="mod">
          <ac:chgData name="JOUNG JEEWOON4" userId="9b6541547d8caadf" providerId="LiveId" clId="{A6E2321B-1DFB-444A-94EF-017CC896CBEA}" dt="2022-02-11T05:42:34.411" v="8035"/>
          <ac:spMkLst>
            <pc:docMk/>
            <pc:sldMk cId="0" sldId="296"/>
            <ac:spMk id="16" creationId="{5F0DFA44-04F6-4B38-AF3F-9C8F7500024C}"/>
          </ac:spMkLst>
        </pc:spChg>
        <pc:spChg chg="mod">
          <ac:chgData name="JOUNG JEEWOON4" userId="9b6541547d8caadf" providerId="LiveId" clId="{A6E2321B-1DFB-444A-94EF-017CC896CBEA}" dt="2022-02-15T06:07:42.515" v="23724" actId="20577"/>
          <ac:spMkLst>
            <pc:docMk/>
            <pc:sldMk cId="0" sldId="296"/>
            <ac:spMk id="17" creationId="{8F1BFBCB-A801-416E-85EE-2FD10F7892C9}"/>
          </ac:spMkLst>
        </pc:spChg>
        <pc:spChg chg="mod">
          <ac:chgData name="JOUNG JEEWOON4" userId="9b6541547d8caadf" providerId="LiveId" clId="{A6E2321B-1DFB-444A-94EF-017CC896CBEA}" dt="2022-02-15T06:07:20.829" v="23675"/>
          <ac:spMkLst>
            <pc:docMk/>
            <pc:sldMk cId="0" sldId="296"/>
            <ac:spMk id="18" creationId="{2E71F44B-CC16-4FA5-9CB8-A2590CB42743}"/>
          </ac:spMkLst>
        </pc:spChg>
        <pc:spChg chg="mod">
          <ac:chgData name="JOUNG JEEWOON4" userId="9b6541547d8caadf" providerId="LiveId" clId="{A6E2321B-1DFB-444A-94EF-017CC896CBEA}" dt="2022-02-15T07:47:45.458" v="25500" actId="20577"/>
          <ac:spMkLst>
            <pc:docMk/>
            <pc:sldMk cId="0" sldId="296"/>
            <ac:spMk id="19" creationId="{DC480545-CDCE-4C88-9787-C623CE9D845B}"/>
          </ac:spMkLst>
        </pc:spChg>
      </pc:sldChg>
      <pc:sldChg chg="add del">
        <pc:chgData name="JOUNG JEEWOON4" userId="9b6541547d8caadf" providerId="LiveId" clId="{A6E2321B-1DFB-444A-94EF-017CC896CBEA}" dt="2022-02-15T06:06:40.738" v="23663" actId="47"/>
        <pc:sldMkLst>
          <pc:docMk/>
          <pc:sldMk cId="477157584" sldId="297"/>
        </pc:sldMkLst>
      </pc:sldChg>
      <pc:sldChg chg="add del">
        <pc:chgData name="JOUNG JEEWOON4" userId="9b6541547d8caadf" providerId="LiveId" clId="{A6E2321B-1DFB-444A-94EF-017CC896CBEA}" dt="2022-02-14T06:41:06.024" v="14993" actId="47"/>
        <pc:sldMkLst>
          <pc:docMk/>
          <pc:sldMk cId="771723427" sldId="298"/>
        </pc:sldMkLst>
      </pc:sldChg>
      <pc:sldChg chg="add del">
        <pc:chgData name="JOUNG JEEWOON4" userId="9b6541547d8caadf" providerId="LiveId" clId="{A6E2321B-1DFB-444A-94EF-017CC896CBEA}" dt="2022-02-14T06:41:05.344" v="14992" actId="47"/>
        <pc:sldMkLst>
          <pc:docMk/>
          <pc:sldMk cId="2491079884" sldId="299"/>
        </pc:sldMkLst>
      </pc:sldChg>
      <pc:sldChg chg="add del">
        <pc:chgData name="JOUNG JEEWOON4" userId="9b6541547d8caadf" providerId="LiveId" clId="{A6E2321B-1DFB-444A-94EF-017CC896CBEA}" dt="2022-02-14T06:41:04.598" v="14991" actId="47"/>
        <pc:sldMkLst>
          <pc:docMk/>
          <pc:sldMk cId="3775993691" sldId="301"/>
        </pc:sldMkLst>
      </pc:sldChg>
      <pc:sldChg chg="add del">
        <pc:chgData name="JOUNG JEEWOON4" userId="9b6541547d8caadf" providerId="LiveId" clId="{A6E2321B-1DFB-444A-94EF-017CC896CBEA}" dt="2022-02-14T06:41:03.804" v="14990" actId="47"/>
        <pc:sldMkLst>
          <pc:docMk/>
          <pc:sldMk cId="4133543677" sldId="302"/>
        </pc:sldMkLst>
      </pc:sldChg>
      <pc:sldChg chg="add del">
        <pc:chgData name="JOUNG JEEWOON4" userId="9b6541547d8caadf" providerId="LiveId" clId="{A6E2321B-1DFB-444A-94EF-017CC896CBEA}" dt="2022-02-14T06:41:03.081" v="14989" actId="47"/>
        <pc:sldMkLst>
          <pc:docMk/>
          <pc:sldMk cId="3969550981" sldId="303"/>
        </pc:sldMkLst>
      </pc:sldChg>
      <pc:sldChg chg="modSp mod">
        <pc:chgData name="JOUNG JEEWOON4" userId="9b6541547d8caadf" providerId="LiveId" clId="{A6E2321B-1DFB-444A-94EF-017CC896CBEA}" dt="2022-02-15T08:16:29.707" v="27311" actId="20577"/>
        <pc:sldMkLst>
          <pc:docMk/>
          <pc:sldMk cId="815685637" sldId="305"/>
        </pc:sldMkLst>
        <pc:spChg chg="mod">
          <ac:chgData name="JOUNG JEEWOON4" userId="9b6541547d8caadf" providerId="LiveId" clId="{A6E2321B-1DFB-444A-94EF-017CC896CBEA}" dt="2022-02-15T06:08:02.717" v="23742"/>
          <ac:spMkLst>
            <pc:docMk/>
            <pc:sldMk cId="815685637" sldId="305"/>
            <ac:spMk id="11" creationId="{4AB3D5D8-313B-402F-BD1E-C810B62DF5DF}"/>
          </ac:spMkLst>
        </pc:spChg>
        <pc:spChg chg="mod">
          <ac:chgData name="JOUNG JEEWOON4" userId="9b6541547d8caadf" providerId="LiveId" clId="{A6E2321B-1DFB-444A-94EF-017CC896CBEA}" dt="2022-02-15T06:07:51.856" v="23726" actId="20577"/>
          <ac:spMkLst>
            <pc:docMk/>
            <pc:sldMk cId="815685637" sldId="305"/>
            <ac:spMk id="14" creationId="{6500B0C1-26D6-4CF9-85FE-45DC2C141979}"/>
          </ac:spMkLst>
        </pc:spChg>
        <pc:spChg chg="mod">
          <ac:chgData name="JOUNG JEEWOON4" userId="9b6541547d8caadf" providerId="LiveId" clId="{A6E2321B-1DFB-444A-94EF-017CC896CBEA}" dt="2022-02-15T08:16:29.707" v="27311" actId="20577"/>
          <ac:spMkLst>
            <pc:docMk/>
            <pc:sldMk cId="815685637" sldId="305"/>
            <ac:spMk id="31" creationId="{FF319E6E-2E12-42D3-8C92-43D0AE228E47}"/>
          </ac:spMkLst>
        </pc:spChg>
      </pc:sldChg>
      <pc:sldChg chg="addSp delSp modSp mod">
        <pc:chgData name="JOUNG JEEWOON4" userId="9b6541547d8caadf" providerId="LiveId" clId="{A6E2321B-1DFB-444A-94EF-017CC896CBEA}" dt="2022-02-15T08:16:38.558" v="27321" actId="20577"/>
        <pc:sldMkLst>
          <pc:docMk/>
          <pc:sldMk cId="1658018455" sldId="306"/>
        </pc:sldMkLst>
        <pc:spChg chg="del">
          <ac:chgData name="JOUNG JEEWOON4" userId="9b6541547d8caadf" providerId="LiveId" clId="{A6E2321B-1DFB-444A-94EF-017CC896CBEA}" dt="2022-02-10T07:02:26.685" v="3969" actId="478"/>
          <ac:spMkLst>
            <pc:docMk/>
            <pc:sldMk cId="1658018455" sldId="306"/>
            <ac:spMk id="11" creationId="{4AB3D5D8-313B-402F-BD1E-C810B62DF5DF}"/>
          </ac:spMkLst>
        </pc:spChg>
        <pc:spChg chg="del">
          <ac:chgData name="JOUNG JEEWOON4" userId="9b6541547d8caadf" providerId="LiveId" clId="{A6E2321B-1DFB-444A-94EF-017CC896CBEA}" dt="2022-02-10T07:02:27.740" v="3970" actId="478"/>
          <ac:spMkLst>
            <pc:docMk/>
            <pc:sldMk cId="1658018455" sldId="306"/>
            <ac:spMk id="14" creationId="{6500B0C1-26D6-4CF9-85FE-45DC2C141979}"/>
          </ac:spMkLst>
        </pc:spChg>
        <pc:spChg chg="add del mod">
          <ac:chgData name="JOUNG JEEWOON4" userId="9b6541547d8caadf" providerId="LiveId" clId="{A6E2321B-1DFB-444A-94EF-017CC896CBEA}" dt="2022-02-15T06:08:07.661" v="23743" actId="478"/>
          <ac:spMkLst>
            <pc:docMk/>
            <pc:sldMk cId="1658018455" sldId="306"/>
            <ac:spMk id="16" creationId="{0D374E60-3026-46A2-98AA-26395BEB1B99}"/>
          </ac:spMkLst>
        </pc:spChg>
        <pc:spChg chg="add del mod">
          <ac:chgData name="JOUNG JEEWOON4" userId="9b6541547d8caadf" providerId="LiveId" clId="{A6E2321B-1DFB-444A-94EF-017CC896CBEA}" dt="2022-02-15T06:08:09.019" v="23744" actId="478"/>
          <ac:spMkLst>
            <pc:docMk/>
            <pc:sldMk cId="1658018455" sldId="306"/>
            <ac:spMk id="17" creationId="{2402A57D-04AE-4DCD-A539-10B7FFD76C6A}"/>
          </ac:spMkLst>
        </pc:spChg>
        <pc:spChg chg="add mod">
          <ac:chgData name="JOUNG JEEWOON4" userId="9b6541547d8caadf" providerId="LiveId" clId="{A6E2321B-1DFB-444A-94EF-017CC896CBEA}" dt="2022-02-15T06:08:09.902" v="23745"/>
          <ac:spMkLst>
            <pc:docMk/>
            <pc:sldMk cId="1658018455" sldId="306"/>
            <ac:spMk id="18" creationId="{9F74E057-58B5-488E-B496-5F0176DB8D9D}"/>
          </ac:spMkLst>
        </pc:spChg>
        <pc:spChg chg="add mod">
          <ac:chgData name="JOUNG JEEWOON4" userId="9b6541547d8caadf" providerId="LiveId" clId="{A6E2321B-1DFB-444A-94EF-017CC896CBEA}" dt="2022-02-15T06:08:09.902" v="23745"/>
          <ac:spMkLst>
            <pc:docMk/>
            <pc:sldMk cId="1658018455" sldId="306"/>
            <ac:spMk id="20" creationId="{7F4A611A-FEDE-46C3-B3E7-00A8B8EC0B8C}"/>
          </ac:spMkLst>
        </pc:spChg>
        <pc:spChg chg="mod">
          <ac:chgData name="JOUNG JEEWOON4" userId="9b6541547d8caadf" providerId="LiveId" clId="{A6E2321B-1DFB-444A-94EF-017CC896CBEA}" dt="2022-02-15T08:16:38.558" v="27321" actId="20577"/>
          <ac:spMkLst>
            <pc:docMk/>
            <pc:sldMk cId="1658018455" sldId="306"/>
            <ac:spMk id="21" creationId="{6B6DCFD6-38D0-43D4-A797-EE7EB6BF04A9}"/>
          </ac:spMkLst>
        </pc:spChg>
      </pc:sldChg>
      <pc:sldChg chg="addSp delSp modSp mod">
        <pc:chgData name="JOUNG JEEWOON4" userId="9b6541547d8caadf" providerId="LiveId" clId="{A6E2321B-1DFB-444A-94EF-017CC896CBEA}" dt="2022-02-15T08:16:45.290" v="27332"/>
        <pc:sldMkLst>
          <pc:docMk/>
          <pc:sldMk cId="1666532828" sldId="307"/>
        </pc:sldMkLst>
        <pc:spChg chg="add del">
          <ac:chgData name="JOUNG JEEWOON4" userId="9b6541547d8caadf" providerId="LiveId" clId="{A6E2321B-1DFB-444A-94EF-017CC896CBEA}" dt="2022-02-15T06:08:14.759" v="23747" actId="478"/>
          <ac:spMkLst>
            <pc:docMk/>
            <pc:sldMk cId="1666532828" sldId="307"/>
            <ac:spMk id="5" creationId="{712F6FF5-6A32-4556-B9BC-FEFE410D9111}"/>
          </ac:spMkLst>
        </pc:spChg>
        <pc:spChg chg="del">
          <ac:chgData name="JOUNG JEEWOON4" userId="9b6541547d8caadf" providerId="LiveId" clId="{A6E2321B-1DFB-444A-94EF-017CC896CBEA}" dt="2022-02-10T07:02:33.295" v="3973" actId="478"/>
          <ac:spMkLst>
            <pc:docMk/>
            <pc:sldMk cId="1666532828" sldId="307"/>
            <ac:spMk id="11" creationId="{4AB3D5D8-313B-402F-BD1E-C810B62DF5DF}"/>
          </ac:spMkLst>
        </pc:spChg>
        <pc:spChg chg="del">
          <ac:chgData name="JOUNG JEEWOON4" userId="9b6541547d8caadf" providerId="LiveId" clId="{A6E2321B-1DFB-444A-94EF-017CC896CBEA}" dt="2022-02-10T07:02:32.316" v="3972" actId="478"/>
          <ac:spMkLst>
            <pc:docMk/>
            <pc:sldMk cId="1666532828" sldId="307"/>
            <ac:spMk id="14" creationId="{6500B0C1-26D6-4CF9-85FE-45DC2C141979}"/>
          </ac:spMkLst>
        </pc:spChg>
        <pc:spChg chg="add del mod">
          <ac:chgData name="JOUNG JEEWOON4" userId="9b6541547d8caadf" providerId="LiveId" clId="{A6E2321B-1DFB-444A-94EF-017CC896CBEA}" dt="2022-02-15T06:08:18.065" v="23749" actId="478"/>
          <ac:spMkLst>
            <pc:docMk/>
            <pc:sldMk cId="1666532828" sldId="307"/>
            <ac:spMk id="19" creationId="{27F0D9F3-FE99-428A-A7EF-CAE727818649}"/>
          </ac:spMkLst>
        </pc:spChg>
        <pc:spChg chg="add del mod">
          <ac:chgData name="JOUNG JEEWOON4" userId="9b6541547d8caadf" providerId="LiveId" clId="{A6E2321B-1DFB-444A-94EF-017CC896CBEA}" dt="2022-02-15T06:08:17.094" v="23748" actId="478"/>
          <ac:spMkLst>
            <pc:docMk/>
            <pc:sldMk cId="1666532828" sldId="307"/>
            <ac:spMk id="21" creationId="{4C334F3B-24FB-46CB-BA4C-7B245D9EC678}"/>
          </ac:spMkLst>
        </pc:spChg>
        <pc:spChg chg="add mod">
          <ac:chgData name="JOUNG JEEWOON4" userId="9b6541547d8caadf" providerId="LiveId" clId="{A6E2321B-1DFB-444A-94EF-017CC896CBEA}" dt="2022-02-15T06:08:18.811" v="23750"/>
          <ac:spMkLst>
            <pc:docMk/>
            <pc:sldMk cId="1666532828" sldId="307"/>
            <ac:spMk id="22" creationId="{2AD4E1F1-0CD0-4BFF-8CAA-F7EC0679EC41}"/>
          </ac:spMkLst>
        </pc:spChg>
        <pc:spChg chg="add mod">
          <ac:chgData name="JOUNG JEEWOON4" userId="9b6541547d8caadf" providerId="LiveId" clId="{A6E2321B-1DFB-444A-94EF-017CC896CBEA}" dt="2022-02-15T06:08:18.811" v="23750"/>
          <ac:spMkLst>
            <pc:docMk/>
            <pc:sldMk cId="1666532828" sldId="307"/>
            <ac:spMk id="25" creationId="{F640837F-B9C8-4F25-AAEE-D9FFAE029338}"/>
          </ac:spMkLst>
        </pc:spChg>
        <pc:spChg chg="mod">
          <ac:chgData name="JOUNG JEEWOON4" userId="9b6541547d8caadf" providerId="LiveId" clId="{A6E2321B-1DFB-444A-94EF-017CC896CBEA}" dt="2022-02-15T08:16:45.290" v="27332"/>
          <ac:spMkLst>
            <pc:docMk/>
            <pc:sldMk cId="1666532828" sldId="307"/>
            <ac:spMk id="29" creationId="{AD6E68BC-E387-4BA8-9CD5-E4420EABB897}"/>
          </ac:spMkLst>
        </pc:spChg>
      </pc:sldChg>
      <pc:sldChg chg="addSp delSp modSp mod">
        <pc:chgData name="JOUNG JEEWOON4" userId="9b6541547d8caadf" providerId="LiveId" clId="{A6E2321B-1DFB-444A-94EF-017CC896CBEA}" dt="2022-02-15T08:16:50.972" v="27342"/>
        <pc:sldMkLst>
          <pc:docMk/>
          <pc:sldMk cId="764195660" sldId="308"/>
        </pc:sldMkLst>
        <pc:spChg chg="del">
          <ac:chgData name="JOUNG JEEWOON4" userId="9b6541547d8caadf" providerId="LiveId" clId="{A6E2321B-1DFB-444A-94EF-017CC896CBEA}" dt="2022-02-10T07:02:39.118" v="3976" actId="478"/>
          <ac:spMkLst>
            <pc:docMk/>
            <pc:sldMk cId="764195660" sldId="308"/>
            <ac:spMk id="11" creationId="{4AB3D5D8-313B-402F-BD1E-C810B62DF5DF}"/>
          </ac:spMkLst>
        </pc:spChg>
        <pc:spChg chg="del">
          <ac:chgData name="JOUNG JEEWOON4" userId="9b6541547d8caadf" providerId="LiveId" clId="{A6E2321B-1DFB-444A-94EF-017CC896CBEA}" dt="2022-02-10T07:02:37.969" v="3975" actId="478"/>
          <ac:spMkLst>
            <pc:docMk/>
            <pc:sldMk cId="764195660" sldId="308"/>
            <ac:spMk id="14" creationId="{6500B0C1-26D6-4CF9-85FE-45DC2C141979}"/>
          </ac:spMkLst>
        </pc:spChg>
        <pc:spChg chg="add mod">
          <ac:chgData name="JOUNG JEEWOON4" userId="9b6541547d8caadf" providerId="LiveId" clId="{A6E2321B-1DFB-444A-94EF-017CC896CBEA}" dt="2022-02-15T06:08:24.228" v="23753"/>
          <ac:spMkLst>
            <pc:docMk/>
            <pc:sldMk cId="764195660" sldId="308"/>
            <ac:spMk id="14" creationId="{AE0D202F-5C08-4751-BEBD-45CA59F9A6DD}"/>
          </ac:spMkLst>
        </pc:spChg>
        <pc:spChg chg="add del mod">
          <ac:chgData name="JOUNG JEEWOON4" userId="9b6541547d8caadf" providerId="LiveId" clId="{A6E2321B-1DFB-444A-94EF-017CC896CBEA}" dt="2022-02-15T06:08:23.509" v="23752" actId="478"/>
          <ac:spMkLst>
            <pc:docMk/>
            <pc:sldMk cId="764195660" sldId="308"/>
            <ac:spMk id="15" creationId="{87C23C7F-5E1A-4622-95AD-8EF8D50AA68E}"/>
          </ac:spMkLst>
        </pc:spChg>
        <pc:spChg chg="add del mod">
          <ac:chgData name="JOUNG JEEWOON4" userId="9b6541547d8caadf" providerId="LiveId" clId="{A6E2321B-1DFB-444A-94EF-017CC896CBEA}" dt="2022-02-15T06:08:22.424" v="23751" actId="478"/>
          <ac:spMkLst>
            <pc:docMk/>
            <pc:sldMk cId="764195660" sldId="308"/>
            <ac:spMk id="16" creationId="{2904FCB9-3CFA-4B63-A943-6B9F4134E31F}"/>
          </ac:spMkLst>
        </pc:spChg>
        <pc:spChg chg="add mod">
          <ac:chgData name="JOUNG JEEWOON4" userId="9b6541547d8caadf" providerId="LiveId" clId="{A6E2321B-1DFB-444A-94EF-017CC896CBEA}" dt="2022-02-15T06:08:24.228" v="23753"/>
          <ac:spMkLst>
            <pc:docMk/>
            <pc:sldMk cId="764195660" sldId="308"/>
            <ac:spMk id="17" creationId="{BEC7E5A9-DCAA-484D-B6EB-9186EC323343}"/>
          </ac:spMkLst>
        </pc:spChg>
        <pc:spChg chg="mod">
          <ac:chgData name="JOUNG JEEWOON4" userId="9b6541547d8caadf" providerId="LiveId" clId="{A6E2321B-1DFB-444A-94EF-017CC896CBEA}" dt="2022-02-15T08:16:50.972" v="27342"/>
          <ac:spMkLst>
            <pc:docMk/>
            <pc:sldMk cId="764195660" sldId="308"/>
            <ac:spMk id="25" creationId="{3EFC8792-8712-402A-8A20-9A52D5637305}"/>
          </ac:spMkLst>
        </pc:spChg>
      </pc:sldChg>
      <pc:sldChg chg="del">
        <pc:chgData name="JOUNG JEEWOON4" userId="9b6541547d8caadf" providerId="LiveId" clId="{A6E2321B-1DFB-444A-94EF-017CC896CBEA}" dt="2022-02-10T07:02:49.490" v="3980" actId="47"/>
        <pc:sldMkLst>
          <pc:docMk/>
          <pc:sldMk cId="1256855879" sldId="309"/>
        </pc:sldMkLst>
      </pc:sldChg>
      <pc:sldChg chg="del">
        <pc:chgData name="JOUNG JEEWOON4" userId="9b6541547d8caadf" providerId="LiveId" clId="{A6E2321B-1DFB-444A-94EF-017CC896CBEA}" dt="2022-02-10T07:02:48.447" v="3979" actId="47"/>
        <pc:sldMkLst>
          <pc:docMk/>
          <pc:sldMk cId="3732577611" sldId="310"/>
        </pc:sldMkLst>
      </pc:sldChg>
      <pc:sldChg chg="modSp mod">
        <pc:chgData name="JOUNG JEEWOON4" userId="9b6541547d8caadf" providerId="LiveId" clId="{A6E2321B-1DFB-444A-94EF-017CC896CBEA}" dt="2022-02-14T05:00:16.138" v="14380"/>
        <pc:sldMkLst>
          <pc:docMk/>
          <pc:sldMk cId="2489338175" sldId="311"/>
        </pc:sldMkLst>
        <pc:spChg chg="mod">
          <ac:chgData name="JOUNG JEEWOON4" userId="9b6541547d8caadf" providerId="LiveId" clId="{A6E2321B-1DFB-444A-94EF-017CC896CBEA}" dt="2022-02-08T00:27:19.900" v="38" actId="20577"/>
          <ac:spMkLst>
            <pc:docMk/>
            <pc:sldMk cId="2489338175" sldId="311"/>
            <ac:spMk id="14" creationId="{6500B0C1-26D6-4CF9-85FE-45DC2C141979}"/>
          </ac:spMkLst>
        </pc:spChg>
        <pc:graphicFrameChg chg="mod modGraphic">
          <ac:chgData name="JOUNG JEEWOON4" userId="9b6541547d8caadf" providerId="LiveId" clId="{A6E2321B-1DFB-444A-94EF-017CC896CBEA}" dt="2022-02-14T05:00:16.138" v="14380"/>
          <ac:graphicFrameMkLst>
            <pc:docMk/>
            <pc:sldMk cId="2489338175" sldId="311"/>
            <ac:graphicFrameMk id="37" creationId="{2F431944-78CC-4BD7-A57E-DC6D57FC4979}"/>
          </ac:graphicFrameMkLst>
        </pc:graphicFrameChg>
      </pc:sldChg>
      <pc:sldChg chg="addSp delSp modSp mod">
        <pc:chgData name="JOUNG JEEWOON4" userId="9b6541547d8caadf" providerId="LiveId" clId="{A6E2321B-1DFB-444A-94EF-017CC896CBEA}" dt="2022-02-15T07:50:05.830" v="25540" actId="1035"/>
        <pc:sldMkLst>
          <pc:docMk/>
          <pc:sldMk cId="825150314" sldId="312"/>
        </pc:sldMkLst>
        <pc:spChg chg="add mod">
          <ac:chgData name="JOUNG JEEWOON4" userId="9b6541547d8caadf" providerId="LiveId" clId="{A6E2321B-1DFB-444A-94EF-017CC896CBEA}" dt="2022-02-11T01:59:20.689" v="7412" actId="404"/>
          <ac:spMkLst>
            <pc:docMk/>
            <pc:sldMk cId="825150314" sldId="312"/>
            <ac:spMk id="2" creationId="{5A538B14-2308-42EF-BA5D-917415C3C325}"/>
          </ac:spMkLst>
        </pc:spChg>
        <pc:spChg chg="add del mod">
          <ac:chgData name="JOUNG JEEWOON4" userId="9b6541547d8caadf" providerId="LiveId" clId="{A6E2321B-1DFB-444A-94EF-017CC896CBEA}" dt="2022-02-10T07:18:32.483" v="4102" actId="478"/>
          <ac:spMkLst>
            <pc:docMk/>
            <pc:sldMk cId="825150314" sldId="312"/>
            <ac:spMk id="6" creationId="{3C0EEBB0-8EE0-4FD6-8230-D7E5F2923752}"/>
          </ac:spMkLst>
        </pc:spChg>
        <pc:spChg chg="del mod">
          <ac:chgData name="JOUNG JEEWOON4" userId="9b6541547d8caadf" providerId="LiveId" clId="{A6E2321B-1DFB-444A-94EF-017CC896CBEA}" dt="2022-02-11T02:02:03.394" v="7449" actId="478"/>
          <ac:spMkLst>
            <pc:docMk/>
            <pc:sldMk cId="825150314" sldId="312"/>
            <ac:spMk id="13" creationId="{1FFAEE6E-561F-4C28-8379-3A82C3ECF8D3}"/>
          </ac:spMkLst>
        </pc:spChg>
        <pc:spChg chg="mod">
          <ac:chgData name="JOUNG JEEWOON4" userId="9b6541547d8caadf" providerId="LiveId" clId="{A6E2321B-1DFB-444A-94EF-017CC896CBEA}" dt="2022-02-08T00:28:50.948" v="114"/>
          <ac:spMkLst>
            <pc:docMk/>
            <pc:sldMk cId="825150314" sldId="312"/>
            <ac:spMk id="14" creationId="{6500B0C1-26D6-4CF9-85FE-45DC2C141979}"/>
          </ac:spMkLst>
        </pc:spChg>
        <pc:spChg chg="add del mod">
          <ac:chgData name="JOUNG JEEWOON4" userId="9b6541547d8caadf" providerId="LiveId" clId="{A6E2321B-1DFB-444A-94EF-017CC896CBEA}" dt="2022-02-11T00:53:59.013" v="4495" actId="478"/>
          <ac:spMkLst>
            <pc:docMk/>
            <pc:sldMk cId="825150314" sldId="312"/>
            <ac:spMk id="15" creationId="{52D0F649-E554-4796-9953-8860C3D1575D}"/>
          </ac:spMkLst>
        </pc:spChg>
        <pc:spChg chg="add del mod">
          <ac:chgData name="JOUNG JEEWOON4" userId="9b6541547d8caadf" providerId="LiveId" clId="{A6E2321B-1DFB-444A-94EF-017CC896CBEA}" dt="2022-02-08T00:56:01.854" v="555" actId="478"/>
          <ac:spMkLst>
            <pc:docMk/>
            <pc:sldMk cId="825150314" sldId="312"/>
            <ac:spMk id="15" creationId="{CF9893AB-EF9C-46EE-8204-498DB9A92E93}"/>
          </ac:spMkLst>
        </pc:spChg>
        <pc:spChg chg="add del mod">
          <ac:chgData name="JOUNG JEEWOON4" userId="9b6541547d8caadf" providerId="LiveId" clId="{A6E2321B-1DFB-444A-94EF-017CC896CBEA}" dt="2022-02-11T00:54:03.478" v="4500" actId="478"/>
          <ac:spMkLst>
            <pc:docMk/>
            <pc:sldMk cId="825150314" sldId="312"/>
            <ac:spMk id="16" creationId="{0423A0E9-4A74-4DD3-BD6F-223CE34E1568}"/>
          </ac:spMkLst>
        </pc:spChg>
        <pc:spChg chg="add del mod">
          <ac:chgData name="JOUNG JEEWOON4" userId="9b6541547d8caadf" providerId="LiveId" clId="{A6E2321B-1DFB-444A-94EF-017CC896CBEA}" dt="2022-02-11T00:54:01.122" v="4498" actId="478"/>
          <ac:spMkLst>
            <pc:docMk/>
            <pc:sldMk cId="825150314" sldId="312"/>
            <ac:spMk id="17" creationId="{0E43413A-0BB7-4167-A1FB-C8D3D56C8039}"/>
          </ac:spMkLst>
        </pc:spChg>
        <pc:spChg chg="add del mod">
          <ac:chgData name="JOUNG JEEWOON4" userId="9b6541547d8caadf" providerId="LiveId" clId="{A6E2321B-1DFB-444A-94EF-017CC896CBEA}" dt="2022-02-08T00:56:00.121" v="554" actId="478"/>
          <ac:spMkLst>
            <pc:docMk/>
            <pc:sldMk cId="825150314" sldId="312"/>
            <ac:spMk id="17" creationId="{B7AAD070-4F97-4189-AFB0-CEAAF3D1F4DD}"/>
          </ac:spMkLst>
        </pc:spChg>
        <pc:spChg chg="add del mod">
          <ac:chgData name="JOUNG JEEWOON4" userId="9b6541547d8caadf" providerId="LiveId" clId="{A6E2321B-1DFB-444A-94EF-017CC896CBEA}" dt="2022-02-08T00:56:03.156" v="556" actId="478"/>
          <ac:spMkLst>
            <pc:docMk/>
            <pc:sldMk cId="825150314" sldId="312"/>
            <ac:spMk id="18" creationId="{22428130-D687-4A5F-AC11-B13792AC7AEF}"/>
          </ac:spMkLst>
        </pc:spChg>
        <pc:spChg chg="add del mod">
          <ac:chgData name="JOUNG JEEWOON4" userId="9b6541547d8caadf" providerId="LiveId" clId="{A6E2321B-1DFB-444A-94EF-017CC896CBEA}" dt="2022-02-11T02:05:06.906" v="7490" actId="478"/>
          <ac:spMkLst>
            <pc:docMk/>
            <pc:sldMk cId="825150314" sldId="312"/>
            <ac:spMk id="18" creationId="{80E48F5D-ED18-4870-AB69-42E9205F7E4B}"/>
          </ac:spMkLst>
        </pc:spChg>
        <pc:spChg chg="add del mod">
          <ac:chgData name="JOUNG JEEWOON4" userId="9b6541547d8caadf" providerId="LiveId" clId="{A6E2321B-1DFB-444A-94EF-017CC896CBEA}" dt="2022-02-11T00:54:00.492" v="4497" actId="478"/>
          <ac:spMkLst>
            <pc:docMk/>
            <pc:sldMk cId="825150314" sldId="312"/>
            <ac:spMk id="19" creationId="{687AD974-0379-4326-A9CD-BDD2C77F4DF5}"/>
          </ac:spMkLst>
        </pc:spChg>
        <pc:spChg chg="add del mod">
          <ac:chgData name="JOUNG JEEWOON4" userId="9b6541547d8caadf" providerId="LiveId" clId="{A6E2321B-1DFB-444A-94EF-017CC896CBEA}" dt="2022-02-10T07:18:35.160" v="4105" actId="478"/>
          <ac:spMkLst>
            <pc:docMk/>
            <pc:sldMk cId="825150314" sldId="312"/>
            <ac:spMk id="19" creationId="{E02429F0-A184-4D30-903F-A5E9C407821E}"/>
          </ac:spMkLst>
        </pc:spChg>
        <pc:spChg chg="add mod">
          <ac:chgData name="JOUNG JEEWOON4" userId="9b6541547d8caadf" providerId="LiveId" clId="{A6E2321B-1DFB-444A-94EF-017CC896CBEA}" dt="2022-02-11T01:59:26.358" v="7414" actId="404"/>
          <ac:spMkLst>
            <pc:docMk/>
            <pc:sldMk cId="825150314" sldId="312"/>
            <ac:spMk id="20" creationId="{B7FE5DF7-ECE5-44E0-A594-3063BDB740D1}"/>
          </ac:spMkLst>
        </pc:spChg>
        <pc:spChg chg="add del mod">
          <ac:chgData name="JOUNG JEEWOON4" userId="9b6541547d8caadf" providerId="LiveId" clId="{A6E2321B-1DFB-444A-94EF-017CC896CBEA}" dt="2022-02-10T07:18:33.891" v="4103" actId="478"/>
          <ac:spMkLst>
            <pc:docMk/>
            <pc:sldMk cId="825150314" sldId="312"/>
            <ac:spMk id="20" creationId="{E433051E-8C36-4517-9CD4-0DEA7A1BAE7F}"/>
          </ac:spMkLst>
        </pc:spChg>
        <pc:spChg chg="add mod">
          <ac:chgData name="JOUNG JEEWOON4" userId="9b6541547d8caadf" providerId="LiveId" clId="{A6E2321B-1DFB-444A-94EF-017CC896CBEA}" dt="2022-02-11T01:59:42.437" v="7416" actId="404"/>
          <ac:spMkLst>
            <pc:docMk/>
            <pc:sldMk cId="825150314" sldId="312"/>
            <ac:spMk id="21" creationId="{0D005322-7FFC-4A15-8C2E-C607351615F2}"/>
          </ac:spMkLst>
        </pc:spChg>
        <pc:spChg chg="add mod">
          <ac:chgData name="JOUNG JEEWOON4" userId="9b6541547d8caadf" providerId="LiveId" clId="{A6E2321B-1DFB-444A-94EF-017CC896CBEA}" dt="2022-02-11T01:59:47.339" v="7418" actId="404"/>
          <ac:spMkLst>
            <pc:docMk/>
            <pc:sldMk cId="825150314" sldId="312"/>
            <ac:spMk id="22" creationId="{3C7C3F9F-95D2-4C62-AD46-A809548781EC}"/>
          </ac:spMkLst>
        </pc:spChg>
        <pc:spChg chg="add mod">
          <ac:chgData name="JOUNG JEEWOON4" userId="9b6541547d8caadf" providerId="LiveId" clId="{A6E2321B-1DFB-444A-94EF-017CC896CBEA}" dt="2022-02-11T01:59:51.121" v="7420" actId="404"/>
          <ac:spMkLst>
            <pc:docMk/>
            <pc:sldMk cId="825150314" sldId="312"/>
            <ac:spMk id="23" creationId="{088B11AA-5F68-40AF-9EDA-B99F5DE4D064}"/>
          </ac:spMkLst>
        </pc:spChg>
        <pc:spChg chg="add del mod">
          <ac:chgData name="JOUNG JEEWOON4" userId="9b6541547d8caadf" providerId="LiveId" clId="{A6E2321B-1DFB-444A-94EF-017CC896CBEA}" dt="2022-02-10T07:18:34.463" v="4104" actId="478"/>
          <ac:spMkLst>
            <pc:docMk/>
            <pc:sldMk cId="825150314" sldId="312"/>
            <ac:spMk id="23" creationId="{B9A134AB-9C60-4941-997B-8A8DA11509AB}"/>
          </ac:spMkLst>
        </pc:spChg>
        <pc:spChg chg="add del mod">
          <ac:chgData name="JOUNG JEEWOON4" userId="9b6541547d8caadf" providerId="LiveId" clId="{A6E2321B-1DFB-444A-94EF-017CC896CBEA}" dt="2022-02-10T07:18:15.727" v="4098" actId="478"/>
          <ac:spMkLst>
            <pc:docMk/>
            <pc:sldMk cId="825150314" sldId="312"/>
            <ac:spMk id="24" creationId="{68048B6A-85CA-43DB-8B85-B2A93D384AF4}"/>
          </ac:spMkLst>
        </pc:spChg>
        <pc:spChg chg="add del mod">
          <ac:chgData name="JOUNG JEEWOON4" userId="9b6541547d8caadf" providerId="LiveId" clId="{A6E2321B-1DFB-444A-94EF-017CC896CBEA}" dt="2022-02-08T01:04:24.670" v="779" actId="478"/>
          <ac:spMkLst>
            <pc:docMk/>
            <pc:sldMk cId="825150314" sldId="312"/>
            <ac:spMk id="25" creationId="{391F6ED1-21FB-4755-B0D1-C70BC923F5B4}"/>
          </ac:spMkLst>
        </pc:spChg>
        <pc:spChg chg="add mod">
          <ac:chgData name="JOUNG JEEWOON4" userId="9b6541547d8caadf" providerId="LiveId" clId="{A6E2321B-1DFB-444A-94EF-017CC896CBEA}" dt="2022-02-11T01:06:03.714" v="4767" actId="164"/>
          <ac:spMkLst>
            <pc:docMk/>
            <pc:sldMk cId="825150314" sldId="312"/>
            <ac:spMk id="26" creationId="{9F4D062D-904A-47C2-BCBE-E8A785E885B3}"/>
          </ac:spMkLst>
        </pc:spChg>
        <pc:spChg chg="add del mod">
          <ac:chgData name="JOUNG JEEWOON4" userId="9b6541547d8caadf" providerId="LiveId" clId="{A6E2321B-1DFB-444A-94EF-017CC896CBEA}" dt="2022-02-08T01:04:25.930" v="780" actId="478"/>
          <ac:spMkLst>
            <pc:docMk/>
            <pc:sldMk cId="825150314" sldId="312"/>
            <ac:spMk id="26" creationId="{A2929CAB-8538-47AC-AFC4-8C7F02B60596}"/>
          </ac:spMkLst>
        </pc:spChg>
        <pc:spChg chg="add del mod">
          <ac:chgData name="JOUNG JEEWOON4" userId="9b6541547d8caadf" providerId="LiveId" clId="{A6E2321B-1DFB-444A-94EF-017CC896CBEA}" dt="2022-02-08T01:04:27.280" v="781" actId="478"/>
          <ac:spMkLst>
            <pc:docMk/>
            <pc:sldMk cId="825150314" sldId="312"/>
            <ac:spMk id="27" creationId="{0CD6E9C8-F1D1-4B08-9B71-D07C7BAFA5D8}"/>
          </ac:spMkLst>
        </pc:spChg>
        <pc:spChg chg="add del mod">
          <ac:chgData name="JOUNG JEEWOON4" userId="9b6541547d8caadf" providerId="LiveId" clId="{A6E2321B-1DFB-444A-94EF-017CC896CBEA}" dt="2022-02-10T07:18:30.599" v="4099" actId="478"/>
          <ac:spMkLst>
            <pc:docMk/>
            <pc:sldMk cId="825150314" sldId="312"/>
            <ac:spMk id="28" creationId="{DC646E2F-EFD3-4E57-A910-049A443B9DA9}"/>
          </ac:spMkLst>
        </pc:spChg>
        <pc:spChg chg="add mod">
          <ac:chgData name="JOUNG JEEWOON4" userId="9b6541547d8caadf" providerId="LiveId" clId="{A6E2321B-1DFB-444A-94EF-017CC896CBEA}" dt="2022-02-11T01:06:03.714" v="4767" actId="164"/>
          <ac:spMkLst>
            <pc:docMk/>
            <pc:sldMk cId="825150314" sldId="312"/>
            <ac:spMk id="29" creationId="{CE20A4D3-0322-4FC9-A678-05A7F6D7F75E}"/>
          </ac:spMkLst>
        </pc:spChg>
        <pc:spChg chg="add del mod">
          <ac:chgData name="JOUNG JEEWOON4" userId="9b6541547d8caadf" providerId="LiveId" clId="{A6E2321B-1DFB-444A-94EF-017CC896CBEA}" dt="2022-02-10T07:18:14.499" v="4097" actId="478"/>
          <ac:spMkLst>
            <pc:docMk/>
            <pc:sldMk cId="825150314" sldId="312"/>
            <ac:spMk id="32" creationId="{80688E62-38DF-4DDF-A559-20EE759ACDA9}"/>
          </ac:spMkLst>
        </pc:spChg>
        <pc:spChg chg="add del mod">
          <ac:chgData name="JOUNG JEEWOON4" userId="9b6541547d8caadf" providerId="LiveId" clId="{A6E2321B-1DFB-444A-94EF-017CC896CBEA}" dt="2022-02-08T01:21:35.740" v="2436" actId="21"/>
          <ac:spMkLst>
            <pc:docMk/>
            <pc:sldMk cId="825150314" sldId="312"/>
            <ac:spMk id="34" creationId="{01392A66-EAA6-41DF-A944-40E2684130D4}"/>
          </ac:spMkLst>
        </pc:spChg>
        <pc:spChg chg="add mod">
          <ac:chgData name="JOUNG JEEWOON4" userId="9b6541547d8caadf" providerId="LiveId" clId="{A6E2321B-1DFB-444A-94EF-017CC896CBEA}" dt="2022-02-15T07:49:11.216" v="25513" actId="1035"/>
          <ac:spMkLst>
            <pc:docMk/>
            <pc:sldMk cId="825150314" sldId="312"/>
            <ac:spMk id="49" creationId="{6CAA0915-CBE8-43D9-A694-CA1141157A4B}"/>
          </ac:spMkLst>
        </pc:spChg>
        <pc:spChg chg="add mod">
          <ac:chgData name="JOUNG JEEWOON4" userId="9b6541547d8caadf" providerId="LiveId" clId="{A6E2321B-1DFB-444A-94EF-017CC896CBEA}" dt="2022-02-15T07:49:15.320" v="25527" actId="1035"/>
          <ac:spMkLst>
            <pc:docMk/>
            <pc:sldMk cId="825150314" sldId="312"/>
            <ac:spMk id="50" creationId="{16D24FCC-8410-4893-B7E7-7A8DA48C13E5}"/>
          </ac:spMkLst>
        </pc:spChg>
        <pc:spChg chg="add mod topLvl">
          <ac:chgData name="JOUNG JEEWOON4" userId="9b6541547d8caadf" providerId="LiveId" clId="{A6E2321B-1DFB-444A-94EF-017CC896CBEA}" dt="2022-02-11T01:18:34.622" v="5102" actId="164"/>
          <ac:spMkLst>
            <pc:docMk/>
            <pc:sldMk cId="825150314" sldId="312"/>
            <ac:spMk id="56" creationId="{EF79EC26-46B0-4A24-B363-150F84304F2D}"/>
          </ac:spMkLst>
        </pc:spChg>
        <pc:spChg chg="add mod topLvl">
          <ac:chgData name="JOUNG JEEWOON4" userId="9b6541547d8caadf" providerId="LiveId" clId="{A6E2321B-1DFB-444A-94EF-017CC896CBEA}" dt="2022-02-11T01:58:45.664" v="7405" actId="1076"/>
          <ac:spMkLst>
            <pc:docMk/>
            <pc:sldMk cId="825150314" sldId="312"/>
            <ac:spMk id="57" creationId="{51BEBE4F-EF0E-4400-8241-23DA09B8333A}"/>
          </ac:spMkLst>
        </pc:spChg>
        <pc:spChg chg="mod">
          <ac:chgData name="JOUNG JEEWOON4" userId="9b6541547d8caadf" providerId="LiveId" clId="{A6E2321B-1DFB-444A-94EF-017CC896CBEA}" dt="2022-02-11T01:18:47.965" v="5120"/>
          <ac:spMkLst>
            <pc:docMk/>
            <pc:sldMk cId="825150314" sldId="312"/>
            <ac:spMk id="61" creationId="{7CCBC5E3-3222-4290-B89B-A7173CFBBF4E}"/>
          </ac:spMkLst>
        </pc:spChg>
        <pc:spChg chg="mod">
          <ac:chgData name="JOUNG JEEWOON4" userId="9b6541547d8caadf" providerId="LiveId" clId="{A6E2321B-1DFB-444A-94EF-017CC896CBEA}" dt="2022-02-11T01:18:56.160" v="5125" actId="20577"/>
          <ac:spMkLst>
            <pc:docMk/>
            <pc:sldMk cId="825150314" sldId="312"/>
            <ac:spMk id="62" creationId="{F64E0243-D7B4-4030-8CC3-CEE5BD030F9D}"/>
          </ac:spMkLst>
        </pc:spChg>
        <pc:spChg chg="mod">
          <ac:chgData name="JOUNG JEEWOON4" userId="9b6541547d8caadf" providerId="LiveId" clId="{A6E2321B-1DFB-444A-94EF-017CC896CBEA}" dt="2022-02-11T01:18:57.673" v="5126"/>
          <ac:spMkLst>
            <pc:docMk/>
            <pc:sldMk cId="825150314" sldId="312"/>
            <ac:spMk id="64" creationId="{72136366-F82E-43DA-9366-4DCD3C78777A}"/>
          </ac:spMkLst>
        </pc:spChg>
        <pc:spChg chg="mod">
          <ac:chgData name="JOUNG JEEWOON4" userId="9b6541547d8caadf" providerId="LiveId" clId="{A6E2321B-1DFB-444A-94EF-017CC896CBEA}" dt="2022-02-11T01:19:11.059" v="5130" actId="20577"/>
          <ac:spMkLst>
            <pc:docMk/>
            <pc:sldMk cId="825150314" sldId="312"/>
            <ac:spMk id="65" creationId="{6616A385-5528-41D4-B2F8-1798BE633B97}"/>
          </ac:spMkLst>
        </pc:spChg>
        <pc:spChg chg="mod">
          <ac:chgData name="JOUNG JEEWOON4" userId="9b6541547d8caadf" providerId="LiveId" clId="{A6E2321B-1DFB-444A-94EF-017CC896CBEA}" dt="2022-02-11T01:19:14.364" v="5131"/>
          <ac:spMkLst>
            <pc:docMk/>
            <pc:sldMk cId="825150314" sldId="312"/>
            <ac:spMk id="67" creationId="{A7D56140-5A42-4309-A697-82FA5D195437}"/>
          </ac:spMkLst>
        </pc:spChg>
        <pc:spChg chg="mod">
          <ac:chgData name="JOUNG JEEWOON4" userId="9b6541547d8caadf" providerId="LiveId" clId="{A6E2321B-1DFB-444A-94EF-017CC896CBEA}" dt="2022-02-11T01:19:29.925" v="5149" actId="20577"/>
          <ac:spMkLst>
            <pc:docMk/>
            <pc:sldMk cId="825150314" sldId="312"/>
            <ac:spMk id="68" creationId="{3976F94E-6250-4E83-A3DC-D77672D5729B}"/>
          </ac:spMkLst>
        </pc:spChg>
        <pc:spChg chg="mod">
          <ac:chgData name="JOUNG JEEWOON4" userId="9b6541547d8caadf" providerId="LiveId" clId="{A6E2321B-1DFB-444A-94EF-017CC896CBEA}" dt="2022-02-11T01:19:33.840" v="5150"/>
          <ac:spMkLst>
            <pc:docMk/>
            <pc:sldMk cId="825150314" sldId="312"/>
            <ac:spMk id="70" creationId="{F3401D39-1115-4A3A-925B-2C852B9F300C}"/>
          </ac:spMkLst>
        </pc:spChg>
        <pc:spChg chg="mod">
          <ac:chgData name="JOUNG JEEWOON4" userId="9b6541547d8caadf" providerId="LiveId" clId="{A6E2321B-1DFB-444A-94EF-017CC896CBEA}" dt="2022-02-11T01:19:39.743" v="5153" actId="20577"/>
          <ac:spMkLst>
            <pc:docMk/>
            <pc:sldMk cId="825150314" sldId="312"/>
            <ac:spMk id="71" creationId="{816AF42A-5DD6-4033-BC5D-9B98D76CE4BA}"/>
          </ac:spMkLst>
        </pc:spChg>
        <pc:spChg chg="add mod">
          <ac:chgData name="JOUNG JEEWOON4" userId="9b6541547d8caadf" providerId="LiveId" clId="{A6E2321B-1DFB-444A-94EF-017CC896CBEA}" dt="2022-02-11T02:02:04.389" v="7450"/>
          <ac:spMkLst>
            <pc:docMk/>
            <pc:sldMk cId="825150314" sldId="312"/>
            <ac:spMk id="77" creationId="{CD10072B-FD82-4BB7-8308-CE09B81175E9}"/>
          </ac:spMkLst>
        </pc:spChg>
        <pc:spChg chg="add del mod">
          <ac:chgData name="JOUNG JEEWOON4" userId="9b6541547d8caadf" providerId="LiveId" clId="{A6E2321B-1DFB-444A-94EF-017CC896CBEA}" dt="2022-02-11T02:04:13.789" v="7480"/>
          <ac:spMkLst>
            <pc:docMk/>
            <pc:sldMk cId="825150314" sldId="312"/>
            <ac:spMk id="79" creationId="{CEF09381-7C84-4974-A280-2E07DDCE7E32}"/>
          </ac:spMkLst>
        </pc:spChg>
        <pc:spChg chg="add del mod">
          <ac:chgData name="JOUNG JEEWOON4" userId="9b6541547d8caadf" providerId="LiveId" clId="{A6E2321B-1DFB-444A-94EF-017CC896CBEA}" dt="2022-02-11T06:58:56.119" v="10111" actId="20577"/>
          <ac:spMkLst>
            <pc:docMk/>
            <pc:sldMk cId="825150314" sldId="312"/>
            <ac:spMk id="80" creationId="{C2C152AE-7BE8-40A1-93FB-9F25475BA025}"/>
          </ac:spMkLst>
        </pc:spChg>
        <pc:grpChg chg="add mod">
          <ac:chgData name="JOUNG JEEWOON4" userId="9b6541547d8caadf" providerId="LiveId" clId="{A6E2321B-1DFB-444A-94EF-017CC896CBEA}" dt="2022-02-11T02:00:11.016" v="7439" actId="164"/>
          <ac:grpSpMkLst>
            <pc:docMk/>
            <pc:sldMk cId="825150314" sldId="312"/>
            <ac:grpSpMk id="28" creationId="{E8C22EE9-B094-4385-97C3-924D7F9EDCED}"/>
          </ac:grpSpMkLst>
        </pc:grpChg>
        <pc:grpChg chg="add del mod">
          <ac:chgData name="JOUNG JEEWOON4" userId="9b6541547d8caadf" providerId="LiveId" clId="{A6E2321B-1DFB-444A-94EF-017CC896CBEA}" dt="2022-02-11T01:17:37.229" v="5091" actId="165"/>
          <ac:grpSpMkLst>
            <pc:docMk/>
            <pc:sldMk cId="825150314" sldId="312"/>
            <ac:grpSpMk id="58" creationId="{2FD12FF0-DAC7-4AA2-8081-FADC91267E2F}"/>
          </ac:grpSpMkLst>
        </pc:grpChg>
        <pc:grpChg chg="add mod">
          <ac:chgData name="JOUNG JEEWOON4" userId="9b6541547d8caadf" providerId="LiveId" clId="{A6E2321B-1DFB-444A-94EF-017CC896CBEA}" dt="2022-02-11T02:00:11.016" v="7439" actId="164"/>
          <ac:grpSpMkLst>
            <pc:docMk/>
            <pc:sldMk cId="825150314" sldId="312"/>
            <ac:grpSpMk id="59" creationId="{65B3CD00-482F-4A55-98FB-5A66B96A106F}"/>
          </ac:grpSpMkLst>
        </pc:grpChg>
        <pc:grpChg chg="add mod">
          <ac:chgData name="JOUNG JEEWOON4" userId="9b6541547d8caadf" providerId="LiveId" clId="{A6E2321B-1DFB-444A-94EF-017CC896CBEA}" dt="2022-02-11T02:00:11.016" v="7439" actId="164"/>
          <ac:grpSpMkLst>
            <pc:docMk/>
            <pc:sldMk cId="825150314" sldId="312"/>
            <ac:grpSpMk id="60" creationId="{82EF1708-57A0-40DD-8605-11B89AEF8042}"/>
          </ac:grpSpMkLst>
        </pc:grpChg>
        <pc:grpChg chg="add mod">
          <ac:chgData name="JOUNG JEEWOON4" userId="9b6541547d8caadf" providerId="LiveId" clId="{A6E2321B-1DFB-444A-94EF-017CC896CBEA}" dt="2022-02-11T02:00:11.016" v="7439" actId="164"/>
          <ac:grpSpMkLst>
            <pc:docMk/>
            <pc:sldMk cId="825150314" sldId="312"/>
            <ac:grpSpMk id="63" creationId="{1422D654-B292-4B4F-8749-8C5187F71B78}"/>
          </ac:grpSpMkLst>
        </pc:grpChg>
        <pc:grpChg chg="add mod">
          <ac:chgData name="JOUNG JEEWOON4" userId="9b6541547d8caadf" providerId="LiveId" clId="{A6E2321B-1DFB-444A-94EF-017CC896CBEA}" dt="2022-02-11T02:00:11.016" v="7439" actId="164"/>
          <ac:grpSpMkLst>
            <pc:docMk/>
            <pc:sldMk cId="825150314" sldId="312"/>
            <ac:grpSpMk id="66" creationId="{3DB6B000-0037-4F70-8A56-6C984F026793}"/>
          </ac:grpSpMkLst>
        </pc:grpChg>
        <pc:grpChg chg="add mod">
          <ac:chgData name="JOUNG JEEWOON4" userId="9b6541547d8caadf" providerId="LiveId" clId="{A6E2321B-1DFB-444A-94EF-017CC896CBEA}" dt="2022-02-11T02:00:11.016" v="7439" actId="164"/>
          <ac:grpSpMkLst>
            <pc:docMk/>
            <pc:sldMk cId="825150314" sldId="312"/>
            <ac:grpSpMk id="69" creationId="{D93EB2B5-0F59-4E28-9980-EF670D89258F}"/>
          </ac:grpSpMkLst>
        </pc:grpChg>
        <pc:grpChg chg="add mod">
          <ac:chgData name="JOUNG JEEWOON4" userId="9b6541547d8caadf" providerId="LiveId" clId="{A6E2321B-1DFB-444A-94EF-017CC896CBEA}" dt="2022-02-11T02:06:01.141" v="7531" actId="164"/>
          <ac:grpSpMkLst>
            <pc:docMk/>
            <pc:sldMk cId="825150314" sldId="312"/>
            <ac:grpSpMk id="75" creationId="{4150A9CA-1C95-4820-9987-D276B90F84B0}"/>
          </ac:grpSpMkLst>
        </pc:grpChg>
        <pc:grpChg chg="add mod">
          <ac:chgData name="JOUNG JEEWOON4" userId="9b6541547d8caadf" providerId="LiveId" clId="{A6E2321B-1DFB-444A-94EF-017CC896CBEA}" dt="2022-02-11T02:06:01.141" v="7531" actId="164"/>
          <ac:grpSpMkLst>
            <pc:docMk/>
            <pc:sldMk cId="825150314" sldId="312"/>
            <ac:grpSpMk id="76" creationId="{2BE28257-E416-40DD-BB9A-86C90390DBCE}"/>
          </ac:grpSpMkLst>
        </pc:grpChg>
        <pc:grpChg chg="add mod">
          <ac:chgData name="JOUNG JEEWOON4" userId="9b6541547d8caadf" providerId="LiveId" clId="{A6E2321B-1DFB-444A-94EF-017CC896CBEA}" dt="2022-02-11T02:10:30.271" v="7536" actId="1076"/>
          <ac:grpSpMkLst>
            <pc:docMk/>
            <pc:sldMk cId="825150314" sldId="312"/>
            <ac:grpSpMk id="81" creationId="{45833826-3E62-4C5A-90FE-1CD133F70536}"/>
          </ac:grpSpMkLst>
        </pc:grpChg>
        <pc:graphicFrameChg chg="del mod modGraphic">
          <ac:chgData name="JOUNG JEEWOON4" userId="9b6541547d8caadf" providerId="LiveId" clId="{A6E2321B-1DFB-444A-94EF-017CC896CBEA}" dt="2022-02-08T00:58:35.731" v="640" actId="478"/>
          <ac:graphicFrameMkLst>
            <pc:docMk/>
            <pc:sldMk cId="825150314" sldId="312"/>
            <ac:graphicFrameMk id="16" creationId="{FAD0BBDE-FFB4-4A2D-A326-DDCDD42F47FF}"/>
          </ac:graphicFrameMkLst>
        </pc:graphicFrameChg>
        <pc:graphicFrameChg chg="del mod">
          <ac:chgData name="JOUNG JEEWOON4" userId="9b6541547d8caadf" providerId="LiveId" clId="{A6E2321B-1DFB-444A-94EF-017CC896CBEA}" dt="2022-02-08T00:58:34.252" v="639" actId="478"/>
          <ac:graphicFrameMkLst>
            <pc:docMk/>
            <pc:sldMk cId="825150314" sldId="312"/>
            <ac:graphicFrameMk id="21" creationId="{7B1D2D23-BF6E-4A8F-94CE-533069482F6C}"/>
          </ac:graphicFrameMkLst>
        </pc:graphicFrameChg>
        <pc:graphicFrameChg chg="del mod">
          <ac:chgData name="JOUNG JEEWOON4" userId="9b6541547d8caadf" providerId="LiveId" clId="{A6E2321B-1DFB-444A-94EF-017CC896CBEA}" dt="2022-02-08T01:04:12.045" v="775" actId="478"/>
          <ac:graphicFrameMkLst>
            <pc:docMk/>
            <pc:sldMk cId="825150314" sldId="312"/>
            <ac:graphicFrameMk id="22" creationId="{98A65AEB-E7CD-4753-8FEB-F655A2FE1C18}"/>
          </ac:graphicFrameMkLst>
        </pc:graphicFrameChg>
        <pc:picChg chg="add del mod">
          <ac:chgData name="JOUNG JEEWOON4" userId="9b6541547d8caadf" providerId="LiveId" clId="{A6E2321B-1DFB-444A-94EF-017CC896CBEA}" dt="2022-02-10T07:18:31.252" v="4100" actId="478"/>
          <ac:picMkLst>
            <pc:docMk/>
            <pc:sldMk cId="825150314" sldId="312"/>
            <ac:picMk id="3" creationId="{F58B5900-3D18-4D6B-9AD1-891F91DC0BDB}"/>
          </ac:picMkLst>
        </pc:picChg>
        <pc:cxnChg chg="add mod">
          <ac:chgData name="JOUNG JEEWOON4" userId="9b6541547d8caadf" providerId="LiveId" clId="{A6E2321B-1DFB-444A-94EF-017CC896CBEA}" dt="2022-02-11T01:06:03.714" v="4767" actId="164"/>
          <ac:cxnSpMkLst>
            <pc:docMk/>
            <pc:sldMk cId="825150314" sldId="312"/>
            <ac:cxnSpMk id="6" creationId="{76964FBD-B16E-4BEB-9EC8-60BD4C4BC758}"/>
          </ac:cxnSpMkLst>
        </pc:cxnChg>
        <pc:cxnChg chg="add del mod">
          <ac:chgData name="JOUNG JEEWOON4" userId="9b6541547d8caadf" providerId="LiveId" clId="{A6E2321B-1DFB-444A-94EF-017CC896CBEA}" dt="2022-02-10T07:18:31.914" v="4101" actId="478"/>
          <ac:cxnSpMkLst>
            <pc:docMk/>
            <pc:sldMk cId="825150314" sldId="312"/>
            <ac:cxnSpMk id="8" creationId="{7A894FE1-B4B0-47EC-B046-32BED1C7DCE1}"/>
          </ac:cxnSpMkLst>
        </pc:cxnChg>
        <pc:cxnChg chg="add mod">
          <ac:chgData name="JOUNG JEEWOON4" userId="9b6541547d8caadf" providerId="LiveId" clId="{A6E2321B-1DFB-444A-94EF-017CC896CBEA}" dt="2022-02-11T01:06:03.714" v="4767" actId="164"/>
          <ac:cxnSpMkLst>
            <pc:docMk/>
            <pc:sldMk cId="825150314" sldId="312"/>
            <ac:cxnSpMk id="24" creationId="{C6058783-EF47-45BB-BD6B-DCE90D2362E7}"/>
          </ac:cxnSpMkLst>
        </pc:cxnChg>
        <pc:cxnChg chg="add mod">
          <ac:chgData name="JOUNG JEEWOON4" userId="9b6541547d8caadf" providerId="LiveId" clId="{A6E2321B-1DFB-444A-94EF-017CC896CBEA}" dt="2022-02-11T01:11:57.486" v="4986" actId="1038"/>
          <ac:cxnSpMkLst>
            <pc:docMk/>
            <pc:sldMk cId="825150314" sldId="312"/>
            <ac:cxnSpMk id="25" creationId="{D3A65CBF-4132-43AA-969F-F1EEE19179EC}"/>
          </ac:cxnSpMkLst>
        </pc:cxnChg>
        <pc:cxnChg chg="add mod">
          <ac:chgData name="JOUNG JEEWOON4" userId="9b6541547d8caadf" providerId="LiveId" clId="{A6E2321B-1DFB-444A-94EF-017CC896CBEA}" dt="2022-02-11T01:12:03.692" v="5005" actId="14100"/>
          <ac:cxnSpMkLst>
            <pc:docMk/>
            <pc:sldMk cId="825150314" sldId="312"/>
            <ac:cxnSpMk id="27" creationId="{0CB3E3ED-B253-4F47-8503-3AF57C53C2DD}"/>
          </ac:cxnSpMkLst>
        </pc:cxnChg>
        <pc:cxnChg chg="add del mod">
          <ac:chgData name="JOUNG JEEWOON4" userId="9b6541547d8caadf" providerId="LiveId" clId="{A6E2321B-1DFB-444A-94EF-017CC896CBEA}" dt="2022-02-11T01:08:30.773" v="4821" actId="478"/>
          <ac:cxnSpMkLst>
            <pc:docMk/>
            <pc:sldMk cId="825150314" sldId="312"/>
            <ac:cxnSpMk id="31" creationId="{4432D35A-08C9-496D-82D3-A7EFAA34B793}"/>
          </ac:cxnSpMkLst>
        </pc:cxnChg>
        <pc:cxnChg chg="add mod">
          <ac:chgData name="JOUNG JEEWOON4" userId="9b6541547d8caadf" providerId="LiveId" clId="{A6E2321B-1DFB-444A-94EF-017CC896CBEA}" dt="2022-02-15T07:50:05.830" v="25540" actId="1035"/>
          <ac:cxnSpMkLst>
            <pc:docMk/>
            <pc:sldMk cId="825150314" sldId="312"/>
            <ac:cxnSpMk id="34" creationId="{4847A2B7-0654-4E58-93B0-E2EFF6CB9F78}"/>
          </ac:cxnSpMkLst>
        </pc:cxnChg>
        <pc:cxnChg chg="add mod">
          <ac:chgData name="JOUNG JEEWOON4" userId="9b6541547d8caadf" providerId="LiveId" clId="{A6E2321B-1DFB-444A-94EF-017CC896CBEA}" dt="2022-02-15T07:50:05.830" v="25540" actId="1035"/>
          <ac:cxnSpMkLst>
            <pc:docMk/>
            <pc:sldMk cId="825150314" sldId="312"/>
            <ac:cxnSpMk id="35" creationId="{6C5F54EA-0A17-4D55-99A3-9C3D25A228FE}"/>
          </ac:cxnSpMkLst>
        </pc:cxnChg>
        <pc:cxnChg chg="add mod">
          <ac:chgData name="JOUNG JEEWOON4" userId="9b6541547d8caadf" providerId="LiveId" clId="{A6E2321B-1DFB-444A-94EF-017CC896CBEA}" dt="2022-02-15T07:50:05.830" v="25540" actId="1035"/>
          <ac:cxnSpMkLst>
            <pc:docMk/>
            <pc:sldMk cId="825150314" sldId="312"/>
            <ac:cxnSpMk id="36" creationId="{85BF5E30-6F52-4447-BA45-62B869E404AC}"/>
          </ac:cxnSpMkLst>
        </pc:cxnChg>
        <pc:cxnChg chg="add mod">
          <ac:chgData name="JOUNG JEEWOON4" userId="9b6541547d8caadf" providerId="LiveId" clId="{A6E2321B-1DFB-444A-94EF-017CC896CBEA}" dt="2022-02-15T07:50:05.830" v="25540" actId="1035"/>
          <ac:cxnSpMkLst>
            <pc:docMk/>
            <pc:sldMk cId="825150314" sldId="312"/>
            <ac:cxnSpMk id="37" creationId="{50F85F38-F35F-40AD-8092-3F2765F037ED}"/>
          </ac:cxnSpMkLst>
        </pc:cxnChg>
        <pc:cxnChg chg="add mod">
          <ac:chgData name="JOUNG JEEWOON4" userId="9b6541547d8caadf" providerId="LiveId" clId="{A6E2321B-1DFB-444A-94EF-017CC896CBEA}" dt="2022-02-15T07:50:05.830" v="25540" actId="1035"/>
          <ac:cxnSpMkLst>
            <pc:docMk/>
            <pc:sldMk cId="825150314" sldId="312"/>
            <ac:cxnSpMk id="38" creationId="{33B86B5B-5C82-4436-ADFB-93E515D24F93}"/>
          </ac:cxnSpMkLst>
        </pc:cxnChg>
        <pc:cxnChg chg="add mod">
          <ac:chgData name="JOUNG JEEWOON4" userId="9b6541547d8caadf" providerId="LiveId" clId="{A6E2321B-1DFB-444A-94EF-017CC896CBEA}" dt="2022-02-15T07:50:05.830" v="25540" actId="1035"/>
          <ac:cxnSpMkLst>
            <pc:docMk/>
            <pc:sldMk cId="825150314" sldId="312"/>
            <ac:cxnSpMk id="46" creationId="{302B9243-8099-4F28-8840-ED53B18AF220}"/>
          </ac:cxnSpMkLst>
        </pc:cxnChg>
        <pc:cxnChg chg="add mod">
          <ac:chgData name="JOUNG JEEWOON4" userId="9b6541547d8caadf" providerId="LiveId" clId="{A6E2321B-1DFB-444A-94EF-017CC896CBEA}" dt="2022-02-11T02:02:09.714" v="7451" actId="14100"/>
          <ac:cxnSpMkLst>
            <pc:docMk/>
            <pc:sldMk cId="825150314" sldId="312"/>
            <ac:cxnSpMk id="72" creationId="{0EA54FE9-418A-41F3-961F-C7D8814369EB}"/>
          </ac:cxnSpMkLst>
        </pc:cxnChg>
      </pc:sldChg>
      <pc:sldChg chg="addSp delSp modSp add mod">
        <pc:chgData name="JOUNG JEEWOON4" userId="9b6541547d8caadf" providerId="LiveId" clId="{A6E2321B-1DFB-444A-94EF-017CC896CBEA}" dt="2022-02-15T08:10:43.973" v="26917"/>
        <pc:sldMkLst>
          <pc:docMk/>
          <pc:sldMk cId="248926106" sldId="313"/>
        </pc:sldMkLst>
        <pc:spChg chg="add mod">
          <ac:chgData name="JOUNG JEEWOON4" userId="9b6541547d8caadf" providerId="LiveId" clId="{A6E2321B-1DFB-444A-94EF-017CC896CBEA}" dt="2022-02-08T01:21:36.966" v="2437"/>
          <ac:spMkLst>
            <pc:docMk/>
            <pc:sldMk cId="248926106" sldId="313"/>
            <ac:spMk id="18" creationId="{FBBFAE34-0C83-4CAE-A562-23548F50CA94}"/>
          </ac:spMkLst>
        </pc:spChg>
        <pc:spChg chg="add mod">
          <ac:chgData name="JOUNG JEEWOON4" userId="9b6541547d8caadf" providerId="LiveId" clId="{A6E2321B-1DFB-444A-94EF-017CC896CBEA}" dt="2022-02-08T01:21:54.207" v="2440" actId="14100"/>
          <ac:spMkLst>
            <pc:docMk/>
            <pc:sldMk cId="248926106" sldId="313"/>
            <ac:spMk id="22" creationId="{864D4762-25C7-4791-AA36-3F85EE9AB49E}"/>
          </ac:spMkLst>
        </pc:spChg>
        <pc:spChg chg="del">
          <ac:chgData name="JOUNG JEEWOON4" userId="9b6541547d8caadf" providerId="LiveId" clId="{A6E2321B-1DFB-444A-94EF-017CC896CBEA}" dt="2022-02-08T01:21:27.305" v="2432" actId="478"/>
          <ac:spMkLst>
            <pc:docMk/>
            <pc:sldMk cId="248926106" sldId="313"/>
            <ac:spMk id="24" creationId="{68048B6A-85CA-43DB-8B85-B2A93D384AF4}"/>
          </ac:spMkLst>
        </pc:spChg>
        <pc:spChg chg="del mod">
          <ac:chgData name="JOUNG JEEWOON4" userId="9b6541547d8caadf" providerId="LiveId" clId="{A6E2321B-1DFB-444A-94EF-017CC896CBEA}" dt="2022-02-08T01:21:31.683" v="2434" actId="21"/>
          <ac:spMkLst>
            <pc:docMk/>
            <pc:sldMk cId="248926106" sldId="313"/>
            <ac:spMk id="25" creationId="{391F6ED1-21FB-4755-B0D1-C70BC923F5B4}"/>
          </ac:spMkLst>
        </pc:spChg>
        <pc:spChg chg="del">
          <ac:chgData name="JOUNG JEEWOON4" userId="9b6541547d8caadf" providerId="LiveId" clId="{A6E2321B-1DFB-444A-94EF-017CC896CBEA}" dt="2022-02-08T01:21:57.534" v="2441" actId="478"/>
          <ac:spMkLst>
            <pc:docMk/>
            <pc:sldMk cId="248926106" sldId="313"/>
            <ac:spMk id="26" creationId="{A2929CAB-8538-47AC-AFC4-8C7F02B60596}"/>
          </ac:spMkLst>
        </pc:spChg>
        <pc:spChg chg="del">
          <ac:chgData name="JOUNG JEEWOON4" userId="9b6541547d8caadf" providerId="LiveId" clId="{A6E2321B-1DFB-444A-94EF-017CC896CBEA}" dt="2022-02-08T01:21:58.812" v="2442" actId="478"/>
          <ac:spMkLst>
            <pc:docMk/>
            <pc:sldMk cId="248926106" sldId="313"/>
            <ac:spMk id="27" creationId="{0CD6E9C8-F1D1-4B08-9B71-D07C7BAFA5D8}"/>
          </ac:spMkLst>
        </pc:spChg>
        <pc:spChg chg="add mod">
          <ac:chgData name="JOUNG JEEWOON4" userId="9b6541547d8caadf" providerId="LiveId" clId="{A6E2321B-1DFB-444A-94EF-017CC896CBEA}" dt="2022-02-15T08:10:43.973" v="26917"/>
          <ac:spMkLst>
            <pc:docMk/>
            <pc:sldMk cId="248926106" sldId="313"/>
            <ac:spMk id="28" creationId="{BBAFE11F-F399-4804-B9A6-B23749DDF56B}"/>
          </ac:spMkLst>
        </pc:spChg>
        <pc:spChg chg="add del mod">
          <ac:chgData name="JOUNG JEEWOON4" userId="9b6541547d8caadf" providerId="LiveId" clId="{A6E2321B-1DFB-444A-94EF-017CC896CBEA}" dt="2022-02-08T01:35:41.623" v="2919" actId="21"/>
          <ac:spMkLst>
            <pc:docMk/>
            <pc:sldMk cId="248926106" sldId="313"/>
            <ac:spMk id="29" creationId="{E26C813E-425A-4F68-A10D-F63FC940C40E}"/>
          </ac:spMkLst>
        </pc:spChg>
        <pc:cxnChg chg="add mod">
          <ac:chgData name="JOUNG JEEWOON4" userId="9b6541547d8caadf" providerId="LiveId" clId="{A6E2321B-1DFB-444A-94EF-017CC896CBEA}" dt="2022-02-08T01:21:54.207" v="2440" actId="14100"/>
          <ac:cxnSpMkLst>
            <pc:docMk/>
            <pc:sldMk cId="248926106" sldId="313"/>
            <ac:cxnSpMk id="21" creationId="{7D7B01F9-3146-424C-BCCF-42D222835A98}"/>
          </ac:cxnSpMkLst>
        </pc:cxnChg>
      </pc:sldChg>
      <pc:sldChg chg="addSp delSp modSp add mod">
        <pc:chgData name="JOUNG JEEWOON4" userId="9b6541547d8caadf" providerId="LiveId" clId="{A6E2321B-1DFB-444A-94EF-017CC896CBEA}" dt="2022-02-15T07:59:00.940" v="25967" actId="21"/>
        <pc:sldMkLst>
          <pc:docMk/>
          <pc:sldMk cId="3590482910" sldId="314"/>
        </pc:sldMkLst>
        <pc:spChg chg="add mod">
          <ac:chgData name="JOUNG JEEWOON4" userId="9b6541547d8caadf" providerId="LiveId" clId="{A6E2321B-1DFB-444A-94EF-017CC896CBEA}" dt="2022-02-08T01:35:42.859" v="2920"/>
          <ac:spMkLst>
            <pc:docMk/>
            <pc:sldMk cId="3590482910" sldId="314"/>
            <ac:spMk id="18" creationId="{314170C2-0518-4F54-8A3A-AF756BF49775}"/>
          </ac:spMkLst>
        </pc:spChg>
        <pc:spChg chg="add mod">
          <ac:chgData name="JOUNG JEEWOON4" userId="9b6541547d8caadf" providerId="LiveId" clId="{A6E2321B-1DFB-444A-94EF-017CC896CBEA}" dt="2022-02-08T01:35:55.928" v="2923" actId="14100"/>
          <ac:spMkLst>
            <pc:docMk/>
            <pc:sldMk cId="3590482910" sldId="314"/>
            <ac:spMk id="22" creationId="{79AD31DB-A250-45A4-85F0-22AC469BD5A5}"/>
          </ac:spMkLst>
        </pc:spChg>
        <pc:spChg chg="del">
          <ac:chgData name="JOUNG JEEWOON4" userId="9b6541547d8caadf" providerId="LiveId" clId="{A6E2321B-1DFB-444A-94EF-017CC896CBEA}" dt="2022-02-08T01:35:29.214" v="2911" actId="478"/>
          <ac:spMkLst>
            <pc:docMk/>
            <pc:sldMk cId="3590482910" sldId="314"/>
            <ac:spMk id="24" creationId="{68048B6A-85CA-43DB-8B85-B2A93D384AF4}"/>
          </ac:spMkLst>
        </pc:spChg>
        <pc:spChg chg="del">
          <ac:chgData name="JOUNG JEEWOON4" userId="9b6541547d8caadf" providerId="LiveId" clId="{A6E2321B-1DFB-444A-94EF-017CC896CBEA}" dt="2022-02-08T01:35:27.840" v="2910" actId="478"/>
          <ac:spMkLst>
            <pc:docMk/>
            <pc:sldMk cId="3590482910" sldId="314"/>
            <ac:spMk id="25" creationId="{391F6ED1-21FB-4755-B0D1-C70BC923F5B4}"/>
          </ac:spMkLst>
        </pc:spChg>
        <pc:spChg chg="del mod">
          <ac:chgData name="JOUNG JEEWOON4" userId="9b6541547d8caadf" providerId="LiveId" clId="{A6E2321B-1DFB-444A-94EF-017CC896CBEA}" dt="2022-02-08T01:35:35.521" v="2913" actId="21"/>
          <ac:spMkLst>
            <pc:docMk/>
            <pc:sldMk cId="3590482910" sldId="314"/>
            <ac:spMk id="26" creationId="{A2929CAB-8538-47AC-AFC4-8C7F02B60596}"/>
          </ac:spMkLst>
        </pc:spChg>
        <pc:spChg chg="del">
          <ac:chgData name="JOUNG JEEWOON4" userId="9b6541547d8caadf" providerId="LiveId" clId="{A6E2321B-1DFB-444A-94EF-017CC896CBEA}" dt="2022-02-08T01:36:05.984" v="2924" actId="478"/>
          <ac:spMkLst>
            <pc:docMk/>
            <pc:sldMk cId="3590482910" sldId="314"/>
            <ac:spMk id="27" creationId="{0CD6E9C8-F1D1-4B08-9B71-D07C7BAFA5D8}"/>
          </ac:spMkLst>
        </pc:spChg>
        <pc:spChg chg="add mod">
          <ac:chgData name="JOUNG JEEWOON4" userId="9b6541547d8caadf" providerId="LiveId" clId="{A6E2321B-1DFB-444A-94EF-017CC896CBEA}" dt="2022-02-08T01:38:40.320" v="3375" actId="20577"/>
          <ac:spMkLst>
            <pc:docMk/>
            <pc:sldMk cId="3590482910" sldId="314"/>
            <ac:spMk id="28" creationId="{5300315A-C2A4-4467-87E8-8705E829605C}"/>
          </ac:spMkLst>
        </pc:spChg>
        <pc:spChg chg="add del mod">
          <ac:chgData name="JOUNG JEEWOON4" userId="9b6541547d8caadf" providerId="LiveId" clId="{A6E2321B-1DFB-444A-94EF-017CC896CBEA}" dt="2022-02-08T01:39:54.273" v="3389" actId="21"/>
          <ac:spMkLst>
            <pc:docMk/>
            <pc:sldMk cId="3590482910" sldId="314"/>
            <ac:spMk id="29" creationId="{6AE1F0B1-C1C7-4B23-9B8F-F7E2B0099009}"/>
          </ac:spMkLst>
        </pc:spChg>
        <pc:picChg chg="add del mod">
          <ac:chgData name="JOUNG JEEWOON4" userId="9b6541547d8caadf" providerId="LiveId" clId="{A6E2321B-1DFB-444A-94EF-017CC896CBEA}" dt="2022-02-15T07:59:00.940" v="25967" actId="21"/>
          <ac:picMkLst>
            <pc:docMk/>
            <pc:sldMk cId="3590482910" sldId="314"/>
            <ac:picMk id="24" creationId="{8086D08F-42F8-45DD-A11B-397F558D6C31}"/>
          </ac:picMkLst>
        </pc:picChg>
        <pc:cxnChg chg="add mod">
          <ac:chgData name="JOUNG JEEWOON4" userId="9b6541547d8caadf" providerId="LiveId" clId="{A6E2321B-1DFB-444A-94EF-017CC896CBEA}" dt="2022-02-08T01:35:55.928" v="2923" actId="14100"/>
          <ac:cxnSpMkLst>
            <pc:docMk/>
            <pc:sldMk cId="3590482910" sldId="314"/>
            <ac:cxnSpMk id="21" creationId="{46688477-8791-4371-85B5-C6F6BF3AF667}"/>
          </ac:cxnSpMkLst>
        </pc:cxnChg>
      </pc:sldChg>
      <pc:sldChg chg="addSp delSp modSp add mod">
        <pc:chgData name="JOUNG JEEWOON4" userId="9b6541547d8caadf" providerId="LiveId" clId="{A6E2321B-1DFB-444A-94EF-017CC896CBEA}" dt="2022-02-15T08:11:09.134" v="26947" actId="20577"/>
        <pc:sldMkLst>
          <pc:docMk/>
          <pc:sldMk cId="1689347098" sldId="315"/>
        </pc:sldMkLst>
        <pc:spChg chg="add del mod">
          <ac:chgData name="JOUNG JEEWOON4" userId="9b6541547d8caadf" providerId="LiveId" clId="{A6E2321B-1DFB-444A-94EF-017CC896CBEA}" dt="2022-02-08T01:39:57.164" v="3391"/>
          <ac:spMkLst>
            <pc:docMk/>
            <pc:sldMk cId="1689347098" sldId="315"/>
            <ac:spMk id="18" creationId="{BDF7A7B4-5FDB-4F08-9BCE-73B7E6A818AE}"/>
          </ac:spMkLst>
        </pc:spChg>
        <pc:spChg chg="add mod">
          <ac:chgData name="JOUNG JEEWOON4" userId="9b6541547d8caadf" providerId="LiveId" clId="{A6E2321B-1DFB-444A-94EF-017CC896CBEA}" dt="2022-02-08T01:40:00.155" v="3394"/>
          <ac:spMkLst>
            <pc:docMk/>
            <pc:sldMk cId="1689347098" sldId="315"/>
            <ac:spMk id="21" creationId="{BF8B12D0-282A-40E9-8010-5D47A5C213DC}"/>
          </ac:spMkLst>
        </pc:spChg>
        <pc:spChg chg="del mod">
          <ac:chgData name="JOUNG JEEWOON4" userId="9b6541547d8caadf" providerId="LiveId" clId="{A6E2321B-1DFB-444A-94EF-017CC896CBEA}" dt="2022-02-08T01:39:46.560" v="3382" actId="478"/>
          <ac:spMkLst>
            <pc:docMk/>
            <pc:sldMk cId="1689347098" sldId="315"/>
            <ac:spMk id="24" creationId="{68048B6A-85CA-43DB-8B85-B2A93D384AF4}"/>
          </ac:spMkLst>
        </pc:spChg>
        <pc:spChg chg="del">
          <ac:chgData name="JOUNG JEEWOON4" userId="9b6541547d8caadf" providerId="LiveId" clId="{A6E2321B-1DFB-444A-94EF-017CC896CBEA}" dt="2022-02-08T01:39:40.013" v="3379" actId="478"/>
          <ac:spMkLst>
            <pc:docMk/>
            <pc:sldMk cId="1689347098" sldId="315"/>
            <ac:spMk id="25" creationId="{391F6ED1-21FB-4755-B0D1-C70BC923F5B4}"/>
          </ac:spMkLst>
        </pc:spChg>
        <pc:spChg chg="del">
          <ac:chgData name="JOUNG JEEWOON4" userId="9b6541547d8caadf" providerId="LiveId" clId="{A6E2321B-1DFB-444A-94EF-017CC896CBEA}" dt="2022-02-08T01:39:38.987" v="3378" actId="478"/>
          <ac:spMkLst>
            <pc:docMk/>
            <pc:sldMk cId="1689347098" sldId="315"/>
            <ac:spMk id="26" creationId="{A2929CAB-8538-47AC-AFC4-8C7F02B60596}"/>
          </ac:spMkLst>
        </pc:spChg>
        <pc:spChg chg="del mod">
          <ac:chgData name="JOUNG JEEWOON4" userId="9b6541547d8caadf" providerId="LiveId" clId="{A6E2321B-1DFB-444A-94EF-017CC896CBEA}" dt="2022-02-08T01:39:59.883" v="3393" actId="478"/>
          <ac:spMkLst>
            <pc:docMk/>
            <pc:sldMk cId="1689347098" sldId="315"/>
            <ac:spMk id="27" creationId="{0CD6E9C8-F1D1-4B08-9B71-D07C7BAFA5D8}"/>
          </ac:spMkLst>
        </pc:spChg>
        <pc:spChg chg="add mod">
          <ac:chgData name="JOUNG JEEWOON4" userId="9b6541547d8caadf" providerId="LiveId" clId="{A6E2321B-1DFB-444A-94EF-017CC896CBEA}" dt="2022-02-08T01:40:16.985" v="3399" actId="14100"/>
          <ac:spMkLst>
            <pc:docMk/>
            <pc:sldMk cId="1689347098" sldId="315"/>
            <ac:spMk id="28" creationId="{45890D73-3343-4EF9-A331-8F5C06AB5735}"/>
          </ac:spMkLst>
        </pc:spChg>
        <pc:spChg chg="add mod">
          <ac:chgData name="JOUNG JEEWOON4" userId="9b6541547d8caadf" providerId="LiveId" clId="{A6E2321B-1DFB-444A-94EF-017CC896CBEA}" dt="2022-02-15T08:11:09.134" v="26947" actId="20577"/>
          <ac:spMkLst>
            <pc:docMk/>
            <pc:sldMk cId="1689347098" sldId="315"/>
            <ac:spMk id="29" creationId="{1EF9FB07-B239-4CE9-AF3E-12F901C0C53C}"/>
          </ac:spMkLst>
        </pc:spChg>
        <pc:cxnChg chg="add mod">
          <ac:chgData name="JOUNG JEEWOON4" userId="9b6541547d8caadf" providerId="LiveId" clId="{A6E2321B-1DFB-444A-94EF-017CC896CBEA}" dt="2022-02-08T01:40:11.986" v="3397" actId="14100"/>
          <ac:cxnSpMkLst>
            <pc:docMk/>
            <pc:sldMk cId="1689347098" sldId="315"/>
            <ac:cxnSpMk id="22" creationId="{CF130FD3-B1B1-43CB-8750-9434C49FCED2}"/>
          </ac:cxnSpMkLst>
        </pc:cxnChg>
      </pc:sldChg>
      <pc:sldChg chg="modSp add mod">
        <pc:chgData name="JOUNG JEEWOON4" userId="9b6541547d8caadf" providerId="LiveId" clId="{A6E2321B-1DFB-444A-94EF-017CC896CBEA}" dt="2022-02-15T08:24:45.288" v="27344" actId="20577"/>
        <pc:sldMkLst>
          <pc:docMk/>
          <pc:sldMk cId="444618071" sldId="316"/>
        </pc:sldMkLst>
        <pc:spChg chg="mod">
          <ac:chgData name="JOUNG JEEWOON4" userId="9b6541547d8caadf" providerId="LiveId" clId="{A6E2321B-1DFB-444A-94EF-017CC896CBEA}" dt="2022-02-15T08:24:45.288" v="27344" actId="20577"/>
          <ac:spMkLst>
            <pc:docMk/>
            <pc:sldMk cId="444618071" sldId="316"/>
            <ac:spMk id="9" creationId="{3F754CA6-2116-4FFB-A2BF-503ED643BA94}"/>
          </ac:spMkLst>
        </pc:spChg>
        <pc:spChg chg="mod">
          <ac:chgData name="JOUNG JEEWOON4" userId="9b6541547d8caadf" providerId="LiveId" clId="{A6E2321B-1DFB-444A-94EF-017CC896CBEA}" dt="2022-02-11T05:43:18.621" v="8056" actId="1076"/>
          <ac:spMkLst>
            <pc:docMk/>
            <pc:sldMk cId="444618071" sldId="316"/>
            <ac:spMk id="11" creationId="{54F64E8C-53C9-4CAF-9734-19131FFACA2A}"/>
          </ac:spMkLst>
        </pc:spChg>
      </pc:sldChg>
      <pc:sldChg chg="delSp modSp add del mod">
        <pc:chgData name="JOUNG JEEWOON4" userId="9b6541547d8caadf" providerId="LiveId" clId="{A6E2321B-1DFB-444A-94EF-017CC896CBEA}" dt="2022-02-11T05:42:57.458" v="8036" actId="47"/>
        <pc:sldMkLst>
          <pc:docMk/>
          <pc:sldMk cId="1814213238" sldId="317"/>
        </pc:sldMkLst>
        <pc:spChg chg="mod">
          <ac:chgData name="JOUNG JEEWOON4" userId="9b6541547d8caadf" providerId="LiveId" clId="{A6E2321B-1DFB-444A-94EF-017CC896CBEA}" dt="2022-02-10T07:12:01.154" v="4037"/>
          <ac:spMkLst>
            <pc:docMk/>
            <pc:sldMk cId="1814213238" sldId="317"/>
            <ac:spMk id="13" creationId="{1FFAEE6E-561F-4C28-8379-3A82C3ECF8D3}"/>
          </ac:spMkLst>
        </pc:spChg>
        <pc:spChg chg="mod">
          <ac:chgData name="JOUNG JEEWOON4" userId="9b6541547d8caadf" providerId="LiveId" clId="{A6E2321B-1DFB-444A-94EF-017CC896CBEA}" dt="2022-02-10T07:08:43.538" v="4015" actId="20577"/>
          <ac:spMkLst>
            <pc:docMk/>
            <pc:sldMk cId="1814213238" sldId="317"/>
            <ac:spMk id="16" creationId="{2904FCB9-3CFA-4B63-A943-6B9F4134E31F}"/>
          </ac:spMkLst>
        </pc:spChg>
        <pc:spChg chg="del">
          <ac:chgData name="JOUNG JEEWOON4" userId="9b6541547d8caadf" providerId="LiveId" clId="{A6E2321B-1DFB-444A-94EF-017CC896CBEA}" dt="2022-02-10T07:09:18.515" v="4019" actId="478"/>
          <ac:spMkLst>
            <pc:docMk/>
            <pc:sldMk cId="1814213238" sldId="317"/>
            <ac:spMk id="21" creationId="{88A8502A-EC97-4FED-80C0-D16F72CC9241}"/>
          </ac:spMkLst>
        </pc:spChg>
        <pc:spChg chg="del">
          <ac:chgData name="JOUNG JEEWOON4" userId="9b6541547d8caadf" providerId="LiveId" clId="{A6E2321B-1DFB-444A-94EF-017CC896CBEA}" dt="2022-02-10T07:09:17.401" v="4018" actId="478"/>
          <ac:spMkLst>
            <pc:docMk/>
            <pc:sldMk cId="1814213238" sldId="317"/>
            <ac:spMk id="22" creationId="{E6AAEBED-6EB3-4FED-8144-D45EFBD25359}"/>
          </ac:spMkLst>
        </pc:spChg>
        <pc:spChg chg="del">
          <ac:chgData name="JOUNG JEEWOON4" userId="9b6541547d8caadf" providerId="LiveId" clId="{A6E2321B-1DFB-444A-94EF-017CC896CBEA}" dt="2022-02-10T07:09:16.428" v="4017" actId="478"/>
          <ac:spMkLst>
            <pc:docMk/>
            <pc:sldMk cId="1814213238" sldId="317"/>
            <ac:spMk id="25" creationId="{3EFC8792-8712-402A-8A20-9A52D5637305}"/>
          </ac:spMkLst>
        </pc:spChg>
        <pc:picChg chg="del">
          <ac:chgData name="JOUNG JEEWOON4" userId="9b6541547d8caadf" providerId="LiveId" clId="{A6E2321B-1DFB-444A-94EF-017CC896CBEA}" dt="2022-02-10T07:09:14.483" v="4016" actId="478"/>
          <ac:picMkLst>
            <pc:docMk/>
            <pc:sldMk cId="1814213238" sldId="317"/>
            <ac:picMk id="8" creationId="{E5C3CD43-F5D2-4B7E-98E6-905B4414B04F}"/>
          </ac:picMkLst>
        </pc:picChg>
      </pc:sldChg>
      <pc:sldChg chg="modSp add mod">
        <pc:chgData name="JOUNG JEEWOON4" userId="9b6541547d8caadf" providerId="LiveId" clId="{A6E2321B-1DFB-444A-94EF-017CC896CBEA}" dt="2022-02-15T08:10:29.365" v="26896" actId="20577"/>
        <pc:sldMkLst>
          <pc:docMk/>
          <pc:sldMk cId="1212523448" sldId="318"/>
        </pc:sldMkLst>
        <pc:spChg chg="mod">
          <ac:chgData name="JOUNG JEEWOON4" userId="9b6541547d8caadf" providerId="LiveId" clId="{A6E2321B-1DFB-444A-94EF-017CC896CBEA}" dt="2022-02-15T08:10:29.365" v="26896" actId="20577"/>
          <ac:spMkLst>
            <pc:docMk/>
            <pc:sldMk cId="1212523448" sldId="318"/>
            <ac:spMk id="28" creationId="{DC646E2F-EFD3-4E57-A910-049A443B9DA9}"/>
          </ac:spMkLst>
        </pc:spChg>
      </pc:sldChg>
      <pc:sldChg chg="addSp delSp modSp add mod">
        <pc:chgData name="JOUNG JEEWOON4" userId="9b6541547d8caadf" providerId="LiveId" clId="{A6E2321B-1DFB-444A-94EF-017CC896CBEA}" dt="2022-02-15T08:09:52.818" v="26816" actId="20577"/>
        <pc:sldMkLst>
          <pc:docMk/>
          <pc:sldMk cId="474212419" sldId="319"/>
        </pc:sldMkLst>
        <pc:spChg chg="add del mod">
          <ac:chgData name="JOUNG JEEWOON4" userId="9b6541547d8caadf" providerId="LiveId" clId="{A6E2321B-1DFB-444A-94EF-017CC896CBEA}" dt="2022-02-11T01:32:39.370" v="5626" actId="478"/>
          <ac:spMkLst>
            <pc:docMk/>
            <pc:sldMk cId="474212419" sldId="319"/>
            <ac:spMk id="3" creationId="{A44CAAC0-B77F-4819-9AD1-067EEB0CA3BD}"/>
          </ac:spMkLst>
        </pc:spChg>
        <pc:spChg chg="add del mod">
          <ac:chgData name="JOUNG JEEWOON4" userId="9b6541547d8caadf" providerId="LiveId" clId="{A6E2321B-1DFB-444A-94EF-017CC896CBEA}" dt="2022-02-11T01:41:06.970" v="6002" actId="478"/>
          <ac:spMkLst>
            <pc:docMk/>
            <pc:sldMk cId="474212419" sldId="319"/>
            <ac:spMk id="7" creationId="{E84BD476-0B60-4995-AB4B-334EEE3345A6}"/>
          </ac:spMkLst>
        </pc:spChg>
        <pc:spChg chg="add del mod">
          <ac:chgData name="JOUNG JEEWOON4" userId="9b6541547d8caadf" providerId="LiveId" clId="{A6E2321B-1DFB-444A-94EF-017CC896CBEA}" dt="2022-02-11T01:41:06.970" v="6002" actId="478"/>
          <ac:spMkLst>
            <pc:docMk/>
            <pc:sldMk cId="474212419" sldId="319"/>
            <ac:spMk id="8" creationId="{47EBED86-225C-4628-9FD4-D083A38AC657}"/>
          </ac:spMkLst>
        </pc:spChg>
        <pc:spChg chg="mod">
          <ac:chgData name="JOUNG JEEWOON4" userId="9b6541547d8caadf" providerId="LiveId" clId="{A6E2321B-1DFB-444A-94EF-017CC896CBEA}" dt="2022-02-11T01:25:44.174" v="5199"/>
          <ac:spMkLst>
            <pc:docMk/>
            <pc:sldMk cId="474212419" sldId="319"/>
            <ac:spMk id="13" creationId="{1FFAEE6E-561F-4C28-8379-3A82C3ECF8D3}"/>
          </ac:spMkLst>
        </pc:spChg>
        <pc:spChg chg="mod">
          <ac:chgData name="JOUNG JEEWOON4" userId="9b6541547d8caadf" providerId="LiveId" clId="{A6E2321B-1DFB-444A-94EF-017CC896CBEA}" dt="2022-02-11T02:01:24.775" v="7446" actId="403"/>
          <ac:spMkLst>
            <pc:docMk/>
            <pc:sldMk cId="474212419" sldId="319"/>
            <ac:spMk id="18" creationId="{80E48F5D-ED18-4870-AB69-42E9205F7E4B}"/>
          </ac:spMkLst>
        </pc:spChg>
        <pc:spChg chg="mod">
          <ac:chgData name="JOUNG JEEWOON4" userId="9b6541547d8caadf" providerId="LiveId" clId="{A6E2321B-1DFB-444A-94EF-017CC896CBEA}" dt="2022-02-11T01:26:15.388" v="5236" actId="6549"/>
          <ac:spMkLst>
            <pc:docMk/>
            <pc:sldMk cId="474212419" sldId="319"/>
            <ac:spMk id="22" creationId="{3C7C3F9F-95D2-4C62-AD46-A809548781EC}"/>
          </ac:spMkLst>
        </pc:spChg>
        <pc:spChg chg="del">
          <ac:chgData name="JOUNG JEEWOON4" userId="9b6541547d8caadf" providerId="LiveId" clId="{A6E2321B-1DFB-444A-94EF-017CC896CBEA}" dt="2022-02-11T01:26:13.625" v="5235" actId="478"/>
          <ac:spMkLst>
            <pc:docMk/>
            <pc:sldMk cId="474212419" sldId="319"/>
            <ac:spMk id="29" creationId="{CE20A4D3-0322-4FC9-A678-05A7F6D7F75E}"/>
          </ac:spMkLst>
        </pc:spChg>
        <pc:spChg chg="add mod">
          <ac:chgData name="JOUNG JEEWOON4" userId="9b6541547d8caadf" providerId="LiveId" clId="{A6E2321B-1DFB-444A-94EF-017CC896CBEA}" dt="2022-02-15T08:09:52.818" v="26816" actId="20577"/>
          <ac:spMkLst>
            <pc:docMk/>
            <pc:sldMk cId="474212419" sldId="319"/>
            <ac:spMk id="47" creationId="{C1087E7B-3CEE-4DC4-8D0B-AEBE82C6300D}"/>
          </ac:spMkLst>
        </pc:spChg>
        <pc:spChg chg="del">
          <ac:chgData name="JOUNG JEEWOON4" userId="9b6541547d8caadf" providerId="LiveId" clId="{A6E2321B-1DFB-444A-94EF-017CC896CBEA}" dt="2022-02-11T01:26:21.799" v="5239" actId="478"/>
          <ac:spMkLst>
            <pc:docMk/>
            <pc:sldMk cId="474212419" sldId="319"/>
            <ac:spMk id="49" creationId="{6CAA0915-CBE8-43D9-A694-CA1141157A4B}"/>
          </ac:spMkLst>
        </pc:spChg>
        <pc:spChg chg="del">
          <ac:chgData name="JOUNG JEEWOON4" userId="9b6541547d8caadf" providerId="LiveId" clId="{A6E2321B-1DFB-444A-94EF-017CC896CBEA}" dt="2022-02-11T01:26:21.799" v="5239" actId="478"/>
          <ac:spMkLst>
            <pc:docMk/>
            <pc:sldMk cId="474212419" sldId="319"/>
            <ac:spMk id="50" creationId="{16D24FCC-8410-4893-B7E7-7A8DA48C13E5}"/>
          </ac:spMkLst>
        </pc:spChg>
        <pc:spChg chg="add del mod">
          <ac:chgData name="JOUNG JEEWOON4" userId="9b6541547d8caadf" providerId="LiveId" clId="{A6E2321B-1DFB-444A-94EF-017CC896CBEA}" dt="2022-02-11T01:41:06.970" v="6002" actId="478"/>
          <ac:spMkLst>
            <pc:docMk/>
            <pc:sldMk cId="474212419" sldId="319"/>
            <ac:spMk id="51" creationId="{1A2983B1-A307-4229-991C-F64BE7D9EC0E}"/>
          </ac:spMkLst>
        </pc:spChg>
        <pc:spChg chg="add del mod">
          <ac:chgData name="JOUNG JEEWOON4" userId="9b6541547d8caadf" providerId="LiveId" clId="{A6E2321B-1DFB-444A-94EF-017CC896CBEA}" dt="2022-02-11T01:41:06.970" v="6002" actId="478"/>
          <ac:spMkLst>
            <pc:docMk/>
            <pc:sldMk cId="474212419" sldId="319"/>
            <ac:spMk id="52" creationId="{FCD38090-B3A2-4169-8AC7-9DBF7528BF63}"/>
          </ac:spMkLst>
        </pc:spChg>
        <pc:spChg chg="add del mod">
          <ac:chgData name="JOUNG JEEWOON4" userId="9b6541547d8caadf" providerId="LiveId" clId="{A6E2321B-1DFB-444A-94EF-017CC896CBEA}" dt="2022-02-11T01:41:06.970" v="6002" actId="478"/>
          <ac:spMkLst>
            <pc:docMk/>
            <pc:sldMk cId="474212419" sldId="319"/>
            <ac:spMk id="53" creationId="{E56D08E8-0C9C-4B66-A948-CFCF4438969A}"/>
          </ac:spMkLst>
        </pc:spChg>
        <pc:spChg chg="add del mod">
          <ac:chgData name="JOUNG JEEWOON4" userId="9b6541547d8caadf" providerId="LiveId" clId="{A6E2321B-1DFB-444A-94EF-017CC896CBEA}" dt="2022-02-11T01:41:06.970" v="6002" actId="478"/>
          <ac:spMkLst>
            <pc:docMk/>
            <pc:sldMk cId="474212419" sldId="319"/>
            <ac:spMk id="54" creationId="{9EB78598-5C5C-40E2-8E2A-9957D2803CBB}"/>
          </ac:spMkLst>
        </pc:spChg>
        <pc:spChg chg="add del mod">
          <ac:chgData name="JOUNG JEEWOON4" userId="9b6541547d8caadf" providerId="LiveId" clId="{A6E2321B-1DFB-444A-94EF-017CC896CBEA}" dt="2022-02-11T01:41:06.970" v="6002" actId="478"/>
          <ac:spMkLst>
            <pc:docMk/>
            <pc:sldMk cId="474212419" sldId="319"/>
            <ac:spMk id="55" creationId="{C65ABB22-5680-4DA0-A69F-0FC77DD04752}"/>
          </ac:spMkLst>
        </pc:spChg>
        <pc:spChg chg="add del mod">
          <ac:chgData name="JOUNG JEEWOON4" userId="9b6541547d8caadf" providerId="LiveId" clId="{A6E2321B-1DFB-444A-94EF-017CC896CBEA}" dt="2022-02-11T01:41:06.970" v="6002" actId="478"/>
          <ac:spMkLst>
            <pc:docMk/>
            <pc:sldMk cId="474212419" sldId="319"/>
            <ac:spMk id="58" creationId="{23D48826-1DEC-474D-8A95-4B4F83CF0AE3}"/>
          </ac:spMkLst>
        </pc:spChg>
        <pc:spChg chg="add mod">
          <ac:chgData name="JOUNG JEEWOON4" userId="9b6541547d8caadf" providerId="LiveId" clId="{A6E2321B-1DFB-444A-94EF-017CC896CBEA}" dt="2022-02-11T01:41:07.329" v="6003"/>
          <ac:spMkLst>
            <pc:docMk/>
            <pc:sldMk cId="474212419" sldId="319"/>
            <ac:spMk id="77" creationId="{9B517DF3-BDE5-49F4-AA40-1F39C9B496D5}"/>
          </ac:spMkLst>
        </pc:spChg>
        <pc:spChg chg="add mod">
          <ac:chgData name="JOUNG JEEWOON4" userId="9b6541547d8caadf" providerId="LiveId" clId="{A6E2321B-1DFB-444A-94EF-017CC896CBEA}" dt="2022-02-11T01:41:07.329" v="6003"/>
          <ac:spMkLst>
            <pc:docMk/>
            <pc:sldMk cId="474212419" sldId="319"/>
            <ac:spMk id="78" creationId="{BA0C6E69-9213-4160-9C7C-603A3AAB24E7}"/>
          </ac:spMkLst>
        </pc:spChg>
        <pc:spChg chg="add mod">
          <ac:chgData name="JOUNG JEEWOON4" userId="9b6541547d8caadf" providerId="LiveId" clId="{A6E2321B-1DFB-444A-94EF-017CC896CBEA}" dt="2022-02-11T01:41:07.329" v="6003"/>
          <ac:spMkLst>
            <pc:docMk/>
            <pc:sldMk cId="474212419" sldId="319"/>
            <ac:spMk id="79" creationId="{23E90D00-F90E-4B08-8D15-8666A9D1AF83}"/>
          </ac:spMkLst>
        </pc:spChg>
        <pc:spChg chg="add mod">
          <ac:chgData name="JOUNG JEEWOON4" userId="9b6541547d8caadf" providerId="LiveId" clId="{A6E2321B-1DFB-444A-94EF-017CC896CBEA}" dt="2022-02-11T01:41:07.329" v="6003"/>
          <ac:spMkLst>
            <pc:docMk/>
            <pc:sldMk cId="474212419" sldId="319"/>
            <ac:spMk id="80" creationId="{82A67686-6DD0-425B-BBEC-4BCCC731853F}"/>
          </ac:spMkLst>
        </pc:spChg>
        <pc:spChg chg="add mod">
          <ac:chgData name="JOUNG JEEWOON4" userId="9b6541547d8caadf" providerId="LiveId" clId="{A6E2321B-1DFB-444A-94EF-017CC896CBEA}" dt="2022-02-11T01:41:07.329" v="6003"/>
          <ac:spMkLst>
            <pc:docMk/>
            <pc:sldMk cId="474212419" sldId="319"/>
            <ac:spMk id="81" creationId="{BABAD392-1B5D-40BA-AE24-3081EE808D34}"/>
          </ac:spMkLst>
        </pc:spChg>
        <pc:spChg chg="add mod">
          <ac:chgData name="JOUNG JEEWOON4" userId="9b6541547d8caadf" providerId="LiveId" clId="{A6E2321B-1DFB-444A-94EF-017CC896CBEA}" dt="2022-02-11T01:41:07.329" v="6003"/>
          <ac:spMkLst>
            <pc:docMk/>
            <pc:sldMk cId="474212419" sldId="319"/>
            <ac:spMk id="82" creationId="{5175F5E1-B33D-4D52-82DF-05BF69FC76C7}"/>
          </ac:spMkLst>
        </pc:spChg>
        <pc:spChg chg="add mod">
          <ac:chgData name="JOUNG JEEWOON4" userId="9b6541547d8caadf" providerId="LiveId" clId="{A6E2321B-1DFB-444A-94EF-017CC896CBEA}" dt="2022-02-11T01:41:07.329" v="6003"/>
          <ac:spMkLst>
            <pc:docMk/>
            <pc:sldMk cId="474212419" sldId="319"/>
            <ac:spMk id="83" creationId="{B0A68929-A08E-4727-A4F8-6D4DC7B91EE1}"/>
          </ac:spMkLst>
        </pc:spChg>
        <pc:spChg chg="add mod">
          <ac:chgData name="JOUNG JEEWOON4" userId="9b6541547d8caadf" providerId="LiveId" clId="{A6E2321B-1DFB-444A-94EF-017CC896CBEA}" dt="2022-02-11T01:41:07.329" v="6003"/>
          <ac:spMkLst>
            <pc:docMk/>
            <pc:sldMk cId="474212419" sldId="319"/>
            <ac:spMk id="84" creationId="{5FE68D5B-80F8-4D7B-A2FE-4531C93CE453}"/>
          </ac:spMkLst>
        </pc:spChg>
        <pc:grpChg chg="del mod">
          <ac:chgData name="JOUNG JEEWOON4" userId="9b6541547d8caadf" providerId="LiveId" clId="{A6E2321B-1DFB-444A-94EF-017CC896CBEA}" dt="2022-02-11T01:26:16.907" v="5237" actId="478"/>
          <ac:grpSpMkLst>
            <pc:docMk/>
            <pc:sldMk cId="474212419" sldId="319"/>
            <ac:grpSpMk id="28" creationId="{E8C22EE9-B094-4385-97C3-924D7F9EDCED}"/>
          </ac:grpSpMkLst>
        </pc:grpChg>
        <pc:grpChg chg="del">
          <ac:chgData name="JOUNG JEEWOON4" userId="9b6541547d8caadf" providerId="LiveId" clId="{A6E2321B-1DFB-444A-94EF-017CC896CBEA}" dt="2022-02-11T01:26:21.799" v="5239" actId="478"/>
          <ac:grpSpMkLst>
            <pc:docMk/>
            <pc:sldMk cId="474212419" sldId="319"/>
            <ac:grpSpMk id="59" creationId="{65B3CD00-482F-4A55-98FB-5A66B96A106F}"/>
          </ac:grpSpMkLst>
        </pc:grpChg>
        <pc:grpChg chg="del">
          <ac:chgData name="JOUNG JEEWOON4" userId="9b6541547d8caadf" providerId="LiveId" clId="{A6E2321B-1DFB-444A-94EF-017CC896CBEA}" dt="2022-02-11T01:26:21.799" v="5239" actId="478"/>
          <ac:grpSpMkLst>
            <pc:docMk/>
            <pc:sldMk cId="474212419" sldId="319"/>
            <ac:grpSpMk id="60" creationId="{82EF1708-57A0-40DD-8605-11B89AEF8042}"/>
          </ac:grpSpMkLst>
        </pc:grpChg>
        <pc:grpChg chg="del">
          <ac:chgData name="JOUNG JEEWOON4" userId="9b6541547d8caadf" providerId="LiveId" clId="{A6E2321B-1DFB-444A-94EF-017CC896CBEA}" dt="2022-02-11T01:26:21.799" v="5239" actId="478"/>
          <ac:grpSpMkLst>
            <pc:docMk/>
            <pc:sldMk cId="474212419" sldId="319"/>
            <ac:grpSpMk id="63" creationId="{1422D654-B292-4B4F-8749-8C5187F71B78}"/>
          </ac:grpSpMkLst>
        </pc:grpChg>
        <pc:grpChg chg="del">
          <ac:chgData name="JOUNG JEEWOON4" userId="9b6541547d8caadf" providerId="LiveId" clId="{A6E2321B-1DFB-444A-94EF-017CC896CBEA}" dt="2022-02-11T01:26:21.799" v="5239" actId="478"/>
          <ac:grpSpMkLst>
            <pc:docMk/>
            <pc:sldMk cId="474212419" sldId="319"/>
            <ac:grpSpMk id="66" creationId="{3DB6B000-0037-4F70-8A56-6C984F026793}"/>
          </ac:grpSpMkLst>
        </pc:grpChg>
        <pc:grpChg chg="del">
          <ac:chgData name="JOUNG JEEWOON4" userId="9b6541547d8caadf" providerId="LiveId" clId="{A6E2321B-1DFB-444A-94EF-017CC896CBEA}" dt="2022-02-11T01:26:18.488" v="5238" actId="478"/>
          <ac:grpSpMkLst>
            <pc:docMk/>
            <pc:sldMk cId="474212419" sldId="319"/>
            <ac:grpSpMk id="69" creationId="{D93EB2B5-0F59-4E28-9980-EF670D89258F}"/>
          </ac:grpSpMkLst>
        </pc:grpChg>
        <pc:cxnChg chg="mod">
          <ac:chgData name="JOUNG JEEWOON4" userId="9b6541547d8caadf" providerId="LiveId" clId="{A6E2321B-1DFB-444A-94EF-017CC896CBEA}" dt="2022-02-11T01:26:16.907" v="5237" actId="478"/>
          <ac:cxnSpMkLst>
            <pc:docMk/>
            <pc:sldMk cId="474212419" sldId="319"/>
            <ac:cxnSpMk id="6" creationId="{76964FBD-B16E-4BEB-9EC8-60BD4C4BC758}"/>
          </ac:cxnSpMkLst>
        </pc:cxnChg>
        <pc:cxnChg chg="mod">
          <ac:chgData name="JOUNG JEEWOON4" userId="9b6541547d8caadf" providerId="LiveId" clId="{A6E2321B-1DFB-444A-94EF-017CC896CBEA}" dt="2022-02-11T01:26:16.907" v="5237" actId="478"/>
          <ac:cxnSpMkLst>
            <pc:docMk/>
            <pc:sldMk cId="474212419" sldId="319"/>
            <ac:cxnSpMk id="24" creationId="{C6058783-EF47-45BB-BD6B-DCE90D2362E7}"/>
          </ac:cxnSpMkLst>
        </pc:cxnChg>
        <pc:cxnChg chg="mod">
          <ac:chgData name="JOUNG JEEWOON4" userId="9b6541547d8caadf" providerId="LiveId" clId="{A6E2321B-1DFB-444A-94EF-017CC896CBEA}" dt="2022-02-11T01:26:16.907" v="5237" actId="478"/>
          <ac:cxnSpMkLst>
            <pc:docMk/>
            <pc:sldMk cId="474212419" sldId="319"/>
            <ac:cxnSpMk id="25" creationId="{D3A65CBF-4132-43AA-969F-F1EEE19179EC}"/>
          </ac:cxnSpMkLst>
        </pc:cxnChg>
        <pc:cxnChg chg="mod">
          <ac:chgData name="JOUNG JEEWOON4" userId="9b6541547d8caadf" providerId="LiveId" clId="{A6E2321B-1DFB-444A-94EF-017CC896CBEA}" dt="2022-02-11T01:26:16.907" v="5237" actId="478"/>
          <ac:cxnSpMkLst>
            <pc:docMk/>
            <pc:sldMk cId="474212419" sldId="319"/>
            <ac:cxnSpMk id="27" creationId="{0CB3E3ED-B253-4F47-8503-3AF57C53C2DD}"/>
          </ac:cxnSpMkLst>
        </pc:cxnChg>
        <pc:cxnChg chg="del">
          <ac:chgData name="JOUNG JEEWOON4" userId="9b6541547d8caadf" providerId="LiveId" clId="{A6E2321B-1DFB-444A-94EF-017CC896CBEA}" dt="2022-02-11T01:26:21.799" v="5239" actId="478"/>
          <ac:cxnSpMkLst>
            <pc:docMk/>
            <pc:sldMk cId="474212419" sldId="319"/>
            <ac:cxnSpMk id="34" creationId="{4847A2B7-0654-4E58-93B0-E2EFF6CB9F78}"/>
          </ac:cxnSpMkLst>
        </pc:cxnChg>
        <pc:cxnChg chg="del">
          <ac:chgData name="JOUNG JEEWOON4" userId="9b6541547d8caadf" providerId="LiveId" clId="{A6E2321B-1DFB-444A-94EF-017CC896CBEA}" dt="2022-02-11T01:26:21.799" v="5239" actId="478"/>
          <ac:cxnSpMkLst>
            <pc:docMk/>
            <pc:sldMk cId="474212419" sldId="319"/>
            <ac:cxnSpMk id="35" creationId="{6C5F54EA-0A17-4D55-99A3-9C3D25A228FE}"/>
          </ac:cxnSpMkLst>
        </pc:cxnChg>
        <pc:cxnChg chg="del">
          <ac:chgData name="JOUNG JEEWOON4" userId="9b6541547d8caadf" providerId="LiveId" clId="{A6E2321B-1DFB-444A-94EF-017CC896CBEA}" dt="2022-02-11T01:26:21.799" v="5239" actId="478"/>
          <ac:cxnSpMkLst>
            <pc:docMk/>
            <pc:sldMk cId="474212419" sldId="319"/>
            <ac:cxnSpMk id="36" creationId="{85BF5E30-6F52-4447-BA45-62B869E404AC}"/>
          </ac:cxnSpMkLst>
        </pc:cxnChg>
        <pc:cxnChg chg="del">
          <ac:chgData name="JOUNG JEEWOON4" userId="9b6541547d8caadf" providerId="LiveId" clId="{A6E2321B-1DFB-444A-94EF-017CC896CBEA}" dt="2022-02-11T01:26:21.799" v="5239" actId="478"/>
          <ac:cxnSpMkLst>
            <pc:docMk/>
            <pc:sldMk cId="474212419" sldId="319"/>
            <ac:cxnSpMk id="37" creationId="{50F85F38-F35F-40AD-8092-3F2765F037ED}"/>
          </ac:cxnSpMkLst>
        </pc:cxnChg>
        <pc:cxnChg chg="del">
          <ac:chgData name="JOUNG JEEWOON4" userId="9b6541547d8caadf" providerId="LiveId" clId="{A6E2321B-1DFB-444A-94EF-017CC896CBEA}" dt="2022-02-11T01:26:21.799" v="5239" actId="478"/>
          <ac:cxnSpMkLst>
            <pc:docMk/>
            <pc:sldMk cId="474212419" sldId="319"/>
            <ac:cxnSpMk id="38" creationId="{33B86B5B-5C82-4436-ADFB-93E515D24F93}"/>
          </ac:cxnSpMkLst>
        </pc:cxnChg>
        <pc:cxnChg chg="del">
          <ac:chgData name="JOUNG JEEWOON4" userId="9b6541547d8caadf" providerId="LiveId" clId="{A6E2321B-1DFB-444A-94EF-017CC896CBEA}" dt="2022-02-11T01:26:21.799" v="5239" actId="478"/>
          <ac:cxnSpMkLst>
            <pc:docMk/>
            <pc:sldMk cId="474212419" sldId="319"/>
            <ac:cxnSpMk id="46" creationId="{302B9243-8099-4F28-8840-ED53B18AF220}"/>
          </ac:cxnSpMkLst>
        </pc:cxnChg>
        <pc:cxnChg chg="del mod">
          <ac:chgData name="JOUNG JEEWOON4" userId="9b6541547d8caadf" providerId="LiveId" clId="{A6E2321B-1DFB-444A-94EF-017CC896CBEA}" dt="2022-02-11T01:26:21.799" v="5239" actId="478"/>
          <ac:cxnSpMkLst>
            <pc:docMk/>
            <pc:sldMk cId="474212419" sldId="319"/>
            <ac:cxnSpMk id="72" creationId="{0EA54FE9-418A-41F3-961F-C7D8814369EB}"/>
          </ac:cxnSpMkLst>
        </pc:cxnChg>
        <pc:cxnChg chg="add del mod">
          <ac:chgData name="JOUNG JEEWOON4" userId="9b6541547d8caadf" providerId="LiveId" clId="{A6E2321B-1DFB-444A-94EF-017CC896CBEA}" dt="2022-02-11T01:41:06.970" v="6002" actId="478"/>
          <ac:cxnSpMkLst>
            <pc:docMk/>
            <pc:sldMk cId="474212419" sldId="319"/>
            <ac:cxnSpMk id="73" creationId="{F23A9281-0E09-49E2-AB8B-0F5A7CC029A6}"/>
          </ac:cxnSpMkLst>
        </pc:cxnChg>
        <pc:cxnChg chg="add del mod">
          <ac:chgData name="JOUNG JEEWOON4" userId="9b6541547d8caadf" providerId="LiveId" clId="{A6E2321B-1DFB-444A-94EF-017CC896CBEA}" dt="2022-02-11T01:38:25.369" v="5865" actId="478"/>
          <ac:cxnSpMkLst>
            <pc:docMk/>
            <pc:sldMk cId="474212419" sldId="319"/>
            <ac:cxnSpMk id="74" creationId="{D41F093D-4C9B-4380-9195-247323D47F9C}"/>
          </ac:cxnSpMkLst>
        </pc:cxnChg>
        <pc:cxnChg chg="add del mod">
          <ac:chgData name="JOUNG JEEWOON4" userId="9b6541547d8caadf" providerId="LiveId" clId="{A6E2321B-1DFB-444A-94EF-017CC896CBEA}" dt="2022-02-11T01:41:06.970" v="6002" actId="478"/>
          <ac:cxnSpMkLst>
            <pc:docMk/>
            <pc:sldMk cId="474212419" sldId="319"/>
            <ac:cxnSpMk id="75" creationId="{6E1C0689-F02D-4BA6-BE6A-30308505E2C0}"/>
          </ac:cxnSpMkLst>
        </pc:cxnChg>
        <pc:cxnChg chg="add del mod">
          <ac:chgData name="JOUNG JEEWOON4" userId="9b6541547d8caadf" providerId="LiveId" clId="{A6E2321B-1DFB-444A-94EF-017CC896CBEA}" dt="2022-02-11T01:41:06.970" v="6002" actId="478"/>
          <ac:cxnSpMkLst>
            <pc:docMk/>
            <pc:sldMk cId="474212419" sldId="319"/>
            <ac:cxnSpMk id="76" creationId="{1B26A80E-C2D8-4158-9951-7877C7911B72}"/>
          </ac:cxnSpMkLst>
        </pc:cxnChg>
        <pc:cxnChg chg="add mod">
          <ac:chgData name="JOUNG JEEWOON4" userId="9b6541547d8caadf" providerId="LiveId" clId="{A6E2321B-1DFB-444A-94EF-017CC896CBEA}" dt="2022-02-11T01:41:07.329" v="6003"/>
          <ac:cxnSpMkLst>
            <pc:docMk/>
            <pc:sldMk cId="474212419" sldId="319"/>
            <ac:cxnSpMk id="85" creationId="{7709B9D1-6A80-426C-811F-9A066A7A8EB3}"/>
          </ac:cxnSpMkLst>
        </pc:cxnChg>
        <pc:cxnChg chg="add mod">
          <ac:chgData name="JOUNG JEEWOON4" userId="9b6541547d8caadf" providerId="LiveId" clId="{A6E2321B-1DFB-444A-94EF-017CC896CBEA}" dt="2022-02-11T01:41:07.329" v="6003"/>
          <ac:cxnSpMkLst>
            <pc:docMk/>
            <pc:sldMk cId="474212419" sldId="319"/>
            <ac:cxnSpMk id="86" creationId="{C65FC879-4F52-4EF5-9E39-9A69A53C71CF}"/>
          </ac:cxnSpMkLst>
        </pc:cxnChg>
        <pc:cxnChg chg="add mod">
          <ac:chgData name="JOUNG JEEWOON4" userId="9b6541547d8caadf" providerId="LiveId" clId="{A6E2321B-1DFB-444A-94EF-017CC896CBEA}" dt="2022-02-11T01:41:07.329" v="6003"/>
          <ac:cxnSpMkLst>
            <pc:docMk/>
            <pc:sldMk cId="474212419" sldId="319"/>
            <ac:cxnSpMk id="87" creationId="{A6A8F65D-6DA0-4320-8535-C2F464944E46}"/>
          </ac:cxnSpMkLst>
        </pc:cxnChg>
      </pc:sldChg>
      <pc:sldChg chg="addSp delSp modSp add mod">
        <pc:chgData name="JOUNG JEEWOON4" userId="9b6541547d8caadf" providerId="LiveId" clId="{A6E2321B-1DFB-444A-94EF-017CC896CBEA}" dt="2022-02-15T08:10:03.773" v="26853" actId="20577"/>
        <pc:sldMkLst>
          <pc:docMk/>
          <pc:sldMk cId="1528822268" sldId="320"/>
        </pc:sldMkLst>
        <pc:spChg chg="add mod">
          <ac:chgData name="JOUNG JEEWOON4" userId="9b6541547d8caadf" providerId="LiveId" clId="{A6E2321B-1DFB-444A-94EF-017CC896CBEA}" dt="2022-02-11T01:46:14.678" v="6548" actId="692"/>
          <ac:spMkLst>
            <pc:docMk/>
            <pc:sldMk cId="1528822268" sldId="320"/>
            <ac:spMk id="3" creationId="{9E5E59A3-08A1-45B1-9852-A603E083557F}"/>
          </ac:spMkLst>
        </pc:spChg>
        <pc:spChg chg="del">
          <ac:chgData name="JOUNG JEEWOON4" userId="9b6541547d8caadf" providerId="LiveId" clId="{A6E2321B-1DFB-444A-94EF-017CC896CBEA}" dt="2022-02-11T01:41:02.351" v="6000" actId="21"/>
          <ac:spMkLst>
            <pc:docMk/>
            <pc:sldMk cId="1528822268" sldId="320"/>
            <ac:spMk id="7" creationId="{E84BD476-0B60-4995-AB4B-334EEE3345A6}"/>
          </ac:spMkLst>
        </pc:spChg>
        <pc:spChg chg="del mod">
          <ac:chgData name="JOUNG JEEWOON4" userId="9b6541547d8caadf" providerId="LiveId" clId="{A6E2321B-1DFB-444A-94EF-017CC896CBEA}" dt="2022-02-11T01:41:02.351" v="6000" actId="21"/>
          <ac:spMkLst>
            <pc:docMk/>
            <pc:sldMk cId="1528822268" sldId="320"/>
            <ac:spMk id="8" creationId="{47EBED86-225C-4628-9FD4-D083A38AC657}"/>
          </ac:spMkLst>
        </pc:spChg>
        <pc:spChg chg="mod">
          <ac:chgData name="JOUNG JEEWOON4" userId="9b6541547d8caadf" providerId="LiveId" clId="{A6E2321B-1DFB-444A-94EF-017CC896CBEA}" dt="2022-02-11T02:01:31.085" v="7447" actId="403"/>
          <ac:spMkLst>
            <pc:docMk/>
            <pc:sldMk cId="1528822268" sldId="320"/>
            <ac:spMk id="18" creationId="{80E48F5D-ED18-4870-AB69-42E9205F7E4B}"/>
          </ac:spMkLst>
        </pc:spChg>
        <pc:spChg chg="add mod">
          <ac:chgData name="JOUNG JEEWOON4" userId="9b6541547d8caadf" providerId="LiveId" clId="{A6E2321B-1DFB-444A-94EF-017CC896CBEA}" dt="2022-02-11T01:41:03.032" v="6001"/>
          <ac:spMkLst>
            <pc:docMk/>
            <pc:sldMk cId="1528822268" sldId="320"/>
            <ac:spMk id="22" creationId="{D427C8AD-934D-4EA1-A73C-3F8F32B194F4}"/>
          </ac:spMkLst>
        </pc:spChg>
        <pc:spChg chg="add mod">
          <ac:chgData name="JOUNG JEEWOON4" userId="9b6541547d8caadf" providerId="LiveId" clId="{A6E2321B-1DFB-444A-94EF-017CC896CBEA}" dt="2022-02-11T01:41:03.032" v="6001"/>
          <ac:spMkLst>
            <pc:docMk/>
            <pc:sldMk cId="1528822268" sldId="320"/>
            <ac:spMk id="23" creationId="{6BD6A7F9-6DE9-44D9-B071-94F330F4C721}"/>
          </ac:spMkLst>
        </pc:spChg>
        <pc:spChg chg="add del mod">
          <ac:chgData name="JOUNG JEEWOON4" userId="9b6541547d8caadf" providerId="LiveId" clId="{A6E2321B-1DFB-444A-94EF-017CC896CBEA}" dt="2022-02-11T01:44:24.765" v="6501" actId="478"/>
          <ac:spMkLst>
            <pc:docMk/>
            <pc:sldMk cId="1528822268" sldId="320"/>
            <ac:spMk id="24" creationId="{2DD19A7F-EAD9-4557-B0E4-E7F5EE4CDD76}"/>
          </ac:spMkLst>
        </pc:spChg>
        <pc:spChg chg="add mod">
          <ac:chgData name="JOUNG JEEWOON4" userId="9b6541547d8caadf" providerId="LiveId" clId="{A6E2321B-1DFB-444A-94EF-017CC896CBEA}" dt="2022-02-11T01:44:37.227" v="6508" actId="164"/>
          <ac:spMkLst>
            <pc:docMk/>
            <pc:sldMk cId="1528822268" sldId="320"/>
            <ac:spMk id="25" creationId="{36D45C5D-6034-4B16-A365-3C5E97D49C14}"/>
          </ac:spMkLst>
        </pc:spChg>
        <pc:spChg chg="add mod">
          <ac:chgData name="JOUNG JEEWOON4" userId="9b6541547d8caadf" providerId="LiveId" clId="{A6E2321B-1DFB-444A-94EF-017CC896CBEA}" dt="2022-02-11T01:41:03.032" v="6001"/>
          <ac:spMkLst>
            <pc:docMk/>
            <pc:sldMk cId="1528822268" sldId="320"/>
            <ac:spMk id="26" creationId="{F51F8F0A-AB98-498C-9270-614739037DD0}"/>
          </ac:spMkLst>
        </pc:spChg>
        <pc:spChg chg="add mod">
          <ac:chgData name="JOUNG JEEWOON4" userId="9b6541547d8caadf" providerId="LiveId" clId="{A6E2321B-1DFB-444A-94EF-017CC896CBEA}" dt="2022-02-11T01:47:08.115" v="6591" actId="1037"/>
          <ac:spMkLst>
            <pc:docMk/>
            <pc:sldMk cId="1528822268" sldId="320"/>
            <ac:spMk id="27" creationId="{E435A1E6-D814-4A14-A79E-7690824642CF}"/>
          </ac:spMkLst>
        </pc:spChg>
        <pc:spChg chg="add del mod">
          <ac:chgData name="JOUNG JEEWOON4" userId="9b6541547d8caadf" providerId="LiveId" clId="{A6E2321B-1DFB-444A-94EF-017CC896CBEA}" dt="2022-02-11T01:44:26.521" v="6503" actId="478"/>
          <ac:spMkLst>
            <pc:docMk/>
            <pc:sldMk cId="1528822268" sldId="320"/>
            <ac:spMk id="28" creationId="{CC55C54B-31D5-4716-9B20-3ABE740F2A24}"/>
          </ac:spMkLst>
        </pc:spChg>
        <pc:spChg chg="add mod">
          <ac:chgData name="JOUNG JEEWOON4" userId="9b6541547d8caadf" providerId="LiveId" clId="{A6E2321B-1DFB-444A-94EF-017CC896CBEA}" dt="2022-02-11T01:44:37.227" v="6508" actId="164"/>
          <ac:spMkLst>
            <pc:docMk/>
            <pc:sldMk cId="1528822268" sldId="320"/>
            <ac:spMk id="29" creationId="{306540DC-2752-437A-BDE9-1AF1B945EAAA}"/>
          </ac:spMkLst>
        </pc:spChg>
        <pc:spChg chg="add mod">
          <ac:chgData name="JOUNG JEEWOON4" userId="9b6541547d8caadf" providerId="LiveId" clId="{A6E2321B-1DFB-444A-94EF-017CC896CBEA}" dt="2022-02-11T01:47:05.693" v="6590" actId="1037"/>
          <ac:spMkLst>
            <pc:docMk/>
            <pc:sldMk cId="1528822268" sldId="320"/>
            <ac:spMk id="35" creationId="{6079BCB3-49DB-4482-A747-5EB68D9D7905}"/>
          </ac:spMkLst>
        </pc:spChg>
        <pc:spChg chg="add mod">
          <ac:chgData name="JOUNG JEEWOON4" userId="9b6541547d8caadf" providerId="LiveId" clId="{A6E2321B-1DFB-444A-94EF-017CC896CBEA}" dt="2022-02-11T01:47:58.700" v="6634" actId="1038"/>
          <ac:spMkLst>
            <pc:docMk/>
            <pc:sldMk cId="1528822268" sldId="320"/>
            <ac:spMk id="36" creationId="{D75695F2-1018-4DF2-AF2D-8EC7058CC9EA}"/>
          </ac:spMkLst>
        </pc:spChg>
        <pc:spChg chg="add mod">
          <ac:chgData name="JOUNG JEEWOON4" userId="9b6541547d8caadf" providerId="LiveId" clId="{A6E2321B-1DFB-444A-94EF-017CC896CBEA}" dt="2022-02-11T01:47:58.700" v="6634" actId="1038"/>
          <ac:spMkLst>
            <pc:docMk/>
            <pc:sldMk cId="1528822268" sldId="320"/>
            <ac:spMk id="37" creationId="{DAFA14E0-47AF-4438-BD69-D084D4F03BD1}"/>
          </ac:spMkLst>
        </pc:spChg>
        <pc:spChg chg="add mod">
          <ac:chgData name="JOUNG JEEWOON4" userId="9b6541547d8caadf" providerId="LiveId" clId="{A6E2321B-1DFB-444A-94EF-017CC896CBEA}" dt="2022-02-11T01:47:58.700" v="6634" actId="1038"/>
          <ac:spMkLst>
            <pc:docMk/>
            <pc:sldMk cId="1528822268" sldId="320"/>
            <ac:spMk id="38" creationId="{CA2A1F20-57B5-49C6-AB8D-896DFEE7AA7C}"/>
          </ac:spMkLst>
        </pc:spChg>
        <pc:spChg chg="add mod">
          <ac:chgData name="JOUNG JEEWOON4" userId="9b6541547d8caadf" providerId="LiveId" clId="{A6E2321B-1DFB-444A-94EF-017CC896CBEA}" dt="2022-02-11T01:47:58.700" v="6634" actId="1038"/>
          <ac:spMkLst>
            <pc:docMk/>
            <pc:sldMk cId="1528822268" sldId="320"/>
            <ac:spMk id="39" creationId="{E0B2F5E2-EF14-4A98-9CD7-F50DF1B08B5F}"/>
          </ac:spMkLst>
        </pc:spChg>
        <pc:spChg chg="mod">
          <ac:chgData name="JOUNG JEEWOON4" userId="9b6541547d8caadf" providerId="LiveId" clId="{A6E2321B-1DFB-444A-94EF-017CC896CBEA}" dt="2022-02-15T08:10:03.773" v="26853" actId="20577"/>
          <ac:spMkLst>
            <pc:docMk/>
            <pc:sldMk cId="1528822268" sldId="320"/>
            <ac:spMk id="47" creationId="{C1087E7B-3CEE-4DC4-8D0B-AEBE82C6300D}"/>
          </ac:spMkLst>
        </pc:spChg>
        <pc:spChg chg="del">
          <ac:chgData name="JOUNG JEEWOON4" userId="9b6541547d8caadf" providerId="LiveId" clId="{A6E2321B-1DFB-444A-94EF-017CC896CBEA}" dt="2022-02-11T01:41:02.351" v="6000" actId="21"/>
          <ac:spMkLst>
            <pc:docMk/>
            <pc:sldMk cId="1528822268" sldId="320"/>
            <ac:spMk id="51" creationId="{1A2983B1-A307-4229-991C-F64BE7D9EC0E}"/>
          </ac:spMkLst>
        </pc:spChg>
        <pc:spChg chg="del">
          <ac:chgData name="JOUNG JEEWOON4" userId="9b6541547d8caadf" providerId="LiveId" clId="{A6E2321B-1DFB-444A-94EF-017CC896CBEA}" dt="2022-02-11T01:41:02.351" v="6000" actId="21"/>
          <ac:spMkLst>
            <pc:docMk/>
            <pc:sldMk cId="1528822268" sldId="320"/>
            <ac:spMk id="52" creationId="{FCD38090-B3A2-4169-8AC7-9DBF7528BF63}"/>
          </ac:spMkLst>
        </pc:spChg>
        <pc:spChg chg="del">
          <ac:chgData name="JOUNG JEEWOON4" userId="9b6541547d8caadf" providerId="LiveId" clId="{A6E2321B-1DFB-444A-94EF-017CC896CBEA}" dt="2022-02-11T01:41:02.351" v="6000" actId="21"/>
          <ac:spMkLst>
            <pc:docMk/>
            <pc:sldMk cId="1528822268" sldId="320"/>
            <ac:spMk id="53" creationId="{E56D08E8-0C9C-4B66-A948-CFCF4438969A}"/>
          </ac:spMkLst>
        </pc:spChg>
        <pc:spChg chg="del mod">
          <ac:chgData name="JOUNG JEEWOON4" userId="9b6541547d8caadf" providerId="LiveId" clId="{A6E2321B-1DFB-444A-94EF-017CC896CBEA}" dt="2022-02-11T01:41:02.351" v="6000" actId="21"/>
          <ac:spMkLst>
            <pc:docMk/>
            <pc:sldMk cId="1528822268" sldId="320"/>
            <ac:spMk id="54" creationId="{9EB78598-5C5C-40E2-8E2A-9957D2803CBB}"/>
          </ac:spMkLst>
        </pc:spChg>
        <pc:spChg chg="del mod">
          <ac:chgData name="JOUNG JEEWOON4" userId="9b6541547d8caadf" providerId="LiveId" clId="{A6E2321B-1DFB-444A-94EF-017CC896CBEA}" dt="2022-02-11T01:41:02.351" v="6000" actId="21"/>
          <ac:spMkLst>
            <pc:docMk/>
            <pc:sldMk cId="1528822268" sldId="320"/>
            <ac:spMk id="55" creationId="{C65ABB22-5680-4DA0-A69F-0FC77DD04752}"/>
          </ac:spMkLst>
        </pc:spChg>
        <pc:spChg chg="del mod">
          <ac:chgData name="JOUNG JEEWOON4" userId="9b6541547d8caadf" providerId="LiveId" clId="{A6E2321B-1DFB-444A-94EF-017CC896CBEA}" dt="2022-02-11T01:41:02.351" v="6000" actId="21"/>
          <ac:spMkLst>
            <pc:docMk/>
            <pc:sldMk cId="1528822268" sldId="320"/>
            <ac:spMk id="58" creationId="{23D48826-1DEC-474D-8A95-4B4F83CF0AE3}"/>
          </ac:spMkLst>
        </pc:spChg>
        <pc:grpChg chg="add mod">
          <ac:chgData name="JOUNG JEEWOON4" userId="9b6541547d8caadf" providerId="LiveId" clId="{A6E2321B-1DFB-444A-94EF-017CC896CBEA}" dt="2022-02-11T01:44:40.738" v="6521" actId="1036"/>
          <ac:grpSpMkLst>
            <pc:docMk/>
            <pc:sldMk cId="1528822268" sldId="320"/>
            <ac:grpSpMk id="2" creationId="{AB26C36A-D30E-41DF-BAFB-D21CC97DD899}"/>
          </ac:grpSpMkLst>
        </pc:grpChg>
        <pc:cxnChg chg="add mod">
          <ac:chgData name="JOUNG JEEWOON4" userId="9b6541547d8caadf" providerId="LiveId" clId="{A6E2321B-1DFB-444A-94EF-017CC896CBEA}" dt="2022-02-11T01:41:03.032" v="6001"/>
          <ac:cxnSpMkLst>
            <pc:docMk/>
            <pc:sldMk cId="1528822268" sldId="320"/>
            <ac:cxnSpMk id="30" creationId="{F1CDE528-8AAB-47DC-B115-19B30E32D026}"/>
          </ac:cxnSpMkLst>
        </pc:cxnChg>
        <pc:cxnChg chg="add mod">
          <ac:chgData name="JOUNG JEEWOON4" userId="9b6541547d8caadf" providerId="LiveId" clId="{A6E2321B-1DFB-444A-94EF-017CC896CBEA}" dt="2022-02-11T01:41:03.032" v="6001"/>
          <ac:cxnSpMkLst>
            <pc:docMk/>
            <pc:sldMk cId="1528822268" sldId="320"/>
            <ac:cxnSpMk id="31" creationId="{C8D824B7-5B6B-4A78-BC24-BE35616062BF}"/>
          </ac:cxnSpMkLst>
        </pc:cxnChg>
        <pc:cxnChg chg="add mod">
          <ac:chgData name="JOUNG JEEWOON4" userId="9b6541547d8caadf" providerId="LiveId" clId="{A6E2321B-1DFB-444A-94EF-017CC896CBEA}" dt="2022-02-11T01:44:46.462" v="6540" actId="1036"/>
          <ac:cxnSpMkLst>
            <pc:docMk/>
            <pc:sldMk cId="1528822268" sldId="320"/>
            <ac:cxnSpMk id="32" creationId="{8FBA946F-6709-4453-BA03-2514A1FB878E}"/>
          </ac:cxnSpMkLst>
        </pc:cxnChg>
        <pc:cxnChg chg="del">
          <ac:chgData name="JOUNG JEEWOON4" userId="9b6541547d8caadf" providerId="LiveId" clId="{A6E2321B-1DFB-444A-94EF-017CC896CBEA}" dt="2022-02-11T01:41:02.351" v="6000" actId="21"/>
          <ac:cxnSpMkLst>
            <pc:docMk/>
            <pc:sldMk cId="1528822268" sldId="320"/>
            <ac:cxnSpMk id="73" creationId="{F23A9281-0E09-49E2-AB8B-0F5A7CC029A6}"/>
          </ac:cxnSpMkLst>
        </pc:cxnChg>
        <pc:cxnChg chg="del">
          <ac:chgData name="JOUNG JEEWOON4" userId="9b6541547d8caadf" providerId="LiveId" clId="{A6E2321B-1DFB-444A-94EF-017CC896CBEA}" dt="2022-02-11T01:41:02.351" v="6000" actId="21"/>
          <ac:cxnSpMkLst>
            <pc:docMk/>
            <pc:sldMk cId="1528822268" sldId="320"/>
            <ac:cxnSpMk id="75" creationId="{6E1C0689-F02D-4BA6-BE6A-30308505E2C0}"/>
          </ac:cxnSpMkLst>
        </pc:cxnChg>
        <pc:cxnChg chg="del">
          <ac:chgData name="JOUNG JEEWOON4" userId="9b6541547d8caadf" providerId="LiveId" clId="{A6E2321B-1DFB-444A-94EF-017CC896CBEA}" dt="2022-02-11T01:41:02.351" v="6000" actId="21"/>
          <ac:cxnSpMkLst>
            <pc:docMk/>
            <pc:sldMk cId="1528822268" sldId="320"/>
            <ac:cxnSpMk id="76" creationId="{1B26A80E-C2D8-4158-9951-7877C7911B72}"/>
          </ac:cxnSpMkLst>
        </pc:cxnChg>
      </pc:sldChg>
      <pc:sldChg chg="addSp delSp modSp add mod">
        <pc:chgData name="JOUNG JEEWOON4" userId="9b6541547d8caadf" providerId="LiveId" clId="{A6E2321B-1DFB-444A-94EF-017CC896CBEA}" dt="2022-02-15T08:10:14.378" v="26873" actId="20577"/>
        <pc:sldMkLst>
          <pc:docMk/>
          <pc:sldMk cId="1837328210" sldId="321"/>
        </pc:sldMkLst>
        <pc:spChg chg="mod">
          <ac:chgData name="JOUNG JEEWOON4" userId="9b6541547d8caadf" providerId="LiveId" clId="{A6E2321B-1DFB-444A-94EF-017CC896CBEA}" dt="2022-02-11T01:56:13.777" v="7279" actId="14100"/>
          <ac:spMkLst>
            <pc:docMk/>
            <pc:sldMk cId="1837328210" sldId="321"/>
            <ac:spMk id="3" creationId="{9E5E59A3-08A1-45B1-9852-A603E083557F}"/>
          </ac:spMkLst>
        </pc:spChg>
        <pc:spChg chg="mod">
          <ac:chgData name="JOUNG JEEWOON4" userId="9b6541547d8caadf" providerId="LiveId" clId="{A6E2321B-1DFB-444A-94EF-017CC896CBEA}" dt="2022-02-11T02:01:35.656" v="7448" actId="403"/>
          <ac:spMkLst>
            <pc:docMk/>
            <pc:sldMk cId="1837328210" sldId="321"/>
            <ac:spMk id="18" creationId="{80E48F5D-ED18-4870-AB69-42E9205F7E4B}"/>
          </ac:spMkLst>
        </pc:spChg>
        <pc:spChg chg="mod">
          <ac:chgData name="JOUNG JEEWOON4" userId="9b6541547d8caadf" providerId="LiveId" clId="{A6E2321B-1DFB-444A-94EF-017CC896CBEA}" dt="2022-02-11T01:54:23.641" v="7193" actId="164"/>
          <ac:spMkLst>
            <pc:docMk/>
            <pc:sldMk cId="1837328210" sldId="321"/>
            <ac:spMk id="22" creationId="{D427C8AD-934D-4EA1-A73C-3F8F32B194F4}"/>
          </ac:spMkLst>
        </pc:spChg>
        <pc:spChg chg="del">
          <ac:chgData name="JOUNG JEEWOON4" userId="9b6541547d8caadf" providerId="LiveId" clId="{A6E2321B-1DFB-444A-94EF-017CC896CBEA}" dt="2022-02-11T01:54:44.076" v="7223" actId="478"/>
          <ac:spMkLst>
            <pc:docMk/>
            <pc:sldMk cId="1837328210" sldId="321"/>
            <ac:spMk id="23" creationId="{6BD6A7F9-6DE9-44D9-B071-94F330F4C721}"/>
          </ac:spMkLst>
        </pc:spChg>
        <pc:spChg chg="mod">
          <ac:chgData name="JOUNG JEEWOON4" userId="9b6541547d8caadf" providerId="LiveId" clId="{A6E2321B-1DFB-444A-94EF-017CC896CBEA}" dt="2022-02-11T01:54:26.396" v="7198" actId="1036"/>
          <ac:spMkLst>
            <pc:docMk/>
            <pc:sldMk cId="1837328210" sldId="321"/>
            <ac:spMk id="26" creationId="{F51F8F0A-AB98-498C-9270-614739037DD0}"/>
          </ac:spMkLst>
        </pc:spChg>
        <pc:spChg chg="del">
          <ac:chgData name="JOUNG JEEWOON4" userId="9b6541547d8caadf" providerId="LiveId" clId="{A6E2321B-1DFB-444A-94EF-017CC896CBEA}" dt="2022-02-11T01:54:56.087" v="7232" actId="478"/>
          <ac:spMkLst>
            <pc:docMk/>
            <pc:sldMk cId="1837328210" sldId="321"/>
            <ac:spMk id="27" creationId="{E435A1E6-D814-4A14-A79E-7690824642CF}"/>
          </ac:spMkLst>
        </pc:spChg>
        <pc:spChg chg="add mod">
          <ac:chgData name="JOUNG JEEWOON4" userId="9b6541547d8caadf" providerId="LiveId" clId="{A6E2321B-1DFB-444A-94EF-017CC896CBEA}" dt="2022-02-11T01:56:02.267" v="7277" actId="1038"/>
          <ac:spMkLst>
            <pc:docMk/>
            <pc:sldMk cId="1837328210" sldId="321"/>
            <ac:spMk id="34" creationId="{4CFA8C15-5952-4A94-BAAD-520DEFB985C7}"/>
          </ac:spMkLst>
        </pc:spChg>
        <pc:spChg chg="del">
          <ac:chgData name="JOUNG JEEWOON4" userId="9b6541547d8caadf" providerId="LiveId" clId="{A6E2321B-1DFB-444A-94EF-017CC896CBEA}" dt="2022-02-11T01:54:44.841" v="7224" actId="478"/>
          <ac:spMkLst>
            <pc:docMk/>
            <pc:sldMk cId="1837328210" sldId="321"/>
            <ac:spMk id="35" creationId="{6079BCB3-49DB-4482-A747-5EB68D9D7905}"/>
          </ac:spMkLst>
        </pc:spChg>
        <pc:spChg chg="del">
          <ac:chgData name="JOUNG JEEWOON4" userId="9b6541547d8caadf" providerId="LiveId" clId="{A6E2321B-1DFB-444A-94EF-017CC896CBEA}" dt="2022-02-11T01:54:54.786" v="7231" actId="478"/>
          <ac:spMkLst>
            <pc:docMk/>
            <pc:sldMk cId="1837328210" sldId="321"/>
            <ac:spMk id="36" creationId="{D75695F2-1018-4DF2-AF2D-8EC7058CC9EA}"/>
          </ac:spMkLst>
        </pc:spChg>
        <pc:spChg chg="del">
          <ac:chgData name="JOUNG JEEWOON4" userId="9b6541547d8caadf" providerId="LiveId" clId="{A6E2321B-1DFB-444A-94EF-017CC896CBEA}" dt="2022-02-11T01:54:54.403" v="7230" actId="478"/>
          <ac:spMkLst>
            <pc:docMk/>
            <pc:sldMk cId="1837328210" sldId="321"/>
            <ac:spMk id="37" creationId="{DAFA14E0-47AF-4438-BD69-D084D4F03BD1}"/>
          </ac:spMkLst>
        </pc:spChg>
        <pc:spChg chg="del">
          <ac:chgData name="JOUNG JEEWOON4" userId="9b6541547d8caadf" providerId="LiveId" clId="{A6E2321B-1DFB-444A-94EF-017CC896CBEA}" dt="2022-02-11T01:54:54.036" v="7229" actId="478"/>
          <ac:spMkLst>
            <pc:docMk/>
            <pc:sldMk cId="1837328210" sldId="321"/>
            <ac:spMk id="38" creationId="{CA2A1F20-57B5-49C6-AB8D-896DFEE7AA7C}"/>
          </ac:spMkLst>
        </pc:spChg>
        <pc:spChg chg="del">
          <ac:chgData name="JOUNG JEEWOON4" userId="9b6541547d8caadf" providerId="LiveId" clId="{A6E2321B-1DFB-444A-94EF-017CC896CBEA}" dt="2022-02-11T01:54:53.290" v="7228" actId="478"/>
          <ac:spMkLst>
            <pc:docMk/>
            <pc:sldMk cId="1837328210" sldId="321"/>
            <ac:spMk id="39" creationId="{E0B2F5E2-EF14-4A98-9CD7-F50DF1B08B5F}"/>
          </ac:spMkLst>
        </pc:spChg>
        <pc:spChg chg="add mod">
          <ac:chgData name="JOUNG JEEWOON4" userId="9b6541547d8caadf" providerId="LiveId" clId="{A6E2321B-1DFB-444A-94EF-017CC896CBEA}" dt="2022-02-11T01:57:17.154" v="7340" actId="1038"/>
          <ac:spMkLst>
            <pc:docMk/>
            <pc:sldMk cId="1837328210" sldId="321"/>
            <ac:spMk id="40" creationId="{A60A95A7-5857-4BDE-84F7-A7B526F3FDF3}"/>
          </ac:spMkLst>
        </pc:spChg>
        <pc:spChg chg="add mod">
          <ac:chgData name="JOUNG JEEWOON4" userId="9b6541547d8caadf" providerId="LiveId" clId="{A6E2321B-1DFB-444A-94EF-017CC896CBEA}" dt="2022-02-11T01:57:18.540" v="7343" actId="1038"/>
          <ac:spMkLst>
            <pc:docMk/>
            <pc:sldMk cId="1837328210" sldId="321"/>
            <ac:spMk id="41" creationId="{75B98A80-39D0-46AE-9177-0EAE8764E103}"/>
          </ac:spMkLst>
        </pc:spChg>
        <pc:spChg chg="add del mod">
          <ac:chgData name="JOUNG JEEWOON4" userId="9b6541547d8caadf" providerId="LiveId" clId="{A6E2321B-1DFB-444A-94EF-017CC896CBEA}" dt="2022-02-11T01:57:11.156" v="7325" actId="478"/>
          <ac:spMkLst>
            <pc:docMk/>
            <pc:sldMk cId="1837328210" sldId="321"/>
            <ac:spMk id="42" creationId="{742CED00-9D22-496F-9BD2-DF4D8D4C4539}"/>
          </ac:spMkLst>
        </pc:spChg>
        <pc:spChg chg="add mod">
          <ac:chgData name="JOUNG JEEWOON4" userId="9b6541547d8caadf" providerId="LiveId" clId="{A6E2321B-1DFB-444A-94EF-017CC896CBEA}" dt="2022-02-11T01:56:51.744" v="7295" actId="1035"/>
          <ac:spMkLst>
            <pc:docMk/>
            <pc:sldMk cId="1837328210" sldId="321"/>
            <ac:spMk id="43" creationId="{1C15B8D5-EB7E-4FE3-812C-C3B656941371}"/>
          </ac:spMkLst>
        </pc:spChg>
        <pc:spChg chg="add mod">
          <ac:chgData name="JOUNG JEEWOON4" userId="9b6541547d8caadf" providerId="LiveId" clId="{A6E2321B-1DFB-444A-94EF-017CC896CBEA}" dt="2022-02-11T01:57:02.173" v="7324" actId="1035"/>
          <ac:spMkLst>
            <pc:docMk/>
            <pc:sldMk cId="1837328210" sldId="321"/>
            <ac:spMk id="45" creationId="{7E9B93D3-C08A-4512-B817-662CF6A53B0A}"/>
          </ac:spMkLst>
        </pc:spChg>
        <pc:spChg chg="add mod">
          <ac:chgData name="JOUNG JEEWOON4" userId="9b6541547d8caadf" providerId="LiveId" clId="{A6E2321B-1DFB-444A-94EF-017CC896CBEA}" dt="2022-02-11T01:57:24.179" v="7364" actId="1038"/>
          <ac:spMkLst>
            <pc:docMk/>
            <pc:sldMk cId="1837328210" sldId="321"/>
            <ac:spMk id="46" creationId="{A3DB2178-04EC-4C60-9D5E-BAE2DB22D5EA}"/>
          </ac:spMkLst>
        </pc:spChg>
        <pc:spChg chg="mod">
          <ac:chgData name="JOUNG JEEWOON4" userId="9b6541547d8caadf" providerId="LiveId" clId="{A6E2321B-1DFB-444A-94EF-017CC896CBEA}" dt="2022-02-15T08:10:14.378" v="26873" actId="20577"/>
          <ac:spMkLst>
            <pc:docMk/>
            <pc:sldMk cId="1837328210" sldId="321"/>
            <ac:spMk id="47" creationId="{C1087E7B-3CEE-4DC4-8D0B-AEBE82C6300D}"/>
          </ac:spMkLst>
        </pc:spChg>
        <pc:spChg chg="add mod">
          <ac:chgData name="JOUNG JEEWOON4" userId="9b6541547d8caadf" providerId="LiveId" clId="{A6E2321B-1DFB-444A-94EF-017CC896CBEA}" dt="2022-02-11T01:58:03.522" v="7402" actId="1038"/>
          <ac:spMkLst>
            <pc:docMk/>
            <pc:sldMk cId="1837328210" sldId="321"/>
            <ac:spMk id="48" creationId="{49573C52-17F1-454E-8A01-D8D3169DD5F7}"/>
          </ac:spMkLst>
        </pc:spChg>
        <pc:spChg chg="add del mod">
          <ac:chgData name="JOUNG JEEWOON4" userId="9b6541547d8caadf" providerId="LiveId" clId="{A6E2321B-1DFB-444A-94EF-017CC896CBEA}" dt="2022-02-11T01:57:11.773" v="7326" actId="478"/>
          <ac:spMkLst>
            <pc:docMk/>
            <pc:sldMk cId="1837328210" sldId="321"/>
            <ac:spMk id="49" creationId="{5E6F64C6-B307-47FB-BDCB-F1F8F7844D22}"/>
          </ac:spMkLst>
        </pc:spChg>
        <pc:grpChg chg="mod">
          <ac:chgData name="JOUNG JEEWOON4" userId="9b6541547d8caadf" providerId="LiveId" clId="{A6E2321B-1DFB-444A-94EF-017CC896CBEA}" dt="2022-02-11T01:55:30.566" v="7256" actId="1035"/>
          <ac:grpSpMkLst>
            <pc:docMk/>
            <pc:sldMk cId="1837328210" sldId="321"/>
            <ac:grpSpMk id="2" creationId="{AB26C36A-D30E-41DF-BAFB-D21CC97DD899}"/>
          </ac:grpSpMkLst>
        </pc:grpChg>
        <pc:grpChg chg="add mod">
          <ac:chgData name="JOUNG JEEWOON4" userId="9b6541547d8caadf" providerId="LiveId" clId="{A6E2321B-1DFB-444A-94EF-017CC896CBEA}" dt="2022-02-11T01:55:16.199" v="7244" actId="1037"/>
          <ac:grpSpMkLst>
            <pc:docMk/>
            <pc:sldMk cId="1837328210" sldId="321"/>
            <ac:grpSpMk id="6" creationId="{69292A90-6E14-4821-BF99-63F7DAD52FEA}"/>
          </ac:grpSpMkLst>
        </pc:grpChg>
        <pc:cxnChg chg="mod">
          <ac:chgData name="JOUNG JEEWOON4" userId="9b6541547d8caadf" providerId="LiveId" clId="{A6E2321B-1DFB-444A-94EF-017CC896CBEA}" dt="2022-02-11T01:56:13.777" v="7279" actId="14100"/>
          <ac:cxnSpMkLst>
            <pc:docMk/>
            <pc:sldMk cId="1837328210" sldId="321"/>
            <ac:cxnSpMk id="30" creationId="{F1CDE528-8AAB-47DC-B115-19B30E32D026}"/>
          </ac:cxnSpMkLst>
        </pc:cxnChg>
        <pc:cxnChg chg="del">
          <ac:chgData name="JOUNG JEEWOON4" userId="9b6541547d8caadf" providerId="LiveId" clId="{A6E2321B-1DFB-444A-94EF-017CC896CBEA}" dt="2022-02-11T01:55:35.427" v="7258" actId="478"/>
          <ac:cxnSpMkLst>
            <pc:docMk/>
            <pc:sldMk cId="1837328210" sldId="321"/>
            <ac:cxnSpMk id="31" creationId="{C8D824B7-5B6B-4A78-BC24-BE35616062BF}"/>
          </ac:cxnSpMkLst>
        </pc:cxnChg>
        <pc:cxnChg chg="del">
          <ac:chgData name="JOUNG JEEWOON4" userId="9b6541547d8caadf" providerId="LiveId" clId="{A6E2321B-1DFB-444A-94EF-017CC896CBEA}" dt="2022-02-11T01:55:28.009" v="7248" actId="478"/>
          <ac:cxnSpMkLst>
            <pc:docMk/>
            <pc:sldMk cId="1837328210" sldId="321"/>
            <ac:cxnSpMk id="32" creationId="{8FBA946F-6709-4453-BA03-2514A1FB878E}"/>
          </ac:cxnSpMkLst>
        </pc:cxnChg>
        <pc:cxnChg chg="add mod">
          <ac:chgData name="JOUNG JEEWOON4" userId="9b6541547d8caadf" providerId="LiveId" clId="{A6E2321B-1DFB-444A-94EF-017CC896CBEA}" dt="2022-02-11T01:55:24.678" v="7247" actId="1076"/>
          <ac:cxnSpMkLst>
            <pc:docMk/>
            <pc:sldMk cId="1837328210" sldId="321"/>
            <ac:cxnSpMk id="33" creationId="{AE64DF50-9A05-4400-8D12-B308589FD460}"/>
          </ac:cxnSpMkLst>
        </pc:cxnChg>
        <pc:cxnChg chg="add mod">
          <ac:chgData name="JOUNG JEEWOON4" userId="9b6541547d8caadf" providerId="LiveId" clId="{A6E2321B-1DFB-444A-94EF-017CC896CBEA}" dt="2022-02-11T01:57:52.928" v="7374" actId="14100"/>
          <ac:cxnSpMkLst>
            <pc:docMk/>
            <pc:sldMk cId="1837328210" sldId="321"/>
            <ac:cxnSpMk id="50" creationId="{07E924FD-5105-425E-A2C2-4FAC530B875C}"/>
          </ac:cxnSpMkLst>
        </pc:cxnChg>
        <pc:cxnChg chg="add mod">
          <ac:chgData name="JOUNG JEEWOON4" userId="9b6541547d8caadf" providerId="LiveId" clId="{A6E2321B-1DFB-444A-94EF-017CC896CBEA}" dt="2022-02-11T01:57:47.208" v="7373" actId="14100"/>
          <ac:cxnSpMkLst>
            <pc:docMk/>
            <pc:sldMk cId="1837328210" sldId="321"/>
            <ac:cxnSpMk id="51" creationId="{DB133B18-E0B9-4D06-B260-47124BCE9A03}"/>
          </ac:cxnSpMkLst>
        </pc:cxnChg>
        <pc:cxnChg chg="add mod">
          <ac:chgData name="JOUNG JEEWOON4" userId="9b6541547d8caadf" providerId="LiveId" clId="{A6E2321B-1DFB-444A-94EF-017CC896CBEA}" dt="2022-02-11T01:57:58.708" v="7376" actId="1076"/>
          <ac:cxnSpMkLst>
            <pc:docMk/>
            <pc:sldMk cId="1837328210" sldId="321"/>
            <ac:cxnSpMk id="52" creationId="{94BCCE3A-DDF1-412D-AE9A-94DA7786A9A9}"/>
          </ac:cxnSpMkLst>
        </pc:cxnChg>
        <pc:cxnChg chg="add mod">
          <ac:chgData name="JOUNG JEEWOON4" userId="9b6541547d8caadf" providerId="LiveId" clId="{A6E2321B-1DFB-444A-94EF-017CC896CBEA}" dt="2022-02-11T01:57:58.708" v="7376" actId="1076"/>
          <ac:cxnSpMkLst>
            <pc:docMk/>
            <pc:sldMk cId="1837328210" sldId="321"/>
            <ac:cxnSpMk id="53" creationId="{6E72902E-A272-4EBD-B9E7-D20A2AE83CA3}"/>
          </ac:cxnSpMkLst>
        </pc:cxnChg>
      </pc:sldChg>
      <pc:sldChg chg="addSp delSp modSp add del mod">
        <pc:chgData name="JOUNG JEEWOON4" userId="9b6541547d8caadf" providerId="LiveId" clId="{A6E2321B-1DFB-444A-94EF-017CC896CBEA}" dt="2022-02-15T08:13:18.416" v="27027"/>
        <pc:sldMkLst>
          <pc:docMk/>
          <pc:sldMk cId="3038377906" sldId="322"/>
        </pc:sldMkLst>
        <pc:spChg chg="del">
          <ac:chgData name="JOUNG JEEWOON4" userId="9b6541547d8caadf" providerId="LiveId" clId="{A6E2321B-1DFB-444A-94EF-017CC896CBEA}" dt="2022-02-11T05:46:30.518" v="8121" actId="478"/>
          <ac:spMkLst>
            <pc:docMk/>
            <pc:sldMk cId="3038377906" sldId="322"/>
            <ac:spMk id="6" creationId="{3C0EEBB0-8EE0-4FD6-8230-D7E5F2923752}"/>
          </ac:spMkLst>
        </pc:spChg>
        <pc:spChg chg="mod">
          <ac:chgData name="JOUNG JEEWOON4" userId="9b6541547d8caadf" providerId="LiveId" clId="{A6E2321B-1DFB-444A-94EF-017CC896CBEA}" dt="2022-02-11T05:45:10.697" v="8074" actId="20577"/>
          <ac:spMkLst>
            <pc:docMk/>
            <pc:sldMk cId="3038377906" sldId="322"/>
            <ac:spMk id="11" creationId="{4AB3D5D8-313B-402F-BD1E-C810B62DF5DF}"/>
          </ac:spMkLst>
        </pc:spChg>
        <pc:spChg chg="mod">
          <ac:chgData name="JOUNG JEEWOON4" userId="9b6541547d8caadf" providerId="LiveId" clId="{A6E2321B-1DFB-444A-94EF-017CC896CBEA}" dt="2022-02-11T05:46:40.534" v="8128" actId="20577"/>
          <ac:spMkLst>
            <pc:docMk/>
            <pc:sldMk cId="3038377906" sldId="322"/>
            <ac:spMk id="13" creationId="{1FFAEE6E-561F-4C28-8379-3A82C3ECF8D3}"/>
          </ac:spMkLst>
        </pc:spChg>
        <pc:spChg chg="mod">
          <ac:chgData name="JOUNG JEEWOON4" userId="9b6541547d8caadf" providerId="LiveId" clId="{A6E2321B-1DFB-444A-94EF-017CC896CBEA}" dt="2022-02-11T05:45:22.126" v="8104" actId="20577"/>
          <ac:spMkLst>
            <pc:docMk/>
            <pc:sldMk cId="3038377906" sldId="322"/>
            <ac:spMk id="14" creationId="{6500B0C1-26D6-4CF9-85FE-45DC2C141979}"/>
          </ac:spMkLst>
        </pc:spChg>
        <pc:spChg chg="add mod">
          <ac:chgData name="JOUNG JEEWOON4" userId="9b6541547d8caadf" providerId="LiveId" clId="{A6E2321B-1DFB-444A-94EF-017CC896CBEA}" dt="2022-02-15T08:13:18.416" v="27027"/>
          <ac:spMkLst>
            <pc:docMk/>
            <pc:sldMk cId="3038377906" sldId="322"/>
            <ac:spMk id="18" creationId="{302061A1-EA82-4BA0-A72A-080F2F7B0605}"/>
          </ac:spMkLst>
        </pc:spChg>
        <pc:spChg chg="del">
          <ac:chgData name="JOUNG JEEWOON4" userId="9b6541547d8caadf" providerId="LiveId" clId="{A6E2321B-1DFB-444A-94EF-017CC896CBEA}" dt="2022-02-11T05:46:32.869" v="8124" actId="478"/>
          <ac:spMkLst>
            <pc:docMk/>
            <pc:sldMk cId="3038377906" sldId="322"/>
            <ac:spMk id="19" creationId="{E02429F0-A184-4D30-903F-A5E9C407821E}"/>
          </ac:spMkLst>
        </pc:spChg>
        <pc:spChg chg="del">
          <ac:chgData name="JOUNG JEEWOON4" userId="9b6541547d8caadf" providerId="LiveId" clId="{A6E2321B-1DFB-444A-94EF-017CC896CBEA}" dt="2022-02-11T05:46:31.410" v="8122" actId="478"/>
          <ac:spMkLst>
            <pc:docMk/>
            <pc:sldMk cId="3038377906" sldId="322"/>
            <ac:spMk id="20" creationId="{E433051E-8C36-4517-9CD4-0DEA7A1BAE7F}"/>
          </ac:spMkLst>
        </pc:spChg>
        <pc:spChg chg="del mod">
          <ac:chgData name="JOUNG JEEWOON4" userId="9b6541547d8caadf" providerId="LiveId" clId="{A6E2321B-1DFB-444A-94EF-017CC896CBEA}" dt="2022-02-11T05:46:28.792" v="8119" actId="478"/>
          <ac:spMkLst>
            <pc:docMk/>
            <pc:sldMk cId="3038377906" sldId="322"/>
            <ac:spMk id="21" creationId="{BF8B12D0-282A-40E9-8010-5D47A5C213DC}"/>
          </ac:spMkLst>
        </pc:spChg>
        <pc:spChg chg="del">
          <ac:chgData name="JOUNG JEEWOON4" userId="9b6541547d8caadf" providerId="LiveId" clId="{A6E2321B-1DFB-444A-94EF-017CC896CBEA}" dt="2022-02-11T05:46:31.962" v="8123" actId="478"/>
          <ac:spMkLst>
            <pc:docMk/>
            <pc:sldMk cId="3038377906" sldId="322"/>
            <ac:spMk id="23" creationId="{B9A134AB-9C60-4941-997B-8A8DA11509AB}"/>
          </ac:spMkLst>
        </pc:spChg>
        <pc:spChg chg="del">
          <ac:chgData name="JOUNG JEEWOON4" userId="9b6541547d8caadf" providerId="LiveId" clId="{A6E2321B-1DFB-444A-94EF-017CC896CBEA}" dt="2022-02-11T05:46:27.477" v="8118" actId="478"/>
          <ac:spMkLst>
            <pc:docMk/>
            <pc:sldMk cId="3038377906" sldId="322"/>
            <ac:spMk id="28" creationId="{45890D73-3343-4EF9-A331-8F5C06AB5735}"/>
          </ac:spMkLst>
        </pc:spChg>
        <pc:spChg chg="del">
          <ac:chgData name="JOUNG JEEWOON4" userId="9b6541547d8caadf" providerId="LiveId" clId="{A6E2321B-1DFB-444A-94EF-017CC896CBEA}" dt="2022-02-11T05:46:34.810" v="8125" actId="478"/>
          <ac:spMkLst>
            <pc:docMk/>
            <pc:sldMk cId="3038377906" sldId="322"/>
            <ac:spMk id="29" creationId="{1EF9FB07-B239-4CE9-AF3E-12F901C0C53C}"/>
          </ac:spMkLst>
        </pc:spChg>
        <pc:picChg chg="del">
          <ac:chgData name="JOUNG JEEWOON4" userId="9b6541547d8caadf" providerId="LiveId" clId="{A6E2321B-1DFB-444A-94EF-017CC896CBEA}" dt="2022-02-11T05:46:25.941" v="8116" actId="478"/>
          <ac:picMkLst>
            <pc:docMk/>
            <pc:sldMk cId="3038377906" sldId="322"/>
            <ac:picMk id="3" creationId="{F58B5900-3D18-4D6B-9AD1-891F91DC0BDB}"/>
          </ac:picMkLst>
        </pc:picChg>
        <pc:cxnChg chg="del mod">
          <ac:chgData name="JOUNG JEEWOON4" userId="9b6541547d8caadf" providerId="LiveId" clId="{A6E2321B-1DFB-444A-94EF-017CC896CBEA}" dt="2022-02-11T05:46:29.713" v="8120" actId="478"/>
          <ac:cxnSpMkLst>
            <pc:docMk/>
            <pc:sldMk cId="3038377906" sldId="322"/>
            <ac:cxnSpMk id="22" creationId="{CF130FD3-B1B1-43CB-8750-9434C49FCED2}"/>
          </ac:cxnSpMkLst>
        </pc:cxnChg>
      </pc:sldChg>
      <pc:sldChg chg="addSp delSp modSp add mod">
        <pc:chgData name="JOUNG JEEWOON4" userId="9b6541547d8caadf" providerId="LiveId" clId="{A6E2321B-1DFB-444A-94EF-017CC896CBEA}" dt="2022-02-11T06:08:39.147" v="8998" actId="1038"/>
        <pc:sldMkLst>
          <pc:docMk/>
          <pc:sldMk cId="2928306476" sldId="323"/>
        </pc:sldMkLst>
        <pc:spChg chg="add mod">
          <ac:chgData name="JOUNG JEEWOON4" userId="9b6541547d8caadf" providerId="LiveId" clId="{A6E2321B-1DFB-444A-94EF-017CC896CBEA}" dt="2022-02-11T06:08:39.147" v="8998" actId="1038"/>
          <ac:spMkLst>
            <pc:docMk/>
            <pc:sldMk cId="2928306476" sldId="323"/>
            <ac:spMk id="8" creationId="{32016FBC-3BBB-490B-B2E3-5AEFED1EFFEA}"/>
          </ac:spMkLst>
        </pc:spChg>
        <pc:spChg chg="add del mod">
          <ac:chgData name="JOUNG JEEWOON4" userId="9b6541547d8caadf" providerId="LiveId" clId="{A6E2321B-1DFB-444A-94EF-017CC896CBEA}" dt="2022-02-11T06:04:12.702" v="8897" actId="478"/>
          <ac:spMkLst>
            <pc:docMk/>
            <pc:sldMk cId="2928306476" sldId="323"/>
            <ac:spMk id="15" creationId="{DD650D62-1AFD-4FB0-8504-0C8F2D4D1C53}"/>
          </ac:spMkLst>
        </pc:spChg>
        <pc:spChg chg="add mod">
          <ac:chgData name="JOUNG JEEWOON4" userId="9b6541547d8caadf" providerId="LiveId" clId="{A6E2321B-1DFB-444A-94EF-017CC896CBEA}" dt="2022-02-11T06:06:45.562" v="8966" actId="14100"/>
          <ac:spMkLst>
            <pc:docMk/>
            <pc:sldMk cId="2928306476" sldId="323"/>
            <ac:spMk id="16" creationId="{219739D0-06FC-456F-999D-9A54252C6781}"/>
          </ac:spMkLst>
        </pc:spChg>
        <pc:spChg chg="add mod">
          <ac:chgData name="JOUNG JEEWOON4" userId="9b6541547d8caadf" providerId="LiveId" clId="{A6E2321B-1DFB-444A-94EF-017CC896CBEA}" dt="2022-02-11T06:08:33.331" v="8978" actId="692"/>
          <ac:spMkLst>
            <pc:docMk/>
            <pc:sldMk cId="2928306476" sldId="323"/>
            <ac:spMk id="17" creationId="{5ACAF544-36CB-41AB-9E88-91A97627ED61}"/>
          </ac:spMkLst>
        </pc:spChg>
        <pc:spChg chg="del">
          <ac:chgData name="JOUNG JEEWOON4" userId="9b6541547d8caadf" providerId="LiveId" clId="{A6E2321B-1DFB-444A-94EF-017CC896CBEA}" dt="2022-02-11T06:02:47.950" v="8882" actId="478"/>
          <ac:spMkLst>
            <pc:docMk/>
            <pc:sldMk cId="2928306476" sldId="323"/>
            <ac:spMk id="18" creationId="{302061A1-EA82-4BA0-A72A-080F2F7B0605}"/>
          </ac:spMkLst>
        </pc:spChg>
        <pc:picChg chg="add del mod">
          <ac:chgData name="JOUNG JEEWOON4" userId="9b6541547d8caadf" providerId="LiveId" clId="{A6E2321B-1DFB-444A-94EF-017CC896CBEA}" dt="2022-02-11T06:03:40.743" v="8889" actId="478"/>
          <ac:picMkLst>
            <pc:docMk/>
            <pc:sldMk cId="2928306476" sldId="323"/>
            <ac:picMk id="3" creationId="{1542D096-D154-4219-99FE-76AA9DFE5021}"/>
          </ac:picMkLst>
        </pc:picChg>
        <pc:picChg chg="add del mod">
          <ac:chgData name="JOUNG JEEWOON4" userId="9b6541547d8caadf" providerId="LiveId" clId="{A6E2321B-1DFB-444A-94EF-017CC896CBEA}" dt="2022-02-11T06:04:46.777" v="8910" actId="478"/>
          <ac:picMkLst>
            <pc:docMk/>
            <pc:sldMk cId="2928306476" sldId="323"/>
            <ac:picMk id="7" creationId="{F307258C-FDBA-48DD-A49C-3484690F3C36}"/>
          </ac:picMkLst>
        </pc:picChg>
        <pc:picChg chg="add mod ord">
          <ac:chgData name="JOUNG JEEWOON4" userId="9b6541547d8caadf" providerId="LiveId" clId="{A6E2321B-1DFB-444A-94EF-017CC896CBEA}" dt="2022-02-11T06:05:32.328" v="8931" actId="14100"/>
          <ac:picMkLst>
            <pc:docMk/>
            <pc:sldMk cId="2928306476" sldId="323"/>
            <ac:picMk id="10" creationId="{EC7B5B3A-95C4-4E8E-B231-1BFDA4430F84}"/>
          </ac:picMkLst>
        </pc:picChg>
      </pc:sldChg>
      <pc:sldChg chg="addSp delSp modSp add mod">
        <pc:chgData name="JOUNG JEEWOON4" userId="9b6541547d8caadf" providerId="LiveId" clId="{A6E2321B-1DFB-444A-94EF-017CC896CBEA}" dt="2022-02-15T00:36:14.670" v="19075" actId="14100"/>
        <pc:sldMkLst>
          <pc:docMk/>
          <pc:sldMk cId="753482327" sldId="324"/>
        </pc:sldMkLst>
        <pc:spChg chg="mod">
          <ac:chgData name="JOUNG JEEWOON4" userId="9b6541547d8caadf" providerId="LiveId" clId="{A6E2321B-1DFB-444A-94EF-017CC896CBEA}" dt="2022-02-11T06:18:47.672" v="9036" actId="1038"/>
          <ac:spMkLst>
            <pc:docMk/>
            <pc:sldMk cId="753482327" sldId="324"/>
            <ac:spMk id="8" creationId="{32016FBC-3BBB-490B-B2E3-5AEFED1EFFEA}"/>
          </ac:spMkLst>
        </pc:spChg>
        <pc:spChg chg="mod">
          <ac:chgData name="JOUNG JEEWOON4" userId="9b6541547d8caadf" providerId="LiveId" clId="{A6E2321B-1DFB-444A-94EF-017CC896CBEA}" dt="2022-02-11T06:20:20.216" v="9113" actId="14100"/>
          <ac:spMkLst>
            <pc:docMk/>
            <pc:sldMk cId="753482327" sldId="324"/>
            <ac:spMk id="16" creationId="{219739D0-06FC-456F-999D-9A54252C6781}"/>
          </ac:spMkLst>
        </pc:spChg>
        <pc:spChg chg="del">
          <ac:chgData name="JOUNG JEEWOON4" userId="9b6541547d8caadf" providerId="LiveId" clId="{A6E2321B-1DFB-444A-94EF-017CC896CBEA}" dt="2022-02-11T06:18:33.907" v="9025" actId="478"/>
          <ac:spMkLst>
            <pc:docMk/>
            <pc:sldMk cId="753482327" sldId="324"/>
            <ac:spMk id="17" creationId="{5ACAF544-36CB-41AB-9E88-91A97627ED61}"/>
          </ac:spMkLst>
        </pc:spChg>
        <pc:spChg chg="add mod">
          <ac:chgData name="JOUNG JEEWOON4" userId="9b6541547d8caadf" providerId="LiveId" clId="{A6E2321B-1DFB-444A-94EF-017CC896CBEA}" dt="2022-02-15T00:36:14.670" v="19075" actId="14100"/>
          <ac:spMkLst>
            <pc:docMk/>
            <pc:sldMk cId="753482327" sldId="324"/>
            <ac:spMk id="17" creationId="{AA73FD15-3ECC-49BF-AB6F-988817A48111}"/>
          </ac:spMkLst>
        </pc:spChg>
        <pc:picChg chg="add del mod ord">
          <ac:chgData name="JOUNG JEEWOON4" userId="9b6541547d8caadf" providerId="LiveId" clId="{A6E2321B-1DFB-444A-94EF-017CC896CBEA}" dt="2022-02-11T06:17:13.417" v="9010" actId="478"/>
          <ac:picMkLst>
            <pc:docMk/>
            <pc:sldMk cId="753482327" sldId="324"/>
            <ac:picMk id="3" creationId="{A51D6335-2E3B-458E-84AC-F4ACA4CD5E5C}"/>
          </ac:picMkLst>
        </pc:picChg>
        <pc:picChg chg="add del mod">
          <ac:chgData name="JOUNG JEEWOON4" userId="9b6541547d8caadf" providerId="LiveId" clId="{A6E2321B-1DFB-444A-94EF-017CC896CBEA}" dt="2022-02-11T06:17:39.382" v="9014" actId="478"/>
          <ac:picMkLst>
            <pc:docMk/>
            <pc:sldMk cId="753482327" sldId="324"/>
            <ac:picMk id="7" creationId="{06FFA1BE-72A8-4C28-9A7A-D9A8800C2E54}"/>
          </ac:picMkLst>
        </pc:picChg>
        <pc:picChg chg="del">
          <ac:chgData name="JOUNG JEEWOON4" userId="9b6541547d8caadf" providerId="LiveId" clId="{A6E2321B-1DFB-444A-94EF-017CC896CBEA}" dt="2022-02-11T06:16:39.520" v="9000" actId="478"/>
          <ac:picMkLst>
            <pc:docMk/>
            <pc:sldMk cId="753482327" sldId="324"/>
            <ac:picMk id="10" creationId="{EC7B5B3A-95C4-4E8E-B231-1BFDA4430F84}"/>
          </ac:picMkLst>
        </pc:picChg>
        <pc:picChg chg="add mod ord">
          <ac:chgData name="JOUNG JEEWOON4" userId="9b6541547d8caadf" providerId="LiveId" clId="{A6E2321B-1DFB-444A-94EF-017CC896CBEA}" dt="2022-02-11T06:18:16.212" v="9021" actId="167"/>
          <ac:picMkLst>
            <pc:docMk/>
            <pc:sldMk cId="753482327" sldId="324"/>
            <ac:picMk id="15" creationId="{6ED7C3B1-E82A-4C09-A351-CA1DD5B7E824}"/>
          </ac:picMkLst>
        </pc:picChg>
        <pc:picChg chg="add del">
          <ac:chgData name="JOUNG JEEWOON4" userId="9b6541547d8caadf" providerId="LiveId" clId="{A6E2321B-1DFB-444A-94EF-017CC896CBEA}" dt="2022-02-11T06:21:42.603" v="9115" actId="478"/>
          <ac:picMkLst>
            <pc:docMk/>
            <pc:sldMk cId="753482327" sldId="324"/>
            <ac:picMk id="19" creationId="{8E92745D-665B-4042-93C1-9004C46733C0}"/>
          </ac:picMkLst>
        </pc:picChg>
        <pc:picChg chg="add del mod">
          <ac:chgData name="JOUNG JEEWOON4" userId="9b6541547d8caadf" providerId="LiveId" clId="{A6E2321B-1DFB-444A-94EF-017CC896CBEA}" dt="2022-02-11T06:23:32.822" v="9126" actId="21"/>
          <ac:picMkLst>
            <pc:docMk/>
            <pc:sldMk cId="753482327" sldId="324"/>
            <ac:picMk id="21" creationId="{E58CAA1B-D0B6-4EE9-8C95-2342CA22F67B}"/>
          </ac:picMkLst>
        </pc:picChg>
      </pc:sldChg>
      <pc:sldChg chg="add del">
        <pc:chgData name="JOUNG JEEWOON4" userId="9b6541547d8caadf" providerId="LiveId" clId="{A6E2321B-1DFB-444A-94EF-017CC896CBEA}" dt="2022-02-11T06:02:51.448" v="8884" actId="47"/>
        <pc:sldMkLst>
          <pc:docMk/>
          <pc:sldMk cId="4089848085" sldId="324"/>
        </pc:sldMkLst>
      </pc:sldChg>
      <pc:sldChg chg="addSp delSp modSp add mod">
        <pc:chgData name="JOUNG JEEWOON4" userId="9b6541547d8caadf" providerId="LiveId" clId="{A6E2321B-1DFB-444A-94EF-017CC896CBEA}" dt="2022-02-15T08:13:26.141" v="27037"/>
        <pc:sldMkLst>
          <pc:docMk/>
          <pc:sldMk cId="1222726059" sldId="325"/>
        </pc:sldMkLst>
        <pc:spChg chg="mod">
          <ac:chgData name="JOUNG JEEWOON4" userId="9b6541547d8caadf" providerId="LiveId" clId="{A6E2321B-1DFB-444A-94EF-017CC896CBEA}" dt="2022-02-11T06:23:50.599" v="9132" actId="14100"/>
          <ac:spMkLst>
            <pc:docMk/>
            <pc:sldMk cId="1222726059" sldId="325"/>
            <ac:spMk id="8" creationId="{32016FBC-3BBB-490B-B2E3-5AEFED1EFFEA}"/>
          </ac:spMkLst>
        </pc:spChg>
        <pc:spChg chg="add mod">
          <ac:chgData name="JOUNG JEEWOON4" userId="9b6541547d8caadf" providerId="LiveId" clId="{A6E2321B-1DFB-444A-94EF-017CC896CBEA}" dt="2022-02-15T00:36:33.435" v="19080" actId="14100"/>
          <ac:spMkLst>
            <pc:docMk/>
            <pc:sldMk cId="1222726059" sldId="325"/>
            <ac:spMk id="15" creationId="{785CB1A9-9B2E-4BFE-8805-3680E8AEFA0B}"/>
          </ac:spMkLst>
        </pc:spChg>
        <pc:spChg chg="mod">
          <ac:chgData name="JOUNG JEEWOON4" userId="9b6541547d8caadf" providerId="LiveId" clId="{A6E2321B-1DFB-444A-94EF-017CC896CBEA}" dt="2022-02-11T06:24:28.461" v="9207" actId="14100"/>
          <ac:spMkLst>
            <pc:docMk/>
            <pc:sldMk cId="1222726059" sldId="325"/>
            <ac:spMk id="16" creationId="{219739D0-06FC-456F-999D-9A54252C6781}"/>
          </ac:spMkLst>
        </pc:spChg>
        <pc:spChg chg="add mod">
          <ac:chgData name="JOUNG JEEWOON4" userId="9b6541547d8caadf" providerId="LiveId" clId="{A6E2321B-1DFB-444A-94EF-017CC896CBEA}" dt="2022-02-15T08:13:26.141" v="27037"/>
          <ac:spMkLst>
            <pc:docMk/>
            <pc:sldMk cId="1222726059" sldId="325"/>
            <ac:spMk id="18" creationId="{747ED9FA-5EC9-496E-BAF3-B4F285939161}"/>
          </ac:spMkLst>
        </pc:spChg>
        <pc:picChg chg="add del mod">
          <ac:chgData name="JOUNG JEEWOON4" userId="9b6541547d8caadf" providerId="LiveId" clId="{A6E2321B-1DFB-444A-94EF-017CC896CBEA}" dt="2022-02-11T06:23:35.601" v="9127" actId="478"/>
          <ac:picMkLst>
            <pc:docMk/>
            <pc:sldMk cId="1222726059" sldId="325"/>
            <ac:picMk id="3" creationId="{5773A945-8187-49DC-AF31-FC26B9CD33E5}"/>
          </ac:picMkLst>
        </pc:picChg>
        <pc:picChg chg="del">
          <ac:chgData name="JOUNG JEEWOON4" userId="9b6541547d8caadf" providerId="LiveId" clId="{A6E2321B-1DFB-444A-94EF-017CC896CBEA}" dt="2022-02-11T06:23:16.461" v="9117" actId="478"/>
          <ac:picMkLst>
            <pc:docMk/>
            <pc:sldMk cId="1222726059" sldId="325"/>
            <ac:picMk id="15" creationId="{6ED7C3B1-E82A-4C09-A351-CA1DD5B7E824}"/>
          </ac:picMkLst>
        </pc:picChg>
        <pc:picChg chg="add mod ord">
          <ac:chgData name="JOUNG JEEWOON4" userId="9b6541547d8caadf" providerId="LiveId" clId="{A6E2321B-1DFB-444A-94EF-017CC896CBEA}" dt="2022-02-11T06:23:39.820" v="9129" actId="167"/>
          <ac:picMkLst>
            <pc:docMk/>
            <pc:sldMk cId="1222726059" sldId="325"/>
            <ac:picMk id="17" creationId="{D282F62A-CB51-4481-8E8B-26BF7CBC7752}"/>
          </ac:picMkLst>
        </pc:picChg>
      </pc:sldChg>
      <pc:sldChg chg="modSp add mod">
        <pc:chgData name="JOUNG JEEWOON4" userId="9b6541547d8caadf" providerId="LiveId" clId="{A6E2321B-1DFB-444A-94EF-017CC896CBEA}" dt="2022-02-15T08:13:36.039" v="27056"/>
        <pc:sldMkLst>
          <pc:docMk/>
          <pc:sldMk cId="1838459921" sldId="326"/>
        </pc:sldMkLst>
        <pc:spChg chg="mod">
          <ac:chgData name="JOUNG JEEWOON4" userId="9b6541547d8caadf" providerId="LiveId" clId="{A6E2321B-1DFB-444A-94EF-017CC896CBEA}" dt="2022-02-11T06:27:06.876" v="9395"/>
          <ac:spMkLst>
            <pc:docMk/>
            <pc:sldMk cId="1838459921" sldId="326"/>
            <ac:spMk id="13" creationId="{1FFAEE6E-561F-4C28-8379-3A82C3ECF8D3}"/>
          </ac:spMkLst>
        </pc:spChg>
        <pc:spChg chg="mod">
          <ac:chgData name="JOUNG JEEWOON4" userId="9b6541547d8caadf" providerId="LiveId" clId="{A6E2321B-1DFB-444A-94EF-017CC896CBEA}" dt="2022-02-11T06:27:15.662" v="9413"/>
          <ac:spMkLst>
            <pc:docMk/>
            <pc:sldMk cId="1838459921" sldId="326"/>
            <ac:spMk id="14" creationId="{6500B0C1-26D6-4CF9-85FE-45DC2C141979}"/>
          </ac:spMkLst>
        </pc:spChg>
        <pc:spChg chg="mod">
          <ac:chgData name="JOUNG JEEWOON4" userId="9b6541547d8caadf" providerId="LiveId" clId="{A6E2321B-1DFB-444A-94EF-017CC896CBEA}" dt="2022-02-15T08:13:36.039" v="27056"/>
          <ac:spMkLst>
            <pc:docMk/>
            <pc:sldMk cId="1838459921" sldId="326"/>
            <ac:spMk id="18" creationId="{302061A1-EA82-4BA0-A72A-080F2F7B0605}"/>
          </ac:spMkLst>
        </pc:spChg>
      </pc:sldChg>
      <pc:sldChg chg="addSp delSp modSp add mod">
        <pc:chgData name="JOUNG JEEWOON4" userId="9b6541547d8caadf" providerId="LiveId" clId="{A6E2321B-1DFB-444A-94EF-017CC896CBEA}" dt="2022-02-15T00:37:08.416" v="19086" actId="14100"/>
        <pc:sldMkLst>
          <pc:docMk/>
          <pc:sldMk cId="2887009216" sldId="327"/>
        </pc:sldMkLst>
        <pc:spChg chg="mod">
          <ac:chgData name="JOUNG JEEWOON4" userId="9b6541547d8caadf" providerId="LiveId" clId="{A6E2321B-1DFB-444A-94EF-017CC896CBEA}" dt="2022-02-11T06:35:13.977" v="10042" actId="14100"/>
          <ac:spMkLst>
            <pc:docMk/>
            <pc:sldMk cId="2887009216" sldId="327"/>
            <ac:spMk id="8" creationId="{32016FBC-3BBB-490B-B2E3-5AEFED1EFFEA}"/>
          </ac:spMkLst>
        </pc:spChg>
        <pc:spChg chg="mod">
          <ac:chgData name="JOUNG JEEWOON4" userId="9b6541547d8caadf" providerId="LiveId" clId="{A6E2321B-1DFB-444A-94EF-017CC896CBEA}" dt="2022-02-11T06:30:42.814" v="9968"/>
          <ac:spMkLst>
            <pc:docMk/>
            <pc:sldMk cId="2887009216" sldId="327"/>
            <ac:spMk id="13" creationId="{1FFAEE6E-561F-4C28-8379-3A82C3ECF8D3}"/>
          </ac:spMkLst>
        </pc:spChg>
        <pc:spChg chg="mod">
          <ac:chgData name="JOUNG JEEWOON4" userId="9b6541547d8caadf" providerId="LiveId" clId="{A6E2321B-1DFB-444A-94EF-017CC896CBEA}" dt="2022-02-14T00:39:37.325" v="10138"/>
          <ac:spMkLst>
            <pc:docMk/>
            <pc:sldMk cId="2887009216" sldId="327"/>
            <ac:spMk id="14" creationId="{6500B0C1-26D6-4CF9-85FE-45DC2C141979}"/>
          </ac:spMkLst>
        </pc:spChg>
        <pc:spChg chg="add del mod">
          <ac:chgData name="JOUNG JEEWOON4" userId="9b6541547d8caadf" providerId="LiveId" clId="{A6E2321B-1DFB-444A-94EF-017CC896CBEA}" dt="2022-02-15T00:18:38.761" v="18948" actId="14100"/>
          <ac:spMkLst>
            <pc:docMk/>
            <pc:sldMk cId="2887009216" sldId="327"/>
            <ac:spMk id="15" creationId="{EBC910AB-CF79-4F57-BB15-EEAB54C1A410}"/>
          </ac:spMkLst>
        </pc:spChg>
        <pc:spChg chg="del mod">
          <ac:chgData name="JOUNG JEEWOON4" userId="9b6541547d8caadf" providerId="LiveId" clId="{A6E2321B-1DFB-444A-94EF-017CC896CBEA}" dt="2022-02-15T00:17:24.144" v="18815" actId="478"/>
          <ac:spMkLst>
            <pc:docMk/>
            <pc:sldMk cId="2887009216" sldId="327"/>
            <ac:spMk id="16" creationId="{219739D0-06FC-456F-999D-9A54252C6781}"/>
          </ac:spMkLst>
        </pc:spChg>
        <pc:spChg chg="del">
          <ac:chgData name="JOUNG JEEWOON4" userId="9b6541547d8caadf" providerId="LiveId" clId="{A6E2321B-1DFB-444A-94EF-017CC896CBEA}" dt="2022-02-11T06:35:16.131" v="10043" actId="478"/>
          <ac:spMkLst>
            <pc:docMk/>
            <pc:sldMk cId="2887009216" sldId="327"/>
            <ac:spMk id="17" creationId="{5ACAF544-36CB-41AB-9E88-91A97627ED61}"/>
          </ac:spMkLst>
        </pc:spChg>
        <pc:spChg chg="add mod">
          <ac:chgData name="JOUNG JEEWOON4" userId="9b6541547d8caadf" providerId="LiveId" clId="{A6E2321B-1DFB-444A-94EF-017CC896CBEA}" dt="2022-02-15T00:37:08.416" v="19086" actId="14100"/>
          <ac:spMkLst>
            <pc:docMk/>
            <pc:sldMk cId="2887009216" sldId="327"/>
            <ac:spMk id="17" creationId="{96EFFE78-8579-4E4B-A843-91295A990122}"/>
          </ac:spMkLst>
        </pc:spChg>
        <pc:spChg chg="add del mod">
          <ac:chgData name="JOUNG JEEWOON4" userId="9b6541547d8caadf" providerId="LiveId" clId="{A6E2321B-1DFB-444A-94EF-017CC896CBEA}" dt="2022-02-11T06:50:33.450" v="10081" actId="478"/>
          <ac:spMkLst>
            <pc:docMk/>
            <pc:sldMk cId="2887009216" sldId="327"/>
            <ac:spMk id="19" creationId="{1F6C6129-29DF-4B5C-9943-4B81C25A7A55}"/>
          </ac:spMkLst>
        </pc:spChg>
        <pc:picChg chg="add del mod">
          <ac:chgData name="JOUNG JEEWOON4" userId="9b6541547d8caadf" providerId="LiveId" clId="{A6E2321B-1DFB-444A-94EF-017CC896CBEA}" dt="2022-02-11T06:34:01.509" v="10034" actId="478"/>
          <ac:picMkLst>
            <pc:docMk/>
            <pc:sldMk cId="2887009216" sldId="327"/>
            <ac:picMk id="3" creationId="{924204CE-2F4E-439C-8711-E461EC6D903F}"/>
          </ac:picMkLst>
        </pc:picChg>
        <pc:picChg chg="add mod ord">
          <ac:chgData name="JOUNG JEEWOON4" userId="9b6541547d8caadf" providerId="LiveId" clId="{A6E2321B-1DFB-444A-94EF-017CC896CBEA}" dt="2022-02-11T06:35:04.658" v="10039" actId="14100"/>
          <ac:picMkLst>
            <pc:docMk/>
            <pc:sldMk cId="2887009216" sldId="327"/>
            <ac:picMk id="7" creationId="{D8E83D90-91F8-4F83-9F8F-8621DD0075F2}"/>
          </ac:picMkLst>
        </pc:picChg>
        <pc:picChg chg="del">
          <ac:chgData name="JOUNG JEEWOON4" userId="9b6541547d8caadf" providerId="LiveId" clId="{A6E2321B-1DFB-444A-94EF-017CC896CBEA}" dt="2022-02-11T06:31:31.327" v="10030" actId="478"/>
          <ac:picMkLst>
            <pc:docMk/>
            <pc:sldMk cId="2887009216" sldId="327"/>
            <ac:picMk id="10" creationId="{EC7B5B3A-95C4-4E8E-B231-1BFDA4430F84}"/>
          </ac:picMkLst>
        </pc:picChg>
        <pc:picChg chg="add del mod">
          <ac:chgData name="JOUNG JEEWOON4" userId="9b6541547d8caadf" providerId="LiveId" clId="{A6E2321B-1DFB-444A-94EF-017CC896CBEA}" dt="2022-02-11T06:36:21.636" v="10053" actId="21"/>
          <ac:picMkLst>
            <pc:docMk/>
            <pc:sldMk cId="2887009216" sldId="327"/>
            <ac:picMk id="18" creationId="{A55AD77B-E90D-43B1-86B9-76B3FEDB66B9}"/>
          </ac:picMkLst>
        </pc:picChg>
      </pc:sldChg>
      <pc:sldChg chg="addSp delSp modSp add mod">
        <pc:chgData name="JOUNG JEEWOON4" userId="9b6541547d8caadf" providerId="LiveId" clId="{A6E2321B-1DFB-444A-94EF-017CC896CBEA}" dt="2022-02-15T00:37:47.742" v="19090" actId="14100"/>
        <pc:sldMkLst>
          <pc:docMk/>
          <pc:sldMk cId="895873779" sldId="328"/>
        </pc:sldMkLst>
        <pc:spChg chg="mod">
          <ac:chgData name="JOUNG JEEWOON4" userId="9b6541547d8caadf" providerId="LiveId" clId="{A6E2321B-1DFB-444A-94EF-017CC896CBEA}" dt="2022-02-11T06:36:41.162" v="10060" actId="14100"/>
          <ac:spMkLst>
            <pc:docMk/>
            <pc:sldMk cId="895873779" sldId="328"/>
            <ac:spMk id="8" creationId="{32016FBC-3BBB-490B-B2E3-5AEFED1EFFEA}"/>
          </ac:spMkLst>
        </pc:spChg>
        <pc:spChg chg="mod">
          <ac:chgData name="JOUNG JEEWOON4" userId="9b6541547d8caadf" providerId="LiveId" clId="{A6E2321B-1DFB-444A-94EF-017CC896CBEA}" dt="2022-02-14T00:39:46.882" v="10166"/>
          <ac:spMkLst>
            <pc:docMk/>
            <pc:sldMk cId="895873779" sldId="328"/>
            <ac:spMk id="14" creationId="{6500B0C1-26D6-4CF9-85FE-45DC2C141979}"/>
          </ac:spMkLst>
        </pc:spChg>
        <pc:spChg chg="del mod">
          <ac:chgData name="JOUNG JEEWOON4" userId="9b6541547d8caadf" providerId="LiveId" clId="{A6E2321B-1DFB-444A-94EF-017CC896CBEA}" dt="2022-02-15T00:18:06.005" v="18897" actId="478"/>
          <ac:spMkLst>
            <pc:docMk/>
            <pc:sldMk cId="895873779" sldId="328"/>
            <ac:spMk id="16" creationId="{219739D0-06FC-456F-999D-9A54252C6781}"/>
          </ac:spMkLst>
        </pc:spChg>
        <pc:spChg chg="add del mod">
          <ac:chgData name="JOUNG JEEWOON4" userId="9b6541547d8caadf" providerId="LiveId" clId="{A6E2321B-1DFB-444A-94EF-017CC896CBEA}" dt="2022-02-15T00:18:44.501" v="18949" actId="478"/>
          <ac:spMkLst>
            <pc:docMk/>
            <pc:sldMk cId="895873779" sldId="328"/>
            <ac:spMk id="18" creationId="{C1CEEFD9-9D79-4781-B3F0-50CA5E49169C}"/>
          </ac:spMkLst>
        </pc:spChg>
        <pc:spChg chg="add mod">
          <ac:chgData name="JOUNG JEEWOON4" userId="9b6541547d8caadf" providerId="LiveId" clId="{A6E2321B-1DFB-444A-94EF-017CC896CBEA}" dt="2022-02-15T00:18:44.749" v="18950"/>
          <ac:spMkLst>
            <pc:docMk/>
            <pc:sldMk cId="895873779" sldId="328"/>
            <ac:spMk id="19" creationId="{6D80019C-9186-4400-A4A3-25D17EFB46FC}"/>
          </ac:spMkLst>
        </pc:spChg>
        <pc:spChg chg="add mod">
          <ac:chgData name="JOUNG JEEWOON4" userId="9b6541547d8caadf" providerId="LiveId" clId="{A6E2321B-1DFB-444A-94EF-017CC896CBEA}" dt="2022-02-15T00:37:47.742" v="19090" actId="14100"/>
          <ac:spMkLst>
            <pc:docMk/>
            <pc:sldMk cId="895873779" sldId="328"/>
            <ac:spMk id="20" creationId="{83272664-330E-4991-8B77-CCB73A527EDD}"/>
          </ac:spMkLst>
        </pc:spChg>
        <pc:picChg chg="add del">
          <ac:chgData name="JOUNG JEEWOON4" userId="9b6541547d8caadf" providerId="LiveId" clId="{A6E2321B-1DFB-444A-94EF-017CC896CBEA}" dt="2022-02-15T00:07:10.748" v="18773" actId="22"/>
          <ac:picMkLst>
            <pc:docMk/>
            <pc:sldMk cId="895873779" sldId="328"/>
            <ac:picMk id="3" creationId="{36402345-0C90-47E1-9CDE-159F93FCDCF1}"/>
          </ac:picMkLst>
        </pc:picChg>
        <pc:picChg chg="add del mod">
          <ac:chgData name="JOUNG JEEWOON4" userId="9b6541547d8caadf" providerId="LiveId" clId="{A6E2321B-1DFB-444A-94EF-017CC896CBEA}" dt="2022-02-11T06:36:10.379" v="10048" actId="21"/>
          <ac:picMkLst>
            <pc:docMk/>
            <pc:sldMk cId="895873779" sldId="328"/>
            <ac:picMk id="3" creationId="{B2D4642D-B3EC-4380-BA27-F5F82766B2B0}"/>
          </ac:picMkLst>
        </pc:picChg>
        <pc:picChg chg="add del">
          <ac:chgData name="JOUNG JEEWOON4" userId="9b6541547d8caadf" providerId="LiveId" clId="{A6E2321B-1DFB-444A-94EF-017CC896CBEA}" dt="2022-02-15T00:07:33.371" v="18781" actId="478"/>
          <ac:picMkLst>
            <pc:docMk/>
            <pc:sldMk cId="895873779" sldId="328"/>
            <ac:picMk id="7" creationId="{303A50CE-8DDD-458B-A32B-987EA74C6D88}"/>
          </ac:picMkLst>
        </pc:picChg>
        <pc:picChg chg="del">
          <ac:chgData name="JOUNG JEEWOON4" userId="9b6541547d8caadf" providerId="LiveId" clId="{A6E2321B-1DFB-444A-94EF-017CC896CBEA}" dt="2022-02-11T06:35:51.838" v="10045" actId="478"/>
          <ac:picMkLst>
            <pc:docMk/>
            <pc:sldMk cId="895873779" sldId="328"/>
            <ac:picMk id="7" creationId="{D8E83D90-91F8-4F83-9F8F-8621DD0075F2}"/>
          </ac:picMkLst>
        </pc:picChg>
        <pc:picChg chg="add mod ord">
          <ac:chgData name="JOUNG JEEWOON4" userId="9b6541547d8caadf" providerId="LiveId" clId="{A6E2321B-1DFB-444A-94EF-017CC896CBEA}" dt="2022-02-11T06:36:28.845" v="10057" actId="1076"/>
          <ac:picMkLst>
            <pc:docMk/>
            <pc:sldMk cId="895873779" sldId="328"/>
            <ac:picMk id="15" creationId="{AB020D29-96DC-4C3A-9E75-9E11AABCE5F5}"/>
          </ac:picMkLst>
        </pc:picChg>
        <pc:picChg chg="add del mod">
          <ac:chgData name="JOUNG JEEWOON4" userId="9b6541547d8caadf" providerId="LiveId" clId="{A6E2321B-1DFB-444A-94EF-017CC896CBEA}" dt="2022-02-15T00:07:42.806" v="18786" actId="21"/>
          <ac:picMkLst>
            <pc:docMk/>
            <pc:sldMk cId="895873779" sldId="328"/>
            <ac:picMk id="17" creationId="{AACC5795-1CE1-492D-A25C-43263491ED03}"/>
          </ac:picMkLst>
        </pc:picChg>
      </pc:sldChg>
      <pc:sldChg chg="addSp delSp modSp add mod">
        <pc:chgData name="JOUNG JEEWOON4" userId="9b6541547d8caadf" providerId="LiveId" clId="{A6E2321B-1DFB-444A-94EF-017CC896CBEA}" dt="2022-02-15T08:14:25.514" v="27126" actId="20577"/>
        <pc:sldMkLst>
          <pc:docMk/>
          <pc:sldMk cId="3006414814" sldId="329"/>
        </pc:sldMkLst>
        <pc:spChg chg="del">
          <ac:chgData name="JOUNG JEEWOON4" userId="9b6541547d8caadf" providerId="LiveId" clId="{A6E2321B-1DFB-444A-94EF-017CC896CBEA}" dt="2022-02-14T00:42:01.436" v="10327" actId="478"/>
          <ac:spMkLst>
            <pc:docMk/>
            <pc:sldMk cId="3006414814" sldId="329"/>
            <ac:spMk id="8" creationId="{32016FBC-3BBB-490B-B2E3-5AEFED1EFFEA}"/>
          </ac:spMkLst>
        </pc:spChg>
        <pc:spChg chg="mod">
          <ac:chgData name="JOUNG JEEWOON4" userId="9b6541547d8caadf" providerId="LiveId" clId="{A6E2321B-1DFB-444A-94EF-017CC896CBEA}" dt="2022-02-14T00:40:21.178" v="10286" actId="14100"/>
          <ac:spMkLst>
            <pc:docMk/>
            <pc:sldMk cId="3006414814" sldId="329"/>
            <ac:spMk id="13" creationId="{1FFAEE6E-561F-4C28-8379-3A82C3ECF8D3}"/>
          </ac:spMkLst>
        </pc:spChg>
        <pc:spChg chg="mod">
          <ac:chgData name="JOUNG JEEWOON4" userId="9b6541547d8caadf" providerId="LiveId" clId="{A6E2321B-1DFB-444A-94EF-017CC896CBEA}" dt="2022-02-14T00:40:02.790" v="10227"/>
          <ac:spMkLst>
            <pc:docMk/>
            <pc:sldMk cId="3006414814" sldId="329"/>
            <ac:spMk id="14" creationId="{6500B0C1-26D6-4CF9-85FE-45DC2C141979}"/>
          </ac:spMkLst>
        </pc:spChg>
        <pc:spChg chg="mod">
          <ac:chgData name="JOUNG JEEWOON4" userId="9b6541547d8caadf" providerId="LiveId" clId="{A6E2321B-1DFB-444A-94EF-017CC896CBEA}" dt="2022-02-15T08:14:14.064" v="27101" actId="14100"/>
          <ac:spMkLst>
            <pc:docMk/>
            <pc:sldMk cId="3006414814" sldId="329"/>
            <ac:spMk id="16" creationId="{219739D0-06FC-456F-999D-9A54252C6781}"/>
          </ac:spMkLst>
        </pc:spChg>
        <pc:spChg chg="add mod">
          <ac:chgData name="JOUNG JEEWOON4" userId="9b6541547d8caadf" providerId="LiveId" clId="{A6E2321B-1DFB-444A-94EF-017CC896CBEA}" dt="2022-02-15T08:14:25.514" v="27126" actId="20577"/>
          <ac:spMkLst>
            <pc:docMk/>
            <pc:sldMk cId="3006414814" sldId="329"/>
            <ac:spMk id="17" creationId="{F064B3FA-7BBC-4B95-862B-65C34F61DB0C}"/>
          </ac:spMkLst>
        </pc:spChg>
        <pc:spChg chg="add mod">
          <ac:chgData name="JOUNG JEEWOON4" userId="9b6541547d8caadf" providerId="LiveId" clId="{A6E2321B-1DFB-444A-94EF-017CC896CBEA}" dt="2022-02-14T04:41:01.876" v="13701" actId="255"/>
          <ac:spMkLst>
            <pc:docMk/>
            <pc:sldMk cId="3006414814" sldId="329"/>
            <ac:spMk id="18" creationId="{6488EB66-0034-447C-9F51-4EEADD4A834D}"/>
          </ac:spMkLst>
        </pc:spChg>
        <pc:picChg chg="del">
          <ac:chgData name="JOUNG JEEWOON4" userId="9b6541547d8caadf" providerId="LiveId" clId="{A6E2321B-1DFB-444A-94EF-017CC896CBEA}" dt="2022-02-14T00:42:00.576" v="10326" actId="478"/>
          <ac:picMkLst>
            <pc:docMk/>
            <pc:sldMk cId="3006414814" sldId="329"/>
            <ac:picMk id="15" creationId="{AB020D29-96DC-4C3A-9E75-9E11AABCE5F5}"/>
          </ac:picMkLst>
        </pc:picChg>
      </pc:sldChg>
      <pc:sldChg chg="addSp modSp add mod">
        <pc:chgData name="JOUNG JEEWOON4" userId="9b6541547d8caadf" providerId="LiveId" clId="{A6E2321B-1DFB-444A-94EF-017CC896CBEA}" dt="2022-02-15T08:14:39.019" v="27159"/>
        <pc:sldMkLst>
          <pc:docMk/>
          <pc:sldMk cId="4046065990" sldId="330"/>
        </pc:sldMkLst>
        <pc:spChg chg="add mod">
          <ac:chgData name="JOUNG JEEWOON4" userId="9b6541547d8caadf" providerId="LiveId" clId="{A6E2321B-1DFB-444A-94EF-017CC896CBEA}" dt="2022-02-15T08:14:39.019" v="27159"/>
          <ac:spMkLst>
            <pc:docMk/>
            <pc:sldMk cId="4046065990" sldId="330"/>
            <ac:spMk id="10" creationId="{4D2432F3-F10B-4DEB-BBFB-AF204D48B380}"/>
          </ac:spMkLst>
        </pc:spChg>
        <pc:spChg chg="add mod">
          <ac:chgData name="JOUNG JEEWOON4" userId="9b6541547d8caadf" providerId="LiveId" clId="{A6E2321B-1DFB-444A-94EF-017CC896CBEA}" dt="2022-02-15T08:14:33.138" v="27138" actId="14100"/>
          <ac:spMkLst>
            <pc:docMk/>
            <pc:sldMk cId="4046065990" sldId="330"/>
            <ac:spMk id="15" creationId="{21530120-4489-4D1F-862E-CA5CA5492D52}"/>
          </ac:spMkLst>
        </pc:spChg>
        <pc:spChg chg="mod">
          <ac:chgData name="JOUNG JEEWOON4" userId="9b6541547d8caadf" providerId="LiveId" clId="{A6E2321B-1DFB-444A-94EF-017CC896CBEA}" dt="2022-02-14T04:41:15.449" v="13704" actId="255"/>
          <ac:spMkLst>
            <pc:docMk/>
            <pc:sldMk cId="4046065990" sldId="330"/>
            <ac:spMk id="16" creationId="{219739D0-06FC-456F-999D-9A54252C6781}"/>
          </ac:spMkLst>
        </pc:spChg>
      </pc:sldChg>
      <pc:sldChg chg="addSp delSp modSp add mod">
        <pc:chgData name="JOUNG JEEWOON4" userId="9b6541547d8caadf" providerId="LiveId" clId="{A6E2321B-1DFB-444A-94EF-017CC896CBEA}" dt="2022-02-15T08:14:55.721" v="27175" actId="20577"/>
        <pc:sldMkLst>
          <pc:docMk/>
          <pc:sldMk cId="264792302" sldId="331"/>
        </pc:sldMkLst>
        <pc:spChg chg="add mod">
          <ac:chgData name="JOUNG JEEWOON4" userId="9b6541547d8caadf" providerId="LiveId" clId="{A6E2321B-1DFB-444A-94EF-017CC896CBEA}" dt="2022-02-14T04:30:28.059" v="13238" actId="692"/>
          <ac:spMkLst>
            <pc:docMk/>
            <pc:sldMk cId="264792302" sldId="331"/>
            <ac:spMk id="6" creationId="{8552CAB9-3012-4A59-83F2-5FF632190307}"/>
          </ac:spMkLst>
        </pc:spChg>
        <pc:spChg chg="del">
          <ac:chgData name="JOUNG JEEWOON4" userId="9b6541547d8caadf" providerId="LiveId" clId="{A6E2321B-1DFB-444A-94EF-017CC896CBEA}" dt="2022-02-14T04:23:06.552" v="11914" actId="478"/>
          <ac:spMkLst>
            <pc:docMk/>
            <pc:sldMk cId="264792302" sldId="331"/>
            <ac:spMk id="10" creationId="{4D2432F3-F10B-4DEB-BBFB-AF204D48B380}"/>
          </ac:spMkLst>
        </pc:spChg>
        <pc:spChg chg="mod">
          <ac:chgData name="JOUNG JEEWOON4" userId="9b6541547d8caadf" providerId="LiveId" clId="{A6E2321B-1DFB-444A-94EF-017CC896CBEA}" dt="2022-02-14T04:41:32.730" v="13705" actId="255"/>
          <ac:spMkLst>
            <pc:docMk/>
            <pc:sldMk cId="264792302" sldId="331"/>
            <ac:spMk id="15" creationId="{21530120-4489-4D1F-862E-CA5CA5492D52}"/>
          </ac:spMkLst>
        </pc:spChg>
        <pc:spChg chg="del">
          <ac:chgData name="JOUNG JEEWOON4" userId="9b6541547d8caadf" providerId="LiveId" clId="{A6E2321B-1DFB-444A-94EF-017CC896CBEA}" dt="2022-02-14T04:23:07.383" v="11915" actId="478"/>
          <ac:spMkLst>
            <pc:docMk/>
            <pc:sldMk cId="264792302" sldId="331"/>
            <ac:spMk id="16" creationId="{219739D0-06FC-456F-999D-9A54252C6781}"/>
          </ac:spMkLst>
        </pc:spChg>
        <pc:spChg chg="add mod">
          <ac:chgData name="JOUNG JEEWOON4" userId="9b6541547d8caadf" providerId="LiveId" clId="{A6E2321B-1DFB-444A-94EF-017CC896CBEA}" dt="2022-02-15T08:14:55.721" v="27175" actId="20577"/>
          <ac:spMkLst>
            <pc:docMk/>
            <pc:sldMk cId="264792302" sldId="331"/>
            <ac:spMk id="17" creationId="{F1CEF879-E656-430E-8A08-32B241729950}"/>
          </ac:spMkLst>
        </pc:spChg>
        <pc:spChg chg="add del mod">
          <ac:chgData name="JOUNG JEEWOON4" userId="9b6541547d8caadf" providerId="LiveId" clId="{A6E2321B-1DFB-444A-94EF-017CC896CBEA}" dt="2022-02-14T04:32:49.134" v="13274" actId="478"/>
          <ac:spMkLst>
            <pc:docMk/>
            <pc:sldMk cId="264792302" sldId="331"/>
            <ac:spMk id="19" creationId="{881CC5ED-55DB-4419-9A88-C1C04788A0C0}"/>
          </ac:spMkLst>
        </pc:spChg>
        <pc:spChg chg="add del mod">
          <ac:chgData name="JOUNG JEEWOON4" userId="9b6541547d8caadf" providerId="LiveId" clId="{A6E2321B-1DFB-444A-94EF-017CC896CBEA}" dt="2022-02-14T04:38:40.602" v="13659" actId="21"/>
          <ac:spMkLst>
            <pc:docMk/>
            <pc:sldMk cId="264792302" sldId="331"/>
            <ac:spMk id="20" creationId="{416C998F-AADD-479A-9E7A-5047CCD624AB}"/>
          </ac:spMkLst>
        </pc:spChg>
        <pc:picChg chg="add mod">
          <ac:chgData name="JOUNG JEEWOON4" userId="9b6541547d8caadf" providerId="LiveId" clId="{A6E2321B-1DFB-444A-94EF-017CC896CBEA}" dt="2022-02-14T04:26:11.202" v="11919" actId="1076"/>
          <ac:picMkLst>
            <pc:docMk/>
            <pc:sldMk cId="264792302" sldId="331"/>
            <ac:picMk id="3" creationId="{F8CC329B-29F6-4826-9AEA-B1E3418A8A16}"/>
          </ac:picMkLst>
        </pc:picChg>
        <pc:cxnChg chg="add del mod">
          <ac:chgData name="JOUNG JEEWOON4" userId="9b6541547d8caadf" providerId="LiveId" clId="{A6E2321B-1DFB-444A-94EF-017CC896CBEA}" dt="2022-02-14T04:38:23.782" v="13651" actId="478"/>
          <ac:cxnSpMkLst>
            <pc:docMk/>
            <pc:sldMk cId="264792302" sldId="331"/>
            <ac:cxnSpMk id="8" creationId="{EB26D367-3108-45E5-8217-B338BA2FD419}"/>
          </ac:cxnSpMkLst>
        </pc:cxnChg>
      </pc:sldChg>
      <pc:sldChg chg="addSp delSp modSp add mod">
        <pc:chgData name="JOUNG JEEWOON4" userId="9b6541547d8caadf" providerId="LiveId" clId="{A6E2321B-1DFB-444A-94EF-017CC896CBEA}" dt="2022-02-15T08:15:02.487" v="27178" actId="20577"/>
        <pc:sldMkLst>
          <pc:docMk/>
          <pc:sldMk cId="2290386110" sldId="332"/>
        </pc:sldMkLst>
        <pc:spChg chg="mod">
          <ac:chgData name="JOUNG JEEWOON4" userId="9b6541547d8caadf" providerId="LiveId" clId="{A6E2321B-1DFB-444A-94EF-017CC896CBEA}" dt="2022-02-14T04:34:39.616" v="13285" actId="14100"/>
          <ac:spMkLst>
            <pc:docMk/>
            <pc:sldMk cId="2290386110" sldId="332"/>
            <ac:spMk id="6" creationId="{8552CAB9-3012-4A59-83F2-5FF632190307}"/>
          </ac:spMkLst>
        </pc:spChg>
        <pc:spChg chg="del">
          <ac:chgData name="JOUNG JEEWOON4" userId="9b6541547d8caadf" providerId="LiveId" clId="{A6E2321B-1DFB-444A-94EF-017CC896CBEA}" dt="2022-02-14T04:41:41.379" v="13706" actId="478"/>
          <ac:spMkLst>
            <pc:docMk/>
            <pc:sldMk cId="2290386110" sldId="332"/>
            <ac:spMk id="15" creationId="{21530120-4489-4D1F-862E-CA5CA5492D52}"/>
          </ac:spMkLst>
        </pc:spChg>
        <pc:spChg chg="del mod">
          <ac:chgData name="JOUNG JEEWOON4" userId="9b6541547d8caadf" providerId="LiveId" clId="{A6E2321B-1DFB-444A-94EF-017CC896CBEA}" dt="2022-02-14T04:38:43.540" v="13660" actId="478"/>
          <ac:spMkLst>
            <pc:docMk/>
            <pc:sldMk cId="2290386110" sldId="332"/>
            <ac:spMk id="17" creationId="{F1CEF879-E656-430E-8A08-32B241729950}"/>
          </ac:spMkLst>
        </pc:spChg>
        <pc:spChg chg="add mod">
          <ac:chgData name="JOUNG JEEWOON4" userId="9b6541547d8caadf" providerId="LiveId" clId="{A6E2321B-1DFB-444A-94EF-017CC896CBEA}" dt="2022-02-15T08:15:02.487" v="27178" actId="20577"/>
          <ac:spMkLst>
            <pc:docMk/>
            <pc:sldMk cId="2290386110" sldId="332"/>
            <ac:spMk id="19" creationId="{87BFF846-25B6-4896-8A39-D5414233341D}"/>
          </ac:spMkLst>
        </pc:spChg>
        <pc:spChg chg="add del mod">
          <ac:chgData name="JOUNG JEEWOON4" userId="9b6541547d8caadf" providerId="LiveId" clId="{A6E2321B-1DFB-444A-94EF-017CC896CBEA}" dt="2022-02-14T04:38:54.002" v="13664" actId="21"/>
          <ac:spMkLst>
            <pc:docMk/>
            <pc:sldMk cId="2290386110" sldId="332"/>
            <ac:spMk id="20" creationId="{709CB527-C30C-4AD0-82C4-C43920F477E7}"/>
          </ac:spMkLst>
        </pc:spChg>
        <pc:spChg chg="add mod">
          <ac:chgData name="JOUNG JEEWOON4" userId="9b6541547d8caadf" providerId="LiveId" clId="{A6E2321B-1DFB-444A-94EF-017CC896CBEA}" dt="2022-02-14T04:41:41.659" v="13707"/>
          <ac:spMkLst>
            <pc:docMk/>
            <pc:sldMk cId="2290386110" sldId="332"/>
            <ac:spMk id="21" creationId="{EE614339-E6EB-4A20-987A-0C593BD82BC6}"/>
          </ac:spMkLst>
        </pc:spChg>
        <pc:picChg chg="del">
          <ac:chgData name="JOUNG JEEWOON4" userId="9b6541547d8caadf" providerId="LiveId" clId="{A6E2321B-1DFB-444A-94EF-017CC896CBEA}" dt="2022-02-14T04:34:23.118" v="13281" actId="478"/>
          <ac:picMkLst>
            <pc:docMk/>
            <pc:sldMk cId="2290386110" sldId="332"/>
            <ac:picMk id="3" creationId="{F8CC329B-29F6-4826-9AEA-B1E3418A8A16}"/>
          </ac:picMkLst>
        </pc:picChg>
        <pc:picChg chg="add mod ord">
          <ac:chgData name="JOUNG JEEWOON4" userId="9b6541547d8caadf" providerId="LiveId" clId="{A6E2321B-1DFB-444A-94EF-017CC896CBEA}" dt="2022-02-14T04:34:21.385" v="13280" actId="167"/>
          <ac:picMkLst>
            <pc:docMk/>
            <pc:sldMk cId="2290386110" sldId="332"/>
            <ac:picMk id="7" creationId="{D71683E7-2926-4421-A387-67700B33CD1A}"/>
          </ac:picMkLst>
        </pc:picChg>
        <pc:picChg chg="add del">
          <ac:chgData name="JOUNG JEEWOON4" userId="9b6541547d8caadf" providerId="LiveId" clId="{A6E2321B-1DFB-444A-94EF-017CC896CBEA}" dt="2022-02-14T04:37:01.671" v="13390" actId="478"/>
          <ac:picMkLst>
            <pc:docMk/>
            <pc:sldMk cId="2290386110" sldId="332"/>
            <ac:picMk id="16" creationId="{166403B7-0D59-4E68-B220-987BFA65DC6F}"/>
          </ac:picMkLst>
        </pc:picChg>
        <pc:cxnChg chg="del mod">
          <ac:chgData name="JOUNG JEEWOON4" userId="9b6541547d8caadf" providerId="LiveId" clId="{A6E2321B-1DFB-444A-94EF-017CC896CBEA}" dt="2022-02-14T04:38:29.566" v="13653" actId="478"/>
          <ac:cxnSpMkLst>
            <pc:docMk/>
            <pc:sldMk cId="2290386110" sldId="332"/>
            <ac:cxnSpMk id="8" creationId="{EB26D367-3108-45E5-8217-B338BA2FD419}"/>
          </ac:cxnSpMkLst>
        </pc:cxnChg>
      </pc:sldChg>
      <pc:sldChg chg="addSp delSp modSp add mod">
        <pc:chgData name="JOUNG JEEWOON4" userId="9b6541547d8caadf" providerId="LiveId" clId="{A6E2321B-1DFB-444A-94EF-017CC896CBEA}" dt="2022-02-15T08:15:07.212" v="27181" actId="20577"/>
        <pc:sldMkLst>
          <pc:docMk/>
          <pc:sldMk cId="2683219012" sldId="333"/>
        </pc:sldMkLst>
        <pc:spChg chg="mod">
          <ac:chgData name="JOUNG JEEWOON4" userId="9b6541547d8caadf" providerId="LiveId" clId="{A6E2321B-1DFB-444A-94EF-017CC896CBEA}" dt="2022-02-14T04:37:20.564" v="13397" actId="14100"/>
          <ac:spMkLst>
            <pc:docMk/>
            <pc:sldMk cId="2683219012" sldId="333"/>
            <ac:spMk id="6" creationId="{8552CAB9-3012-4A59-83F2-5FF632190307}"/>
          </ac:spMkLst>
        </pc:spChg>
        <pc:spChg chg="del">
          <ac:chgData name="JOUNG JEEWOON4" userId="9b6541547d8caadf" providerId="LiveId" clId="{A6E2321B-1DFB-444A-94EF-017CC896CBEA}" dt="2022-02-14T04:41:44.789" v="13708" actId="478"/>
          <ac:spMkLst>
            <pc:docMk/>
            <pc:sldMk cId="2683219012" sldId="333"/>
            <ac:spMk id="15" creationId="{21530120-4489-4D1F-862E-CA5CA5492D52}"/>
          </ac:spMkLst>
        </pc:spChg>
        <pc:spChg chg="del mod">
          <ac:chgData name="JOUNG JEEWOON4" userId="9b6541547d8caadf" providerId="LiveId" clId="{A6E2321B-1DFB-444A-94EF-017CC896CBEA}" dt="2022-02-14T04:38:56.527" v="13665" actId="478"/>
          <ac:spMkLst>
            <pc:docMk/>
            <pc:sldMk cId="2683219012" sldId="333"/>
            <ac:spMk id="17" creationId="{F1CEF879-E656-430E-8A08-32B241729950}"/>
          </ac:spMkLst>
        </pc:spChg>
        <pc:spChg chg="add mod">
          <ac:chgData name="JOUNG JEEWOON4" userId="9b6541547d8caadf" providerId="LiveId" clId="{A6E2321B-1DFB-444A-94EF-017CC896CBEA}" dt="2022-02-15T08:15:07.212" v="27181" actId="20577"/>
          <ac:spMkLst>
            <pc:docMk/>
            <pc:sldMk cId="2683219012" sldId="333"/>
            <ac:spMk id="18" creationId="{ABA0FDAE-635F-47C0-B343-EFB46CE1576F}"/>
          </ac:spMkLst>
        </pc:spChg>
        <pc:spChg chg="add mod">
          <ac:chgData name="JOUNG JEEWOON4" userId="9b6541547d8caadf" providerId="LiveId" clId="{A6E2321B-1DFB-444A-94EF-017CC896CBEA}" dt="2022-02-14T04:41:45.075" v="13709"/>
          <ac:spMkLst>
            <pc:docMk/>
            <pc:sldMk cId="2683219012" sldId="333"/>
            <ac:spMk id="19" creationId="{14CE20AD-091F-484F-92A8-B26AF3B74626}"/>
          </ac:spMkLst>
        </pc:spChg>
        <pc:picChg chg="del">
          <ac:chgData name="JOUNG JEEWOON4" userId="9b6541547d8caadf" providerId="LiveId" clId="{A6E2321B-1DFB-444A-94EF-017CC896CBEA}" dt="2022-02-14T04:37:14.150" v="13395" actId="478"/>
          <ac:picMkLst>
            <pc:docMk/>
            <pc:sldMk cId="2683219012" sldId="333"/>
            <ac:picMk id="7" creationId="{D71683E7-2926-4421-A387-67700B33CD1A}"/>
          </ac:picMkLst>
        </pc:picChg>
        <pc:picChg chg="mod ord">
          <ac:chgData name="JOUNG JEEWOON4" userId="9b6541547d8caadf" providerId="LiveId" clId="{A6E2321B-1DFB-444A-94EF-017CC896CBEA}" dt="2022-02-14T04:37:12.243" v="13394" actId="167"/>
          <ac:picMkLst>
            <pc:docMk/>
            <pc:sldMk cId="2683219012" sldId="333"/>
            <ac:picMk id="16" creationId="{166403B7-0D59-4E68-B220-987BFA65DC6F}"/>
          </ac:picMkLst>
        </pc:picChg>
        <pc:cxnChg chg="del mod">
          <ac:chgData name="JOUNG JEEWOON4" userId="9b6541547d8caadf" providerId="LiveId" clId="{A6E2321B-1DFB-444A-94EF-017CC896CBEA}" dt="2022-02-14T04:38:58.791" v="13667" actId="478"/>
          <ac:cxnSpMkLst>
            <pc:docMk/>
            <pc:sldMk cId="2683219012" sldId="333"/>
            <ac:cxnSpMk id="8" creationId="{EB26D367-3108-45E5-8217-B338BA2FD419}"/>
          </ac:cxnSpMkLst>
        </pc:cxnChg>
      </pc:sldChg>
      <pc:sldChg chg="addSp delSp modSp add mod">
        <pc:chgData name="JOUNG JEEWOON4" userId="9b6541547d8caadf" providerId="LiveId" clId="{A6E2321B-1DFB-444A-94EF-017CC896CBEA}" dt="2022-02-14T04:58:27.946" v="14369" actId="20577"/>
        <pc:sldMkLst>
          <pc:docMk/>
          <pc:sldMk cId="1403780064" sldId="334"/>
        </pc:sldMkLst>
        <pc:spChg chg="del">
          <ac:chgData name="JOUNG JEEWOON4" userId="9b6541547d8caadf" providerId="LiveId" clId="{A6E2321B-1DFB-444A-94EF-017CC896CBEA}" dt="2022-02-14T04:43:02.906" v="13853" actId="478"/>
          <ac:spMkLst>
            <pc:docMk/>
            <pc:sldMk cId="1403780064" sldId="334"/>
            <ac:spMk id="6" creationId="{8552CAB9-3012-4A59-83F2-5FF632190307}"/>
          </ac:spMkLst>
        </pc:spChg>
        <pc:spChg chg="mod">
          <ac:chgData name="JOUNG JEEWOON4" userId="9b6541547d8caadf" providerId="LiveId" clId="{A6E2321B-1DFB-444A-94EF-017CC896CBEA}" dt="2022-02-14T04:58:27.946" v="14369" actId="20577"/>
          <ac:spMkLst>
            <pc:docMk/>
            <pc:sldMk cId="1403780064" sldId="334"/>
            <ac:spMk id="13" creationId="{1FFAEE6E-561F-4C28-8379-3A82C3ECF8D3}"/>
          </ac:spMkLst>
        </pc:spChg>
        <pc:spChg chg="add mod">
          <ac:chgData name="JOUNG JEEWOON4" userId="9b6541547d8caadf" providerId="LiveId" clId="{A6E2321B-1DFB-444A-94EF-017CC896CBEA}" dt="2022-02-14T04:48:24.080" v="14326" actId="1076"/>
          <ac:spMkLst>
            <pc:docMk/>
            <pc:sldMk cId="1403780064" sldId="334"/>
            <ac:spMk id="15" creationId="{38099F00-11E8-447A-8896-00FE7D0D9B3D}"/>
          </ac:spMkLst>
        </pc:spChg>
        <pc:spChg chg="add mod">
          <ac:chgData name="JOUNG JEEWOON4" userId="9b6541547d8caadf" providerId="LiveId" clId="{A6E2321B-1DFB-444A-94EF-017CC896CBEA}" dt="2022-02-14T04:52:53.995" v="14353"/>
          <ac:spMkLst>
            <pc:docMk/>
            <pc:sldMk cId="1403780064" sldId="334"/>
            <ac:spMk id="17" creationId="{54357379-6491-4962-9CA7-E21C86672F1A}"/>
          </ac:spMkLst>
        </pc:spChg>
        <pc:spChg chg="del">
          <ac:chgData name="JOUNG JEEWOON4" userId="9b6541547d8caadf" providerId="LiveId" clId="{A6E2321B-1DFB-444A-94EF-017CC896CBEA}" dt="2022-02-14T04:43:04.100" v="13854" actId="478"/>
          <ac:spMkLst>
            <pc:docMk/>
            <pc:sldMk cId="1403780064" sldId="334"/>
            <ac:spMk id="18" creationId="{ABA0FDAE-635F-47C0-B343-EFB46CE1576F}"/>
          </ac:spMkLst>
        </pc:spChg>
        <pc:spChg chg="mod">
          <ac:chgData name="JOUNG JEEWOON4" userId="9b6541547d8caadf" providerId="LiveId" clId="{A6E2321B-1DFB-444A-94EF-017CC896CBEA}" dt="2022-02-14T04:48:25.425" v="14327" actId="1076"/>
          <ac:spMkLst>
            <pc:docMk/>
            <pc:sldMk cId="1403780064" sldId="334"/>
            <ac:spMk id="19" creationId="{14CE20AD-091F-484F-92A8-B26AF3B74626}"/>
          </ac:spMkLst>
        </pc:spChg>
        <pc:picChg chg="del">
          <ac:chgData name="JOUNG JEEWOON4" userId="9b6541547d8caadf" providerId="LiveId" clId="{A6E2321B-1DFB-444A-94EF-017CC896CBEA}" dt="2022-02-14T04:43:01.666" v="13852" actId="478"/>
          <ac:picMkLst>
            <pc:docMk/>
            <pc:sldMk cId="1403780064" sldId="334"/>
            <ac:picMk id="16" creationId="{166403B7-0D59-4E68-B220-987BFA65DC6F}"/>
          </ac:picMkLst>
        </pc:picChg>
      </pc:sldChg>
      <pc:sldChg chg="addSp delSp modSp add del mod">
        <pc:chgData name="JOUNG JEEWOON4" userId="9b6541547d8caadf" providerId="LiveId" clId="{A6E2321B-1DFB-444A-94EF-017CC896CBEA}" dt="2022-02-14T08:06:49.151" v="15087" actId="47"/>
        <pc:sldMkLst>
          <pc:docMk/>
          <pc:sldMk cId="406877491" sldId="335"/>
        </pc:sldMkLst>
        <pc:spChg chg="mod">
          <ac:chgData name="JOUNG JEEWOON4" userId="9b6541547d8caadf" providerId="LiveId" clId="{A6E2321B-1DFB-444A-94EF-017CC896CBEA}" dt="2022-02-14T05:07:33.378" v="14453" actId="20577"/>
          <ac:spMkLst>
            <pc:docMk/>
            <pc:sldMk cId="406877491" sldId="335"/>
            <ac:spMk id="13" creationId="{1FFAEE6E-561F-4C28-8379-3A82C3ECF8D3}"/>
          </ac:spMkLst>
        </pc:spChg>
        <pc:spChg chg="mod">
          <ac:chgData name="JOUNG JEEWOON4" userId="9b6541547d8caadf" providerId="LiveId" clId="{A6E2321B-1DFB-444A-94EF-017CC896CBEA}" dt="2022-02-14T05:07:22.640" v="14425" actId="20577"/>
          <ac:spMkLst>
            <pc:docMk/>
            <pc:sldMk cId="406877491" sldId="335"/>
            <ac:spMk id="14" creationId="{6500B0C1-26D6-4CF9-85FE-45DC2C141979}"/>
          </ac:spMkLst>
        </pc:spChg>
        <pc:spChg chg="add mod">
          <ac:chgData name="JOUNG JEEWOON4" userId="9b6541547d8caadf" providerId="LiveId" clId="{A6E2321B-1DFB-444A-94EF-017CC896CBEA}" dt="2022-02-14T05:45:15.549" v="14981" actId="1076"/>
          <ac:spMkLst>
            <pc:docMk/>
            <pc:sldMk cId="406877491" sldId="335"/>
            <ac:spMk id="15" creationId="{89215DA2-F612-4531-9841-3DB0A41668A3}"/>
          </ac:spMkLst>
        </pc:spChg>
        <pc:spChg chg="mod">
          <ac:chgData name="JOUNG JEEWOON4" userId="9b6541547d8caadf" providerId="LiveId" clId="{A6E2321B-1DFB-444A-94EF-017CC896CBEA}" dt="2022-02-14T05:34:04.130" v="14819" actId="20577"/>
          <ac:spMkLst>
            <pc:docMk/>
            <pc:sldMk cId="406877491" sldId="335"/>
            <ac:spMk id="16" creationId="{219739D0-06FC-456F-999D-9A54252C6781}"/>
          </ac:spMkLst>
        </pc:spChg>
        <pc:spChg chg="del">
          <ac:chgData name="JOUNG JEEWOON4" userId="9b6541547d8caadf" providerId="LiveId" clId="{A6E2321B-1DFB-444A-94EF-017CC896CBEA}" dt="2022-02-14T05:08:46.059" v="14454" actId="478"/>
          <ac:spMkLst>
            <pc:docMk/>
            <pc:sldMk cId="406877491" sldId="335"/>
            <ac:spMk id="17" creationId="{F064B3FA-7BBC-4B95-862B-65C34F61DB0C}"/>
          </ac:spMkLst>
        </pc:spChg>
        <pc:spChg chg="del">
          <ac:chgData name="JOUNG JEEWOON4" userId="9b6541547d8caadf" providerId="LiveId" clId="{A6E2321B-1DFB-444A-94EF-017CC896CBEA}" dt="2022-02-14T05:08:47.266" v="14455" actId="478"/>
          <ac:spMkLst>
            <pc:docMk/>
            <pc:sldMk cId="406877491" sldId="335"/>
            <ac:spMk id="18" creationId="{6488EB66-0034-447C-9F51-4EEADD4A834D}"/>
          </ac:spMkLst>
        </pc:spChg>
      </pc:sldChg>
      <pc:sldChg chg="addSp delSp modSp add mod">
        <pc:chgData name="JOUNG JEEWOON4" userId="9b6541547d8caadf" providerId="LiveId" clId="{A6E2321B-1DFB-444A-94EF-017CC896CBEA}" dt="2022-02-15T08:15:43.443" v="27247" actId="14100"/>
        <pc:sldMkLst>
          <pc:docMk/>
          <pc:sldMk cId="1461428372" sldId="336"/>
        </pc:sldMkLst>
        <pc:spChg chg="mod">
          <ac:chgData name="JOUNG JEEWOON4" userId="9b6541547d8caadf" providerId="LiveId" clId="{A6E2321B-1DFB-444A-94EF-017CC896CBEA}" dt="2022-02-15T00:41:17.960" v="19133" actId="20577"/>
          <ac:spMkLst>
            <pc:docMk/>
            <pc:sldMk cId="1461428372" sldId="336"/>
            <ac:spMk id="13" creationId="{1FFAEE6E-561F-4C28-8379-3A82C3ECF8D3}"/>
          </ac:spMkLst>
        </pc:spChg>
        <pc:spChg chg="mod">
          <ac:chgData name="JOUNG JEEWOON4" userId="9b6541547d8caadf" providerId="LiveId" clId="{A6E2321B-1DFB-444A-94EF-017CC896CBEA}" dt="2022-02-15T00:41:13.945" v="19128" actId="20577"/>
          <ac:spMkLst>
            <pc:docMk/>
            <pc:sldMk cId="1461428372" sldId="336"/>
            <ac:spMk id="14" creationId="{6500B0C1-26D6-4CF9-85FE-45DC2C141979}"/>
          </ac:spMkLst>
        </pc:spChg>
        <pc:spChg chg="del mod">
          <ac:chgData name="JOUNG JEEWOON4" userId="9b6541547d8caadf" providerId="LiveId" clId="{A6E2321B-1DFB-444A-94EF-017CC896CBEA}" dt="2022-02-14T06:29:22.345" v="14988" actId="478"/>
          <ac:spMkLst>
            <pc:docMk/>
            <pc:sldMk cId="1461428372" sldId="336"/>
            <ac:spMk id="15" creationId="{89215DA2-F612-4531-9841-3DB0A41668A3}"/>
          </ac:spMkLst>
        </pc:spChg>
        <pc:spChg chg="mod">
          <ac:chgData name="JOUNG JEEWOON4" userId="9b6541547d8caadf" providerId="LiveId" clId="{A6E2321B-1DFB-444A-94EF-017CC896CBEA}" dt="2022-02-15T08:15:25.118" v="27216" actId="20577"/>
          <ac:spMkLst>
            <pc:docMk/>
            <pc:sldMk cId="1461428372" sldId="336"/>
            <ac:spMk id="16" creationId="{219739D0-06FC-456F-999D-9A54252C6781}"/>
          </ac:spMkLst>
        </pc:spChg>
        <pc:spChg chg="add mod">
          <ac:chgData name="JOUNG JEEWOON4" userId="9b6541547d8caadf" providerId="LiveId" clId="{A6E2321B-1DFB-444A-94EF-017CC896CBEA}" dt="2022-02-15T08:15:43.443" v="27247" actId="14100"/>
          <ac:spMkLst>
            <pc:docMk/>
            <pc:sldMk cId="1461428372" sldId="336"/>
            <ac:spMk id="17" creationId="{0DB19E01-7AFB-4806-907A-20C96122E77D}"/>
          </ac:spMkLst>
        </pc:spChg>
      </pc:sldChg>
      <pc:sldChg chg="new del">
        <pc:chgData name="JOUNG JEEWOON4" userId="9b6541547d8caadf" providerId="LiveId" clId="{A6E2321B-1DFB-444A-94EF-017CC896CBEA}" dt="2022-02-14T06:16:26.930" v="14985" actId="680"/>
        <pc:sldMkLst>
          <pc:docMk/>
          <pc:sldMk cId="524880227" sldId="337"/>
        </pc:sldMkLst>
      </pc:sldChg>
      <pc:sldChg chg="delSp modSp add del mod">
        <pc:chgData name="JOUNG JEEWOON4" userId="9b6541547d8caadf" providerId="LiveId" clId="{A6E2321B-1DFB-444A-94EF-017CC896CBEA}" dt="2022-02-14T08:09:53.944" v="15445" actId="2696"/>
        <pc:sldMkLst>
          <pc:docMk/>
          <pc:sldMk cId="928219094" sldId="337"/>
        </pc:sldMkLst>
        <pc:spChg chg="mod">
          <ac:chgData name="JOUNG JEEWOON4" userId="9b6541547d8caadf" providerId="LiveId" clId="{A6E2321B-1DFB-444A-94EF-017CC896CBEA}" dt="2022-02-14T08:07:24.592" v="15169" actId="20577"/>
          <ac:spMkLst>
            <pc:docMk/>
            <pc:sldMk cId="928219094" sldId="337"/>
            <ac:spMk id="13" creationId="{1FFAEE6E-561F-4C28-8379-3A82C3ECF8D3}"/>
          </ac:spMkLst>
        </pc:spChg>
        <pc:spChg chg="mod">
          <ac:chgData name="JOUNG JEEWOON4" userId="9b6541547d8caadf" providerId="LiveId" clId="{A6E2321B-1DFB-444A-94EF-017CC896CBEA}" dt="2022-02-14T08:07:07.704" v="15139"/>
          <ac:spMkLst>
            <pc:docMk/>
            <pc:sldMk cId="928219094" sldId="337"/>
            <ac:spMk id="14" creationId="{6500B0C1-26D6-4CF9-85FE-45DC2C141979}"/>
          </ac:spMkLst>
        </pc:spChg>
        <pc:spChg chg="del">
          <ac:chgData name="JOUNG JEEWOON4" userId="9b6541547d8caadf" providerId="LiveId" clId="{A6E2321B-1DFB-444A-94EF-017CC896CBEA}" dt="2022-02-14T08:08:10.222" v="15373" actId="478"/>
          <ac:spMkLst>
            <pc:docMk/>
            <pc:sldMk cId="928219094" sldId="337"/>
            <ac:spMk id="18" creationId="{ABA0FDAE-635F-47C0-B343-EFB46CE1576F}"/>
          </ac:spMkLst>
        </pc:spChg>
        <pc:spChg chg="mod">
          <ac:chgData name="JOUNG JEEWOON4" userId="9b6541547d8caadf" providerId="LiveId" clId="{A6E2321B-1DFB-444A-94EF-017CC896CBEA}" dt="2022-02-14T08:08:08.240" v="15371"/>
          <ac:spMkLst>
            <pc:docMk/>
            <pc:sldMk cId="928219094" sldId="337"/>
            <ac:spMk id="19" creationId="{14CE20AD-091F-484F-92A8-B26AF3B74626}"/>
          </ac:spMkLst>
        </pc:spChg>
        <pc:picChg chg="del">
          <ac:chgData name="JOUNG JEEWOON4" userId="9b6541547d8caadf" providerId="LiveId" clId="{A6E2321B-1DFB-444A-94EF-017CC896CBEA}" dt="2022-02-14T08:08:08.892" v="15372" actId="478"/>
          <ac:picMkLst>
            <pc:docMk/>
            <pc:sldMk cId="928219094" sldId="337"/>
            <ac:picMk id="16" creationId="{166403B7-0D59-4E68-B220-987BFA65DC6F}"/>
          </ac:picMkLst>
        </pc:picChg>
      </pc:sldChg>
      <pc:sldChg chg="new del">
        <pc:chgData name="JOUNG JEEWOON4" userId="9b6541547d8caadf" providerId="LiveId" clId="{A6E2321B-1DFB-444A-94EF-017CC896CBEA}" dt="2022-02-14T06:23:46.292" v="14987" actId="47"/>
        <pc:sldMkLst>
          <pc:docMk/>
          <pc:sldMk cId="1142991988" sldId="337"/>
        </pc:sldMkLst>
      </pc:sldChg>
      <pc:sldChg chg="addSp delSp modSp add mod">
        <pc:chgData name="JOUNG JEEWOON4" userId="9b6541547d8caadf" providerId="LiveId" clId="{A6E2321B-1DFB-444A-94EF-017CC896CBEA}" dt="2022-02-15T00:22:03.387" v="19068"/>
        <pc:sldMkLst>
          <pc:docMk/>
          <pc:sldMk cId="3144573695" sldId="337"/>
        </pc:sldMkLst>
        <pc:spChg chg="del">
          <ac:chgData name="JOUNG JEEWOON4" userId="9b6541547d8caadf" providerId="LiveId" clId="{A6E2321B-1DFB-444A-94EF-017CC896CBEA}" dt="2022-02-14T08:10:23.556" v="15455" actId="478"/>
          <ac:spMkLst>
            <pc:docMk/>
            <pc:sldMk cId="3144573695" sldId="337"/>
            <ac:spMk id="6" creationId="{8552CAB9-3012-4A59-83F2-5FF632190307}"/>
          </ac:spMkLst>
        </pc:spChg>
        <pc:spChg chg="add mod">
          <ac:chgData name="JOUNG JEEWOON4" userId="9b6541547d8caadf" providerId="LiveId" clId="{A6E2321B-1DFB-444A-94EF-017CC896CBEA}" dt="2022-02-14T08:13:33.104" v="15472" actId="1038"/>
          <ac:spMkLst>
            <pc:docMk/>
            <pc:sldMk cId="3144573695" sldId="337"/>
            <ac:spMk id="7" creationId="{82A79E54-22AB-40DD-B5CC-F756D09F4F20}"/>
          </ac:spMkLst>
        </pc:spChg>
        <pc:spChg chg="add del mod">
          <ac:chgData name="JOUNG JEEWOON4" userId="9b6541547d8caadf" providerId="LiveId" clId="{A6E2321B-1DFB-444A-94EF-017CC896CBEA}" dt="2022-02-15T00:22:01.451" v="19066" actId="21"/>
          <ac:spMkLst>
            <pc:docMk/>
            <pc:sldMk cId="3144573695" sldId="337"/>
            <ac:spMk id="8" creationId="{51ABA213-1B1D-4F97-A37E-8C62C18AFB7C}"/>
          </ac:spMkLst>
        </pc:spChg>
        <pc:spChg chg="del">
          <ac:chgData name="JOUNG JEEWOON4" userId="9b6541547d8caadf" providerId="LiveId" clId="{A6E2321B-1DFB-444A-94EF-017CC896CBEA}" dt="2022-02-15T00:03:29.686" v="18750" actId="478"/>
          <ac:spMkLst>
            <pc:docMk/>
            <pc:sldMk cId="3144573695" sldId="337"/>
            <ac:spMk id="11" creationId="{4AB3D5D8-313B-402F-BD1E-C810B62DF5DF}"/>
          </ac:spMkLst>
        </pc:spChg>
        <pc:spChg chg="mod">
          <ac:chgData name="JOUNG JEEWOON4" userId="9b6541547d8caadf" providerId="LiveId" clId="{A6E2321B-1DFB-444A-94EF-017CC896CBEA}" dt="2022-02-14T08:10:12.966" v="15451" actId="20577"/>
          <ac:spMkLst>
            <pc:docMk/>
            <pc:sldMk cId="3144573695" sldId="337"/>
            <ac:spMk id="14" creationId="{6500B0C1-26D6-4CF9-85FE-45DC2C141979}"/>
          </ac:spMkLst>
        </pc:spChg>
        <pc:spChg chg="add mod">
          <ac:chgData name="JOUNG JEEWOON4" userId="9b6541547d8caadf" providerId="LiveId" clId="{A6E2321B-1DFB-444A-94EF-017CC896CBEA}" dt="2022-02-15T00:03:29.958" v="18751"/>
          <ac:spMkLst>
            <pc:docMk/>
            <pc:sldMk cId="3144573695" sldId="337"/>
            <ac:spMk id="15" creationId="{8A594708-CC3A-4085-93C0-3B9F64ADB4A9}"/>
          </ac:spMkLst>
        </pc:spChg>
        <pc:spChg chg="add del mod">
          <ac:chgData name="JOUNG JEEWOON4" userId="9b6541547d8caadf" providerId="LiveId" clId="{A6E2321B-1DFB-444A-94EF-017CC896CBEA}" dt="2022-02-15T00:22:03.387" v="19068"/>
          <ac:spMkLst>
            <pc:docMk/>
            <pc:sldMk cId="3144573695" sldId="337"/>
            <ac:spMk id="16" creationId="{A17A2E2A-936F-4E8D-AF9D-6CE46B3ABA3C}"/>
          </ac:spMkLst>
        </pc:spChg>
        <pc:picChg chg="add mod">
          <ac:chgData name="JOUNG JEEWOON4" userId="9b6541547d8caadf" providerId="LiveId" clId="{A6E2321B-1DFB-444A-94EF-017CC896CBEA}" dt="2022-02-14T08:26:51.981" v="16631" actId="1037"/>
          <ac:picMkLst>
            <pc:docMk/>
            <pc:sldMk cId="3144573695" sldId="337"/>
            <ac:picMk id="3" creationId="{49770A40-79B5-4D05-A0DC-A83BED3AF185}"/>
          </ac:picMkLst>
        </pc:picChg>
      </pc:sldChg>
      <pc:sldChg chg="addSp delSp modSp add mod">
        <pc:chgData name="JOUNG JEEWOON4" userId="9b6541547d8caadf" providerId="LiveId" clId="{A6E2321B-1DFB-444A-94EF-017CC896CBEA}" dt="2022-02-15T08:11:27.647" v="26967"/>
        <pc:sldMkLst>
          <pc:docMk/>
          <pc:sldMk cId="1429903657" sldId="338"/>
        </pc:sldMkLst>
        <pc:spChg chg="del">
          <ac:chgData name="JOUNG JEEWOON4" userId="9b6541547d8caadf" providerId="LiveId" clId="{A6E2321B-1DFB-444A-94EF-017CC896CBEA}" dt="2022-02-14T08:15:53.564" v="15493" actId="478"/>
          <ac:spMkLst>
            <pc:docMk/>
            <pc:sldMk cId="1429903657" sldId="338"/>
            <ac:spMk id="8" creationId="{51ABA213-1B1D-4F97-A37E-8C62C18AFB7C}"/>
          </ac:spMkLst>
        </pc:spChg>
        <pc:spChg chg="del">
          <ac:chgData name="JOUNG JEEWOON4" userId="9b6541547d8caadf" providerId="LiveId" clId="{A6E2321B-1DFB-444A-94EF-017CC896CBEA}" dt="2022-02-15T00:03:36.278" v="18752" actId="478"/>
          <ac:spMkLst>
            <pc:docMk/>
            <pc:sldMk cId="1429903657" sldId="338"/>
            <ac:spMk id="11" creationId="{4AB3D5D8-313B-402F-BD1E-C810B62DF5DF}"/>
          </ac:spMkLst>
        </pc:spChg>
        <pc:spChg chg="mod">
          <ac:chgData name="JOUNG JEEWOON4" userId="9b6541547d8caadf" providerId="LiveId" clId="{A6E2321B-1DFB-444A-94EF-017CC896CBEA}" dt="2022-02-14T08:15:50.183" v="15490"/>
          <ac:spMkLst>
            <pc:docMk/>
            <pc:sldMk cId="1429903657" sldId="338"/>
            <ac:spMk id="13" creationId="{1FFAEE6E-561F-4C28-8379-3A82C3ECF8D3}"/>
          </ac:spMkLst>
        </pc:spChg>
        <pc:spChg chg="add mod">
          <ac:chgData name="JOUNG JEEWOON4" userId="9b6541547d8caadf" providerId="LiveId" clId="{A6E2321B-1DFB-444A-94EF-017CC896CBEA}" dt="2022-02-15T08:11:24.487" v="26957"/>
          <ac:spMkLst>
            <pc:docMk/>
            <pc:sldMk cId="1429903657" sldId="338"/>
            <ac:spMk id="15" creationId="{0078C790-CBDF-4232-B182-6DE4D73AAD0F}"/>
          </ac:spMkLst>
        </pc:spChg>
        <pc:spChg chg="add mod">
          <ac:chgData name="JOUNG JEEWOON4" userId="9b6541547d8caadf" providerId="LiveId" clId="{A6E2321B-1DFB-444A-94EF-017CC896CBEA}" dt="2022-02-15T08:11:27.647" v="26967"/>
          <ac:spMkLst>
            <pc:docMk/>
            <pc:sldMk cId="1429903657" sldId="338"/>
            <ac:spMk id="16" creationId="{02E52F90-2258-480A-8BE7-8C663B191F57}"/>
          </ac:spMkLst>
        </pc:spChg>
        <pc:spChg chg="add mod">
          <ac:chgData name="JOUNG JEEWOON4" userId="9b6541547d8caadf" providerId="LiveId" clId="{A6E2321B-1DFB-444A-94EF-017CC896CBEA}" dt="2022-02-15T00:03:36.635" v="18753"/>
          <ac:spMkLst>
            <pc:docMk/>
            <pc:sldMk cId="1429903657" sldId="338"/>
            <ac:spMk id="17" creationId="{BCF5B8B9-E41D-4168-B9FE-70695BD25893}"/>
          </ac:spMkLst>
        </pc:spChg>
        <pc:spChg chg="del">
          <ac:chgData name="JOUNG JEEWOON4" userId="9b6541547d8caadf" providerId="LiveId" clId="{A6E2321B-1DFB-444A-94EF-017CC896CBEA}" dt="2022-02-14T08:15:52.070" v="15491" actId="478"/>
          <ac:spMkLst>
            <pc:docMk/>
            <pc:sldMk cId="1429903657" sldId="338"/>
            <ac:spMk id="19" creationId="{14CE20AD-091F-484F-92A8-B26AF3B74626}"/>
          </ac:spMkLst>
        </pc:spChg>
        <pc:picChg chg="del">
          <ac:chgData name="JOUNG JEEWOON4" userId="9b6541547d8caadf" providerId="LiveId" clId="{A6E2321B-1DFB-444A-94EF-017CC896CBEA}" dt="2022-02-14T08:15:52.651" v="15492" actId="478"/>
          <ac:picMkLst>
            <pc:docMk/>
            <pc:sldMk cId="1429903657" sldId="338"/>
            <ac:picMk id="3" creationId="{49770A40-79B5-4D05-A0DC-A83BED3AF185}"/>
          </ac:picMkLst>
        </pc:picChg>
      </pc:sldChg>
      <pc:sldChg chg="addSp delSp modSp add mod">
        <pc:chgData name="JOUNG JEEWOON4" userId="9b6541547d8caadf" providerId="LiveId" clId="{A6E2321B-1DFB-444A-94EF-017CC896CBEA}" dt="2022-02-15T08:12:45.870" v="26987"/>
        <pc:sldMkLst>
          <pc:docMk/>
          <pc:sldMk cId="2028618244" sldId="339"/>
        </pc:sldMkLst>
        <pc:spChg chg="del">
          <ac:chgData name="JOUNG JEEWOON4" userId="9b6541547d8caadf" providerId="LiveId" clId="{A6E2321B-1DFB-444A-94EF-017CC896CBEA}" dt="2022-02-15T00:03:43.822" v="18756" actId="478"/>
          <ac:spMkLst>
            <pc:docMk/>
            <pc:sldMk cId="2028618244" sldId="339"/>
            <ac:spMk id="11" creationId="{4AB3D5D8-313B-402F-BD1E-C810B62DF5DF}"/>
          </ac:spMkLst>
        </pc:spChg>
        <pc:spChg chg="mod">
          <ac:chgData name="JOUNG JEEWOON4" userId="9b6541547d8caadf" providerId="LiveId" clId="{A6E2321B-1DFB-444A-94EF-017CC896CBEA}" dt="2022-02-15T08:12:45.870" v="26987"/>
          <ac:spMkLst>
            <pc:docMk/>
            <pc:sldMk cId="2028618244" sldId="339"/>
            <ac:spMk id="15" creationId="{0078C790-CBDF-4232-B182-6DE4D73AAD0F}"/>
          </ac:spMkLst>
        </pc:spChg>
        <pc:spChg chg="mod">
          <ac:chgData name="JOUNG JEEWOON4" userId="9b6541547d8caadf" providerId="LiveId" clId="{A6E2321B-1DFB-444A-94EF-017CC896CBEA}" dt="2022-02-15T08:12:41.680" v="26977" actId="20577"/>
          <ac:spMkLst>
            <pc:docMk/>
            <pc:sldMk cId="2028618244" sldId="339"/>
            <ac:spMk id="16" creationId="{02E52F90-2258-480A-8BE7-8C663B191F57}"/>
          </ac:spMkLst>
        </pc:spChg>
        <pc:spChg chg="add del mod">
          <ac:chgData name="JOUNG JEEWOON4" userId="9b6541547d8caadf" providerId="LiveId" clId="{A6E2321B-1DFB-444A-94EF-017CC896CBEA}" dt="2022-02-15T00:03:41.865" v="18755"/>
          <ac:spMkLst>
            <pc:docMk/>
            <pc:sldMk cId="2028618244" sldId="339"/>
            <ac:spMk id="17" creationId="{28718931-61B6-4819-88C2-751CA38BD013}"/>
          </ac:spMkLst>
        </pc:spChg>
        <pc:spChg chg="add mod">
          <ac:chgData name="JOUNG JEEWOON4" userId="9b6541547d8caadf" providerId="LiveId" clId="{A6E2321B-1DFB-444A-94EF-017CC896CBEA}" dt="2022-02-15T00:03:44.141" v="18757"/>
          <ac:spMkLst>
            <pc:docMk/>
            <pc:sldMk cId="2028618244" sldId="339"/>
            <ac:spMk id="18" creationId="{40FFB326-CA26-48A1-8C9A-5879DD978194}"/>
          </ac:spMkLst>
        </pc:spChg>
      </pc:sldChg>
      <pc:sldChg chg="addSp delSp modSp add mod">
        <pc:chgData name="JOUNG JEEWOON4" userId="9b6541547d8caadf" providerId="LiveId" clId="{A6E2321B-1DFB-444A-94EF-017CC896CBEA}" dt="2022-02-15T08:12:51.535" v="26997"/>
        <pc:sldMkLst>
          <pc:docMk/>
          <pc:sldMk cId="2531820826" sldId="340"/>
        </pc:sldMkLst>
        <pc:spChg chg="del">
          <ac:chgData name="JOUNG JEEWOON4" userId="9b6541547d8caadf" providerId="LiveId" clId="{A6E2321B-1DFB-444A-94EF-017CC896CBEA}" dt="2022-02-15T00:03:47.186" v="18758" actId="478"/>
          <ac:spMkLst>
            <pc:docMk/>
            <pc:sldMk cId="2531820826" sldId="340"/>
            <ac:spMk id="11" creationId="{4AB3D5D8-313B-402F-BD1E-C810B62DF5DF}"/>
          </ac:spMkLst>
        </pc:spChg>
        <pc:spChg chg="mod">
          <ac:chgData name="JOUNG JEEWOON4" userId="9b6541547d8caadf" providerId="LiveId" clId="{A6E2321B-1DFB-444A-94EF-017CC896CBEA}" dt="2022-02-14T08:47:00.832" v="17108" actId="20577"/>
          <ac:spMkLst>
            <pc:docMk/>
            <pc:sldMk cId="2531820826" sldId="340"/>
            <ac:spMk id="13" creationId="{1FFAEE6E-561F-4C28-8379-3A82C3ECF8D3}"/>
          </ac:spMkLst>
        </pc:spChg>
        <pc:spChg chg="del">
          <ac:chgData name="JOUNG JEEWOON4" userId="9b6541547d8caadf" providerId="LiveId" clId="{A6E2321B-1DFB-444A-94EF-017CC896CBEA}" dt="2022-02-14T08:31:39.892" v="16644" actId="478"/>
          <ac:spMkLst>
            <pc:docMk/>
            <pc:sldMk cId="2531820826" sldId="340"/>
            <ac:spMk id="15" creationId="{0078C790-CBDF-4232-B182-6DE4D73AAD0F}"/>
          </ac:spMkLst>
        </pc:spChg>
        <pc:spChg chg="del">
          <ac:chgData name="JOUNG JEEWOON4" userId="9b6541547d8caadf" providerId="LiveId" clId="{A6E2321B-1DFB-444A-94EF-017CC896CBEA}" dt="2022-02-14T08:31:41.512" v="16645" actId="478"/>
          <ac:spMkLst>
            <pc:docMk/>
            <pc:sldMk cId="2531820826" sldId="340"/>
            <ac:spMk id="16" creationId="{02E52F90-2258-480A-8BE7-8C663B191F57}"/>
          </ac:spMkLst>
        </pc:spChg>
        <pc:spChg chg="add del mod">
          <ac:chgData name="JOUNG JEEWOON4" userId="9b6541547d8caadf" providerId="LiveId" clId="{A6E2321B-1DFB-444A-94EF-017CC896CBEA}" dt="2022-02-14T08:46:31.331" v="17074" actId="478"/>
          <ac:spMkLst>
            <pc:docMk/>
            <pc:sldMk cId="2531820826" sldId="340"/>
            <ac:spMk id="18" creationId="{1D9AA5C0-2697-473C-ADE0-38917D8989C0}"/>
          </ac:spMkLst>
        </pc:spChg>
        <pc:spChg chg="add mod">
          <ac:chgData name="JOUNG JEEWOON4" userId="9b6541547d8caadf" providerId="LiveId" clId="{A6E2321B-1DFB-444A-94EF-017CC896CBEA}" dt="2022-02-14T08:46:39.921" v="17083" actId="20577"/>
          <ac:spMkLst>
            <pc:docMk/>
            <pc:sldMk cId="2531820826" sldId="340"/>
            <ac:spMk id="19" creationId="{65371817-1828-4402-B8F6-A3FD44E9584D}"/>
          </ac:spMkLst>
        </pc:spChg>
        <pc:spChg chg="add mod">
          <ac:chgData name="JOUNG JEEWOON4" userId="9b6541547d8caadf" providerId="LiveId" clId="{A6E2321B-1DFB-444A-94EF-017CC896CBEA}" dt="2022-02-15T08:12:51.535" v="26997"/>
          <ac:spMkLst>
            <pc:docMk/>
            <pc:sldMk cId="2531820826" sldId="340"/>
            <ac:spMk id="20" creationId="{AC63316F-80FD-4E04-B9B9-35187CB895DB}"/>
          </ac:spMkLst>
        </pc:spChg>
        <pc:spChg chg="add mod">
          <ac:chgData name="JOUNG JEEWOON4" userId="9b6541547d8caadf" providerId="LiveId" clId="{A6E2321B-1DFB-444A-94EF-017CC896CBEA}" dt="2022-02-15T00:03:47.455" v="18759"/>
          <ac:spMkLst>
            <pc:docMk/>
            <pc:sldMk cId="2531820826" sldId="340"/>
            <ac:spMk id="21" creationId="{7CF039CA-510C-4B2D-B08F-AF50E3FFAD2A}"/>
          </ac:spMkLst>
        </pc:spChg>
        <pc:graphicFrameChg chg="add del mod modGraphic">
          <ac:chgData name="JOUNG JEEWOON4" userId="9b6541547d8caadf" providerId="LiveId" clId="{A6E2321B-1DFB-444A-94EF-017CC896CBEA}" dt="2022-02-14T08:45:33.308" v="17059" actId="478"/>
          <ac:graphicFrameMkLst>
            <pc:docMk/>
            <pc:sldMk cId="2531820826" sldId="340"/>
            <ac:graphicFrameMk id="17" creationId="{AC7AAA05-F5F1-4C46-9F1A-5167E509D885}"/>
          </ac:graphicFrameMkLst>
        </pc:graphicFrameChg>
      </pc:sldChg>
      <pc:sldChg chg="addSp delSp modSp add mod">
        <pc:chgData name="JOUNG JEEWOON4" userId="9b6541547d8caadf" providerId="LiveId" clId="{A6E2321B-1DFB-444A-94EF-017CC896CBEA}" dt="2022-02-15T00:03:51.867" v="18761"/>
        <pc:sldMkLst>
          <pc:docMk/>
          <pc:sldMk cId="383078103" sldId="341"/>
        </pc:sldMkLst>
        <pc:spChg chg="add mod">
          <ac:chgData name="JOUNG JEEWOON4" userId="9b6541547d8caadf" providerId="LiveId" clId="{A6E2321B-1DFB-444A-94EF-017CC896CBEA}" dt="2022-02-14T23:25:26.010" v="17447" actId="1035"/>
          <ac:spMkLst>
            <pc:docMk/>
            <pc:sldMk cId="383078103" sldId="341"/>
            <ac:spMk id="6" creationId="{2379EF06-4C39-4800-B3E1-4F86A2FE6FD4}"/>
          </ac:spMkLst>
        </pc:spChg>
        <pc:spChg chg="del">
          <ac:chgData name="JOUNG JEEWOON4" userId="9b6541547d8caadf" providerId="LiveId" clId="{A6E2321B-1DFB-444A-94EF-017CC896CBEA}" dt="2022-02-15T00:03:51.591" v="18760" actId="478"/>
          <ac:spMkLst>
            <pc:docMk/>
            <pc:sldMk cId="383078103" sldId="341"/>
            <ac:spMk id="11" creationId="{4AB3D5D8-313B-402F-BD1E-C810B62DF5DF}"/>
          </ac:spMkLst>
        </pc:spChg>
        <pc:spChg chg="mod">
          <ac:chgData name="JOUNG JEEWOON4" userId="9b6541547d8caadf" providerId="LiveId" clId="{A6E2321B-1DFB-444A-94EF-017CC896CBEA}" dt="2022-02-14T23:38:49.424" v="17823" actId="14100"/>
          <ac:spMkLst>
            <pc:docMk/>
            <pc:sldMk cId="383078103" sldId="341"/>
            <ac:spMk id="13" creationId="{1FFAEE6E-561F-4C28-8379-3A82C3ECF8D3}"/>
          </ac:spMkLst>
        </pc:spChg>
        <pc:spChg chg="add mod">
          <ac:chgData name="JOUNG JEEWOON4" userId="9b6541547d8caadf" providerId="LiveId" clId="{A6E2321B-1DFB-444A-94EF-017CC896CBEA}" dt="2022-02-14T23:25:39.735" v="17451" actId="14100"/>
          <ac:spMkLst>
            <pc:docMk/>
            <pc:sldMk cId="383078103" sldId="341"/>
            <ac:spMk id="15" creationId="{CFE108DA-C9C8-4647-96A5-5B4C6F5ADF57}"/>
          </ac:spMkLst>
        </pc:spChg>
        <pc:spChg chg="add mod">
          <ac:chgData name="JOUNG JEEWOON4" userId="9b6541547d8caadf" providerId="LiveId" clId="{A6E2321B-1DFB-444A-94EF-017CC896CBEA}" dt="2022-02-14T23:39:06.882" v="17854" actId="1035"/>
          <ac:spMkLst>
            <pc:docMk/>
            <pc:sldMk cId="383078103" sldId="341"/>
            <ac:spMk id="16" creationId="{15DFBD22-0504-475A-A3A6-6664AFD57CBB}"/>
          </ac:spMkLst>
        </pc:spChg>
        <pc:spChg chg="add del mod">
          <ac:chgData name="JOUNG JEEWOON4" userId="9b6541547d8caadf" providerId="LiveId" clId="{A6E2321B-1DFB-444A-94EF-017CC896CBEA}" dt="2022-02-14T23:30:18.639" v="17534" actId="478"/>
          <ac:spMkLst>
            <pc:docMk/>
            <pc:sldMk cId="383078103" sldId="341"/>
            <ac:spMk id="17" creationId="{F53493E4-3BCC-495E-9B84-AEAEAB262DB0}"/>
          </ac:spMkLst>
        </pc:spChg>
        <pc:spChg chg="add mod">
          <ac:chgData name="JOUNG JEEWOON4" userId="9b6541547d8caadf" providerId="LiveId" clId="{A6E2321B-1DFB-444A-94EF-017CC896CBEA}" dt="2022-02-14T23:39:06.882" v="17854" actId="1035"/>
          <ac:spMkLst>
            <pc:docMk/>
            <pc:sldMk cId="383078103" sldId="341"/>
            <ac:spMk id="18" creationId="{C76F925A-870B-435F-9444-96C72344B2DD}"/>
          </ac:spMkLst>
        </pc:spChg>
        <pc:spChg chg="del">
          <ac:chgData name="JOUNG JEEWOON4" userId="9b6541547d8caadf" providerId="LiveId" clId="{A6E2321B-1DFB-444A-94EF-017CC896CBEA}" dt="2022-02-14T08:54:24.617" v="17430" actId="478"/>
          <ac:spMkLst>
            <pc:docMk/>
            <pc:sldMk cId="383078103" sldId="341"/>
            <ac:spMk id="20" creationId="{AC63316F-80FD-4E04-B9B9-35187CB895DB}"/>
          </ac:spMkLst>
        </pc:spChg>
        <pc:spChg chg="add del mod">
          <ac:chgData name="JOUNG JEEWOON4" userId="9b6541547d8caadf" providerId="LiveId" clId="{A6E2321B-1DFB-444A-94EF-017CC896CBEA}" dt="2022-02-14T23:32:31.689" v="17628" actId="21"/>
          <ac:spMkLst>
            <pc:docMk/>
            <pc:sldMk cId="383078103" sldId="341"/>
            <ac:spMk id="21" creationId="{A7E57B4E-0E7B-45A7-BA48-E3802D1916C6}"/>
          </ac:spMkLst>
        </pc:spChg>
        <pc:spChg chg="add del mod">
          <ac:chgData name="JOUNG JEEWOON4" userId="9b6541547d8caadf" providerId="LiveId" clId="{A6E2321B-1DFB-444A-94EF-017CC896CBEA}" dt="2022-02-14T23:33:01.018" v="17671" actId="21"/>
          <ac:spMkLst>
            <pc:docMk/>
            <pc:sldMk cId="383078103" sldId="341"/>
            <ac:spMk id="22" creationId="{EA8A5D7B-3C44-4FB4-B9F4-1CEFF70D4DD9}"/>
          </ac:spMkLst>
        </pc:spChg>
        <pc:spChg chg="add del mod">
          <ac:chgData name="JOUNG JEEWOON4" userId="9b6541547d8caadf" providerId="LiveId" clId="{A6E2321B-1DFB-444A-94EF-017CC896CBEA}" dt="2022-02-14T23:38:20.253" v="17800"/>
          <ac:spMkLst>
            <pc:docMk/>
            <pc:sldMk cId="383078103" sldId="341"/>
            <ac:spMk id="23" creationId="{494B9FF4-DDB7-46D8-AA8F-FAD2F751F55C}"/>
          </ac:spMkLst>
        </pc:spChg>
        <pc:spChg chg="add del mod">
          <ac:chgData name="JOUNG JEEWOON4" userId="9b6541547d8caadf" providerId="LiveId" clId="{A6E2321B-1DFB-444A-94EF-017CC896CBEA}" dt="2022-02-14T23:39:14.784" v="17874"/>
          <ac:spMkLst>
            <pc:docMk/>
            <pc:sldMk cId="383078103" sldId="341"/>
            <ac:spMk id="24" creationId="{A8ABDC8C-760A-4EDE-BF87-A789DA12C944}"/>
          </ac:spMkLst>
        </pc:spChg>
        <pc:spChg chg="add del mod">
          <ac:chgData name="JOUNG JEEWOON4" userId="9b6541547d8caadf" providerId="LiveId" clId="{A6E2321B-1DFB-444A-94EF-017CC896CBEA}" dt="2022-02-14T23:39:27.267" v="17908" actId="21"/>
          <ac:spMkLst>
            <pc:docMk/>
            <pc:sldMk cId="383078103" sldId="341"/>
            <ac:spMk id="25" creationId="{A4CDC097-0222-4D5D-9A8B-32574B50BCF8}"/>
          </ac:spMkLst>
        </pc:spChg>
        <pc:spChg chg="add del mod">
          <ac:chgData name="JOUNG JEEWOON4" userId="9b6541547d8caadf" providerId="LiveId" clId="{A6E2321B-1DFB-444A-94EF-017CC896CBEA}" dt="2022-02-14T23:39:27.267" v="17908" actId="21"/>
          <ac:spMkLst>
            <pc:docMk/>
            <pc:sldMk cId="383078103" sldId="341"/>
            <ac:spMk id="26" creationId="{FA46637C-BC19-4FA5-9B53-DD710E44830C}"/>
          </ac:spMkLst>
        </pc:spChg>
        <pc:spChg chg="add mod">
          <ac:chgData name="JOUNG JEEWOON4" userId="9b6541547d8caadf" providerId="LiveId" clId="{A6E2321B-1DFB-444A-94EF-017CC896CBEA}" dt="2022-02-15T00:03:51.867" v="18761"/>
          <ac:spMkLst>
            <pc:docMk/>
            <pc:sldMk cId="383078103" sldId="341"/>
            <ac:spMk id="27" creationId="{A4208425-F5C5-44DA-B743-90E15E07CA34}"/>
          </ac:spMkLst>
        </pc:spChg>
        <pc:picChg chg="add mod">
          <ac:chgData name="JOUNG JEEWOON4" userId="9b6541547d8caadf" providerId="LiveId" clId="{A6E2321B-1DFB-444A-94EF-017CC896CBEA}" dt="2022-02-14T23:24:59.377" v="17435" actId="14100"/>
          <ac:picMkLst>
            <pc:docMk/>
            <pc:sldMk cId="383078103" sldId="341"/>
            <ac:picMk id="3" creationId="{9410D309-3B02-4909-9819-92BABFDF3251}"/>
          </ac:picMkLst>
        </pc:picChg>
        <pc:picChg chg="add del mod">
          <ac:chgData name="JOUNG JEEWOON4" userId="9b6541547d8caadf" providerId="LiveId" clId="{A6E2321B-1DFB-444A-94EF-017CC896CBEA}" dt="2022-02-14T23:31:49.410" v="17615" actId="21"/>
          <ac:picMkLst>
            <pc:docMk/>
            <pc:sldMk cId="383078103" sldId="341"/>
            <ac:picMk id="9" creationId="{995CFB4E-4241-4A9A-9DF4-13EFA71E061C}"/>
          </ac:picMkLst>
        </pc:picChg>
      </pc:sldChg>
      <pc:sldChg chg="addSp delSp modSp add del mod">
        <pc:chgData name="JOUNG JEEWOON4" userId="9b6541547d8caadf" providerId="LiveId" clId="{A6E2321B-1DFB-444A-94EF-017CC896CBEA}" dt="2022-02-15T00:03:55.896" v="18763"/>
        <pc:sldMkLst>
          <pc:docMk/>
          <pc:sldMk cId="1900826400" sldId="342"/>
        </pc:sldMkLst>
        <pc:spChg chg="del">
          <ac:chgData name="JOUNG JEEWOON4" userId="9b6541547d8caadf" providerId="LiveId" clId="{A6E2321B-1DFB-444A-94EF-017CC896CBEA}" dt="2022-02-14T23:31:30.260" v="17607" actId="478"/>
          <ac:spMkLst>
            <pc:docMk/>
            <pc:sldMk cId="1900826400" sldId="342"/>
            <ac:spMk id="6" creationId="{2379EF06-4C39-4800-B3E1-4F86A2FE6FD4}"/>
          </ac:spMkLst>
        </pc:spChg>
        <pc:spChg chg="add del">
          <ac:chgData name="JOUNG JEEWOON4" userId="9b6541547d8caadf" providerId="LiveId" clId="{A6E2321B-1DFB-444A-94EF-017CC896CBEA}" dt="2022-02-14T23:33:26.314" v="17676" actId="478"/>
          <ac:spMkLst>
            <pc:docMk/>
            <pc:sldMk cId="1900826400" sldId="342"/>
            <ac:spMk id="9" creationId="{8C8E94E4-8E4F-42CA-BFC0-493737DB9EB0}"/>
          </ac:spMkLst>
        </pc:spChg>
        <pc:spChg chg="del">
          <ac:chgData name="JOUNG JEEWOON4" userId="9b6541547d8caadf" providerId="LiveId" clId="{A6E2321B-1DFB-444A-94EF-017CC896CBEA}" dt="2022-02-15T00:03:55.583" v="18762" actId="478"/>
          <ac:spMkLst>
            <pc:docMk/>
            <pc:sldMk cId="1900826400" sldId="342"/>
            <ac:spMk id="11" creationId="{4AB3D5D8-313B-402F-BD1E-C810B62DF5DF}"/>
          </ac:spMkLst>
        </pc:spChg>
        <pc:spChg chg="mod">
          <ac:chgData name="JOUNG JEEWOON4" userId="9b6541547d8caadf" providerId="LiveId" clId="{A6E2321B-1DFB-444A-94EF-017CC896CBEA}" dt="2022-02-14T23:38:57.655" v="17838" actId="14100"/>
          <ac:spMkLst>
            <pc:docMk/>
            <pc:sldMk cId="1900826400" sldId="342"/>
            <ac:spMk id="13" creationId="{1FFAEE6E-561F-4C28-8379-3A82C3ECF8D3}"/>
          </ac:spMkLst>
        </pc:spChg>
        <pc:spChg chg="del">
          <ac:chgData name="JOUNG JEEWOON4" userId="9b6541547d8caadf" providerId="LiveId" clId="{A6E2321B-1DFB-444A-94EF-017CC896CBEA}" dt="2022-02-14T23:31:29.465" v="17606" actId="478"/>
          <ac:spMkLst>
            <pc:docMk/>
            <pc:sldMk cId="1900826400" sldId="342"/>
            <ac:spMk id="15" creationId="{CFE108DA-C9C8-4647-96A5-5B4C6F5ADF57}"/>
          </ac:spMkLst>
        </pc:spChg>
        <pc:spChg chg="del">
          <ac:chgData name="JOUNG JEEWOON4" userId="9b6541547d8caadf" providerId="LiveId" clId="{A6E2321B-1DFB-444A-94EF-017CC896CBEA}" dt="2022-02-14T23:32:17.137" v="17622" actId="478"/>
          <ac:spMkLst>
            <pc:docMk/>
            <pc:sldMk cId="1900826400" sldId="342"/>
            <ac:spMk id="16" creationId="{15DFBD22-0504-475A-A3A6-6664AFD57CBB}"/>
          </ac:spMkLst>
        </pc:spChg>
        <pc:spChg chg="del mod">
          <ac:chgData name="JOUNG JEEWOON4" userId="9b6541547d8caadf" providerId="LiveId" clId="{A6E2321B-1DFB-444A-94EF-017CC896CBEA}" dt="2022-02-14T23:32:22.381" v="17624" actId="21"/>
          <ac:spMkLst>
            <pc:docMk/>
            <pc:sldMk cId="1900826400" sldId="342"/>
            <ac:spMk id="18" creationId="{C76F925A-870B-435F-9444-96C72344B2DD}"/>
          </ac:spMkLst>
        </pc:spChg>
        <pc:spChg chg="add mod">
          <ac:chgData name="JOUNG JEEWOON4" userId="9b6541547d8caadf" providerId="LiveId" clId="{A6E2321B-1DFB-444A-94EF-017CC896CBEA}" dt="2022-02-14T23:32:09.752" v="17621" actId="14100"/>
          <ac:spMkLst>
            <pc:docMk/>
            <pc:sldMk cId="1900826400" sldId="342"/>
            <ac:spMk id="21" creationId="{8F49CD0E-A78D-470B-A845-0D08F8B1D913}"/>
          </ac:spMkLst>
        </pc:spChg>
        <pc:spChg chg="add del mod">
          <ac:chgData name="JOUNG JEEWOON4" userId="9b6541547d8caadf" providerId="LiveId" clId="{A6E2321B-1DFB-444A-94EF-017CC896CBEA}" dt="2022-02-14T23:39:31.692" v="17909" actId="478"/>
          <ac:spMkLst>
            <pc:docMk/>
            <pc:sldMk cId="1900826400" sldId="342"/>
            <ac:spMk id="22" creationId="{93E44154-231D-4413-9309-42F18D889E98}"/>
          </ac:spMkLst>
        </pc:spChg>
        <pc:spChg chg="add del mod">
          <ac:chgData name="JOUNG JEEWOON4" userId="9b6541547d8caadf" providerId="LiveId" clId="{A6E2321B-1DFB-444A-94EF-017CC896CBEA}" dt="2022-02-14T23:32:54.974" v="17661" actId="21"/>
          <ac:spMkLst>
            <pc:docMk/>
            <pc:sldMk cId="1900826400" sldId="342"/>
            <ac:spMk id="23" creationId="{4E40EF9C-CC1D-44CE-A0A8-0A285236FE27}"/>
          </ac:spMkLst>
        </pc:spChg>
        <pc:spChg chg="add del mod">
          <ac:chgData name="JOUNG JEEWOON4" userId="9b6541547d8caadf" providerId="LiveId" clId="{A6E2321B-1DFB-444A-94EF-017CC896CBEA}" dt="2022-02-14T23:39:31.692" v="17909" actId="478"/>
          <ac:spMkLst>
            <pc:docMk/>
            <pc:sldMk cId="1900826400" sldId="342"/>
            <ac:spMk id="24" creationId="{6834F0BE-D6CF-4E73-8E1E-5CB74EB05370}"/>
          </ac:spMkLst>
        </pc:spChg>
        <pc:spChg chg="add mod">
          <ac:chgData name="JOUNG JEEWOON4" userId="9b6541547d8caadf" providerId="LiveId" clId="{A6E2321B-1DFB-444A-94EF-017CC896CBEA}" dt="2022-02-14T23:33:49.022" v="17691" actId="14100"/>
          <ac:spMkLst>
            <pc:docMk/>
            <pc:sldMk cId="1900826400" sldId="342"/>
            <ac:spMk id="25" creationId="{79DB1FF9-7692-45C7-96C3-2860402C042A}"/>
          </ac:spMkLst>
        </pc:spChg>
        <pc:spChg chg="add mod">
          <ac:chgData name="JOUNG JEEWOON4" userId="9b6541547d8caadf" providerId="LiveId" clId="{A6E2321B-1DFB-444A-94EF-017CC896CBEA}" dt="2022-02-14T23:37:54.589" v="17792" actId="14100"/>
          <ac:spMkLst>
            <pc:docMk/>
            <pc:sldMk cId="1900826400" sldId="342"/>
            <ac:spMk id="26" creationId="{0B562840-17F6-4C94-90F3-4E69FB09BB0D}"/>
          </ac:spMkLst>
        </pc:spChg>
        <pc:spChg chg="add mod">
          <ac:chgData name="JOUNG JEEWOON4" userId="9b6541547d8caadf" providerId="LiveId" clId="{A6E2321B-1DFB-444A-94EF-017CC896CBEA}" dt="2022-02-14T23:39:32.042" v="17910"/>
          <ac:spMkLst>
            <pc:docMk/>
            <pc:sldMk cId="1900826400" sldId="342"/>
            <ac:spMk id="28" creationId="{266F0F9E-5D9A-4B91-8807-F3D37B0D64EC}"/>
          </ac:spMkLst>
        </pc:spChg>
        <pc:spChg chg="add mod">
          <ac:chgData name="JOUNG JEEWOON4" userId="9b6541547d8caadf" providerId="LiveId" clId="{A6E2321B-1DFB-444A-94EF-017CC896CBEA}" dt="2022-02-14T23:39:32.042" v="17910"/>
          <ac:spMkLst>
            <pc:docMk/>
            <pc:sldMk cId="1900826400" sldId="342"/>
            <ac:spMk id="29" creationId="{6CED1702-342C-4859-94ED-DC6582CE7A2D}"/>
          </ac:spMkLst>
        </pc:spChg>
        <pc:spChg chg="add mod">
          <ac:chgData name="JOUNG JEEWOON4" userId="9b6541547d8caadf" providerId="LiveId" clId="{A6E2321B-1DFB-444A-94EF-017CC896CBEA}" dt="2022-02-15T00:03:55.896" v="18763"/>
          <ac:spMkLst>
            <pc:docMk/>
            <pc:sldMk cId="1900826400" sldId="342"/>
            <ac:spMk id="31" creationId="{19241B33-4B9A-45CF-B791-BD42DE77E29B}"/>
          </ac:spMkLst>
        </pc:spChg>
        <pc:picChg chg="del">
          <ac:chgData name="JOUNG JEEWOON4" userId="9b6541547d8caadf" providerId="LiveId" clId="{A6E2321B-1DFB-444A-94EF-017CC896CBEA}" dt="2022-02-14T23:31:28.621" v="17605" actId="478"/>
          <ac:picMkLst>
            <pc:docMk/>
            <pc:sldMk cId="1900826400" sldId="342"/>
            <ac:picMk id="3" creationId="{9410D309-3B02-4909-9819-92BABFDF3251}"/>
          </ac:picMkLst>
        </pc:picChg>
        <pc:picChg chg="add del mod">
          <ac:chgData name="JOUNG JEEWOON4" userId="9b6541547d8caadf" providerId="LiveId" clId="{A6E2321B-1DFB-444A-94EF-017CC896CBEA}" dt="2022-02-14T23:31:51.081" v="17616" actId="478"/>
          <ac:picMkLst>
            <pc:docMk/>
            <pc:sldMk cId="1900826400" sldId="342"/>
            <ac:picMk id="8" creationId="{5458D5F4-3101-473B-9357-ED6D20A011AB}"/>
          </ac:picMkLst>
        </pc:picChg>
        <pc:picChg chg="add mod">
          <ac:chgData name="JOUNG JEEWOON4" userId="9b6541547d8caadf" providerId="LiveId" clId="{A6E2321B-1DFB-444A-94EF-017CC896CBEA}" dt="2022-02-14T23:33:32.899" v="17679" actId="1076"/>
          <ac:picMkLst>
            <pc:docMk/>
            <pc:sldMk cId="1900826400" sldId="342"/>
            <ac:picMk id="20" creationId="{9ED1CF61-EAF6-4FF2-841A-A208F8BB149B}"/>
          </ac:picMkLst>
        </pc:picChg>
        <pc:picChg chg="add del mod">
          <ac:chgData name="JOUNG JEEWOON4" userId="9b6541547d8caadf" providerId="LiveId" clId="{A6E2321B-1DFB-444A-94EF-017CC896CBEA}" dt="2022-02-14T23:38:10.355" v="17797"/>
          <ac:picMkLst>
            <pc:docMk/>
            <pc:sldMk cId="1900826400" sldId="342"/>
            <ac:picMk id="27" creationId="{2A82C98E-2D88-4B84-891E-3F84760BBE3C}"/>
          </ac:picMkLst>
        </pc:picChg>
        <pc:picChg chg="add del mod">
          <ac:chgData name="JOUNG JEEWOON4" userId="9b6541547d8caadf" providerId="LiveId" clId="{A6E2321B-1DFB-444A-94EF-017CC896CBEA}" dt="2022-02-14T23:53:04.819" v="18125" actId="21"/>
          <ac:picMkLst>
            <pc:docMk/>
            <pc:sldMk cId="1900826400" sldId="342"/>
            <ac:picMk id="30" creationId="{B7F6C0EE-D205-4E82-BE7A-E582B991F554}"/>
          </ac:picMkLst>
        </pc:picChg>
      </pc:sldChg>
      <pc:sldChg chg="addSp delSp modSp add mod">
        <pc:chgData name="JOUNG JEEWOON4" userId="9b6541547d8caadf" providerId="LiveId" clId="{A6E2321B-1DFB-444A-94EF-017CC896CBEA}" dt="2022-02-15T00:04:00.268" v="18765"/>
        <pc:sldMkLst>
          <pc:docMk/>
          <pc:sldMk cId="2924506879" sldId="343"/>
        </pc:sldMkLst>
        <pc:spChg chg="add mod">
          <ac:chgData name="JOUNG JEEWOON4" userId="9b6541547d8caadf" providerId="LiveId" clId="{A6E2321B-1DFB-444A-94EF-017CC896CBEA}" dt="2022-02-14T23:38:05.003" v="17794" actId="14100"/>
          <ac:spMkLst>
            <pc:docMk/>
            <pc:sldMk cId="2924506879" sldId="343"/>
            <ac:spMk id="6" creationId="{084E19B0-03C0-4A1E-8239-5310B9D49C36}"/>
          </ac:spMkLst>
        </pc:spChg>
        <pc:spChg chg="del">
          <ac:chgData name="JOUNG JEEWOON4" userId="9b6541547d8caadf" providerId="LiveId" clId="{A6E2321B-1DFB-444A-94EF-017CC896CBEA}" dt="2022-02-14T23:36:27.395" v="17723" actId="478"/>
          <ac:spMkLst>
            <pc:docMk/>
            <pc:sldMk cId="2924506879" sldId="343"/>
            <ac:spMk id="7" creationId="{82A79E54-22AB-40DD-B5CC-F756D09F4F20}"/>
          </ac:spMkLst>
        </pc:spChg>
        <pc:spChg chg="del">
          <ac:chgData name="JOUNG JEEWOON4" userId="9b6541547d8caadf" providerId="LiveId" clId="{A6E2321B-1DFB-444A-94EF-017CC896CBEA}" dt="2022-02-15T00:03:59.964" v="18764" actId="478"/>
          <ac:spMkLst>
            <pc:docMk/>
            <pc:sldMk cId="2924506879" sldId="343"/>
            <ac:spMk id="11" creationId="{4AB3D5D8-313B-402F-BD1E-C810B62DF5DF}"/>
          </ac:spMkLst>
        </pc:spChg>
        <pc:spChg chg="mod">
          <ac:chgData name="JOUNG JEEWOON4" userId="9b6541547d8caadf" providerId="LiveId" clId="{A6E2321B-1DFB-444A-94EF-017CC896CBEA}" dt="2022-02-14T23:38:42.606" v="17812" actId="14100"/>
          <ac:spMkLst>
            <pc:docMk/>
            <pc:sldMk cId="2924506879" sldId="343"/>
            <ac:spMk id="13" creationId="{1FFAEE6E-561F-4C28-8379-3A82C3ECF8D3}"/>
          </ac:spMkLst>
        </pc:spChg>
        <pc:spChg chg="del">
          <ac:chgData name="JOUNG JEEWOON4" userId="9b6541547d8caadf" providerId="LiveId" clId="{A6E2321B-1DFB-444A-94EF-017CC896CBEA}" dt="2022-02-14T23:36:51.703" v="17727" actId="478"/>
          <ac:spMkLst>
            <pc:docMk/>
            <pc:sldMk cId="2924506879" sldId="343"/>
            <ac:spMk id="21" creationId="{8F49CD0E-A78D-470B-A845-0D08F8B1D913}"/>
          </ac:spMkLst>
        </pc:spChg>
        <pc:spChg chg="mod">
          <ac:chgData name="JOUNG JEEWOON4" userId="9b6541547d8caadf" providerId="LiveId" clId="{A6E2321B-1DFB-444A-94EF-017CC896CBEA}" dt="2022-02-14T23:37:15.525" v="17784"/>
          <ac:spMkLst>
            <pc:docMk/>
            <pc:sldMk cId="2924506879" sldId="343"/>
            <ac:spMk id="22" creationId="{93E44154-231D-4413-9309-42F18D889E98}"/>
          </ac:spMkLst>
        </pc:spChg>
        <pc:spChg chg="del">
          <ac:chgData name="JOUNG JEEWOON4" userId="9b6541547d8caadf" providerId="LiveId" clId="{A6E2321B-1DFB-444A-94EF-017CC896CBEA}" dt="2022-02-14T23:36:56.005" v="17730" actId="478"/>
          <ac:spMkLst>
            <pc:docMk/>
            <pc:sldMk cId="2924506879" sldId="343"/>
            <ac:spMk id="24" creationId="{6834F0BE-D6CF-4E73-8E1E-5CB74EB05370}"/>
          </ac:spMkLst>
        </pc:spChg>
        <pc:spChg chg="mod">
          <ac:chgData name="JOUNG JEEWOON4" userId="9b6541547d8caadf" providerId="LiveId" clId="{A6E2321B-1DFB-444A-94EF-017CC896CBEA}" dt="2022-02-14T23:36:36.680" v="17726" actId="14100"/>
          <ac:spMkLst>
            <pc:docMk/>
            <pc:sldMk cId="2924506879" sldId="343"/>
            <ac:spMk id="25" creationId="{79DB1FF9-7692-45C7-96C3-2860402C042A}"/>
          </ac:spMkLst>
        </pc:spChg>
        <pc:spChg chg="add mod">
          <ac:chgData name="JOUNG JEEWOON4" userId="9b6541547d8caadf" providerId="LiveId" clId="{A6E2321B-1DFB-444A-94EF-017CC896CBEA}" dt="2022-02-15T00:04:00.268" v="18765"/>
          <ac:spMkLst>
            <pc:docMk/>
            <pc:sldMk cId="2924506879" sldId="343"/>
            <ac:spMk id="26" creationId="{62F5B814-3FD4-47AB-9454-B5DA1ECC3408}"/>
          </ac:spMkLst>
        </pc:spChg>
        <pc:picChg chg="add del mod ord">
          <ac:chgData name="JOUNG JEEWOON4" userId="9b6541547d8caadf" providerId="LiveId" clId="{A6E2321B-1DFB-444A-94EF-017CC896CBEA}" dt="2022-02-14T23:38:06.451" v="17795" actId="21"/>
          <ac:picMkLst>
            <pc:docMk/>
            <pc:sldMk cId="2924506879" sldId="343"/>
            <ac:picMk id="3" creationId="{FB335137-8E4A-420C-BF42-092B7C9539D8}"/>
          </ac:picMkLst>
        </pc:picChg>
        <pc:picChg chg="del">
          <ac:chgData name="JOUNG JEEWOON4" userId="9b6541547d8caadf" providerId="LiveId" clId="{A6E2321B-1DFB-444A-94EF-017CC896CBEA}" dt="2022-02-14T23:36:17.842" v="17721" actId="478"/>
          <ac:picMkLst>
            <pc:docMk/>
            <pc:sldMk cId="2924506879" sldId="343"/>
            <ac:picMk id="20" creationId="{9ED1CF61-EAF6-4FF2-841A-A208F8BB149B}"/>
          </ac:picMkLst>
        </pc:picChg>
        <pc:picChg chg="add mod ord">
          <ac:chgData name="JOUNG JEEWOON4" userId="9b6541547d8caadf" providerId="LiveId" clId="{A6E2321B-1DFB-444A-94EF-017CC896CBEA}" dt="2022-02-14T23:38:27.415" v="17801" actId="167"/>
          <ac:picMkLst>
            <pc:docMk/>
            <pc:sldMk cId="2924506879" sldId="343"/>
            <ac:picMk id="23" creationId="{0843B9D7-0E61-473E-AA38-F54D1367415C}"/>
          </ac:picMkLst>
        </pc:picChg>
      </pc:sldChg>
      <pc:sldChg chg="addSp delSp modSp add mod">
        <pc:chgData name="JOUNG JEEWOON4" userId="9b6541547d8caadf" providerId="LiveId" clId="{A6E2321B-1DFB-444A-94EF-017CC896CBEA}" dt="2022-02-15T00:04:04.868" v="18767"/>
        <pc:sldMkLst>
          <pc:docMk/>
          <pc:sldMk cId="2745299692" sldId="344"/>
        </pc:sldMkLst>
        <pc:spChg chg="mod">
          <ac:chgData name="JOUNG JEEWOON4" userId="9b6541547d8caadf" providerId="LiveId" clId="{A6E2321B-1DFB-444A-94EF-017CC896CBEA}" dt="2022-02-14T23:44:33.757" v="17931" actId="14100"/>
          <ac:spMkLst>
            <pc:docMk/>
            <pc:sldMk cId="2745299692" sldId="344"/>
            <ac:spMk id="6" creationId="{084E19B0-03C0-4A1E-8239-5310B9D49C36}"/>
          </ac:spMkLst>
        </pc:spChg>
        <pc:spChg chg="del">
          <ac:chgData name="JOUNG JEEWOON4" userId="9b6541547d8caadf" providerId="LiveId" clId="{A6E2321B-1DFB-444A-94EF-017CC896CBEA}" dt="2022-02-15T00:04:04.562" v="18766" actId="478"/>
          <ac:spMkLst>
            <pc:docMk/>
            <pc:sldMk cId="2745299692" sldId="344"/>
            <ac:spMk id="11" creationId="{4AB3D5D8-313B-402F-BD1E-C810B62DF5DF}"/>
          </ac:spMkLst>
        </pc:spChg>
        <pc:spChg chg="mod">
          <ac:chgData name="JOUNG JEEWOON4" userId="9b6541547d8caadf" providerId="LiveId" clId="{A6E2321B-1DFB-444A-94EF-017CC896CBEA}" dt="2022-02-14T23:39:44.164" v="17921"/>
          <ac:spMkLst>
            <pc:docMk/>
            <pc:sldMk cId="2745299692" sldId="344"/>
            <ac:spMk id="13" creationId="{1FFAEE6E-561F-4C28-8379-3A82C3ECF8D3}"/>
          </ac:spMkLst>
        </pc:spChg>
        <pc:spChg chg="add mod">
          <ac:chgData name="JOUNG JEEWOON4" userId="9b6541547d8caadf" providerId="LiveId" clId="{A6E2321B-1DFB-444A-94EF-017CC896CBEA}" dt="2022-02-14T23:45:27.016" v="17941" actId="14100"/>
          <ac:spMkLst>
            <pc:docMk/>
            <pc:sldMk cId="2745299692" sldId="344"/>
            <ac:spMk id="18" creationId="{DF37BB29-8A23-4250-B99E-1E443EDF2CA6}"/>
          </ac:spMkLst>
        </pc:spChg>
        <pc:spChg chg="add mod">
          <ac:chgData name="JOUNG JEEWOON4" userId="9b6541547d8caadf" providerId="LiveId" clId="{A6E2321B-1DFB-444A-94EF-017CC896CBEA}" dt="2022-02-14T23:46:06.533" v="17950" actId="206"/>
          <ac:spMkLst>
            <pc:docMk/>
            <pc:sldMk cId="2745299692" sldId="344"/>
            <ac:spMk id="20" creationId="{504A17B7-30D6-4D68-9BBB-97C52A94C7F2}"/>
          </ac:spMkLst>
        </pc:spChg>
        <pc:spChg chg="add mod">
          <ac:chgData name="JOUNG JEEWOON4" userId="9b6541547d8caadf" providerId="LiveId" clId="{A6E2321B-1DFB-444A-94EF-017CC896CBEA}" dt="2022-02-14T23:47:47.296" v="18107"/>
          <ac:spMkLst>
            <pc:docMk/>
            <pc:sldMk cId="2745299692" sldId="344"/>
            <ac:spMk id="21" creationId="{D846BC32-6F47-47D5-B86E-61B3D1470576}"/>
          </ac:spMkLst>
        </pc:spChg>
        <pc:spChg chg="mod">
          <ac:chgData name="JOUNG JEEWOON4" userId="9b6541547d8caadf" providerId="LiveId" clId="{A6E2321B-1DFB-444A-94EF-017CC896CBEA}" dt="2022-02-14T23:47:13.930" v="18045" actId="1035"/>
          <ac:spMkLst>
            <pc:docMk/>
            <pc:sldMk cId="2745299692" sldId="344"/>
            <ac:spMk id="22" creationId="{93E44154-231D-4413-9309-42F18D889E98}"/>
          </ac:spMkLst>
        </pc:spChg>
        <pc:spChg chg="del">
          <ac:chgData name="JOUNG JEEWOON4" userId="9b6541547d8caadf" providerId="LiveId" clId="{A6E2321B-1DFB-444A-94EF-017CC896CBEA}" dt="2022-02-14T23:41:46.810" v="17923" actId="478"/>
          <ac:spMkLst>
            <pc:docMk/>
            <pc:sldMk cId="2745299692" sldId="344"/>
            <ac:spMk id="25" creationId="{79DB1FF9-7692-45C7-96C3-2860402C042A}"/>
          </ac:spMkLst>
        </pc:spChg>
        <pc:spChg chg="add mod">
          <ac:chgData name="JOUNG JEEWOON4" userId="9b6541547d8caadf" providerId="LiveId" clId="{A6E2321B-1DFB-444A-94EF-017CC896CBEA}" dt="2022-02-15T00:04:04.868" v="18767"/>
          <ac:spMkLst>
            <pc:docMk/>
            <pc:sldMk cId="2745299692" sldId="344"/>
            <ac:spMk id="26" creationId="{621FD25E-2319-4D7E-B6B6-463ECE259D62}"/>
          </ac:spMkLst>
        </pc:spChg>
        <pc:picChg chg="add del mod ord">
          <ac:chgData name="JOUNG JEEWOON4" userId="9b6541547d8caadf" providerId="LiveId" clId="{A6E2321B-1DFB-444A-94EF-017CC896CBEA}" dt="2022-02-14T23:45:00.751" v="17934" actId="478"/>
          <ac:picMkLst>
            <pc:docMk/>
            <pc:sldMk cId="2745299692" sldId="344"/>
            <ac:picMk id="3" creationId="{86848B9E-B04B-41B9-8CCF-C327EDF35FFF}"/>
          </ac:picMkLst>
        </pc:picChg>
        <pc:picChg chg="add mod ord">
          <ac:chgData name="JOUNG JEEWOON4" userId="9b6541547d8caadf" providerId="LiveId" clId="{A6E2321B-1DFB-444A-94EF-017CC896CBEA}" dt="2022-02-14T23:45:11.595" v="17938" actId="167"/>
          <ac:picMkLst>
            <pc:docMk/>
            <pc:sldMk cId="2745299692" sldId="344"/>
            <ac:picMk id="8" creationId="{3A1216EF-9276-44DE-BDFF-D55E33DB1D5A}"/>
          </ac:picMkLst>
        </pc:picChg>
        <pc:picChg chg="add del">
          <ac:chgData name="JOUNG JEEWOON4" userId="9b6541547d8caadf" providerId="LiveId" clId="{A6E2321B-1DFB-444A-94EF-017CC896CBEA}" dt="2022-02-14T23:51:55.744" v="18109" actId="478"/>
          <ac:picMkLst>
            <pc:docMk/>
            <pc:sldMk cId="2745299692" sldId="344"/>
            <ac:picMk id="10" creationId="{E665EA42-C820-46CF-891E-03C615094C83}"/>
          </ac:picMkLst>
        </pc:picChg>
        <pc:picChg chg="add del">
          <ac:chgData name="JOUNG JEEWOON4" userId="9b6541547d8caadf" providerId="LiveId" clId="{A6E2321B-1DFB-444A-94EF-017CC896CBEA}" dt="2022-02-14T23:52:33.723" v="18112" actId="478"/>
          <ac:picMkLst>
            <pc:docMk/>
            <pc:sldMk cId="2745299692" sldId="344"/>
            <ac:picMk id="16" creationId="{860C05D0-BCDE-49DC-A810-8048D284CB35}"/>
          </ac:picMkLst>
        </pc:picChg>
        <pc:picChg chg="del">
          <ac:chgData name="JOUNG JEEWOON4" userId="9b6541547d8caadf" providerId="LiveId" clId="{A6E2321B-1DFB-444A-94EF-017CC896CBEA}" dt="2022-02-14T23:41:45.576" v="17922" actId="478"/>
          <ac:picMkLst>
            <pc:docMk/>
            <pc:sldMk cId="2745299692" sldId="344"/>
            <ac:picMk id="23" creationId="{0843B9D7-0E61-473E-AA38-F54D1367415C}"/>
          </ac:picMkLst>
        </pc:picChg>
      </pc:sldChg>
      <pc:sldChg chg="addSp delSp modSp add mod">
        <pc:chgData name="JOUNG JEEWOON4" userId="9b6541547d8caadf" providerId="LiveId" clId="{A6E2321B-1DFB-444A-94EF-017CC896CBEA}" dt="2022-02-15T00:35:58.404" v="19070"/>
        <pc:sldMkLst>
          <pc:docMk/>
          <pc:sldMk cId="2485474674" sldId="345"/>
        </pc:sldMkLst>
        <pc:spChg chg="del mod">
          <ac:chgData name="JOUNG JEEWOON4" userId="9b6541547d8caadf" providerId="LiveId" clId="{A6E2321B-1DFB-444A-94EF-017CC896CBEA}" dt="2022-02-15T00:35:56.316" v="19069" actId="21"/>
          <ac:spMkLst>
            <pc:docMk/>
            <pc:sldMk cId="2485474674" sldId="345"/>
            <ac:spMk id="6" creationId="{084E19B0-03C0-4A1E-8239-5310B9D49C36}"/>
          </ac:spMkLst>
        </pc:spChg>
        <pc:spChg chg="del">
          <ac:chgData name="JOUNG JEEWOON4" userId="9b6541547d8caadf" providerId="LiveId" clId="{A6E2321B-1DFB-444A-94EF-017CC896CBEA}" dt="2022-02-15T00:04:08.717" v="18768" actId="478"/>
          <ac:spMkLst>
            <pc:docMk/>
            <pc:sldMk cId="2485474674" sldId="345"/>
            <ac:spMk id="11" creationId="{4AB3D5D8-313B-402F-BD1E-C810B62DF5DF}"/>
          </ac:spMkLst>
        </pc:spChg>
        <pc:spChg chg="add del mod">
          <ac:chgData name="JOUNG JEEWOON4" userId="9b6541547d8caadf" providerId="LiveId" clId="{A6E2321B-1DFB-444A-94EF-017CC896CBEA}" dt="2022-02-14T23:53:49.649" v="18138" actId="478"/>
          <ac:spMkLst>
            <pc:docMk/>
            <pc:sldMk cId="2485474674" sldId="345"/>
            <ac:spMk id="18" creationId="{DF37BB29-8A23-4250-B99E-1E443EDF2CA6}"/>
          </ac:spMkLst>
        </pc:spChg>
        <pc:spChg chg="del">
          <ac:chgData name="JOUNG JEEWOON4" userId="9b6541547d8caadf" providerId="LiveId" clId="{A6E2321B-1DFB-444A-94EF-017CC896CBEA}" dt="2022-02-14T23:53:52.060" v="18139" actId="478"/>
          <ac:spMkLst>
            <pc:docMk/>
            <pc:sldMk cId="2485474674" sldId="345"/>
            <ac:spMk id="20" creationId="{504A17B7-30D6-4D68-9BBB-97C52A94C7F2}"/>
          </ac:spMkLst>
        </pc:spChg>
        <pc:spChg chg="del">
          <ac:chgData name="JOUNG JEEWOON4" userId="9b6541547d8caadf" providerId="LiveId" clId="{A6E2321B-1DFB-444A-94EF-017CC896CBEA}" dt="2022-02-14T23:52:48.620" v="18117" actId="478"/>
          <ac:spMkLst>
            <pc:docMk/>
            <pc:sldMk cId="2485474674" sldId="345"/>
            <ac:spMk id="21" creationId="{D846BC32-6F47-47D5-B86E-61B3D1470576}"/>
          </ac:spMkLst>
        </pc:spChg>
        <pc:spChg chg="mod">
          <ac:chgData name="JOUNG JEEWOON4" userId="9b6541547d8caadf" providerId="LiveId" clId="{A6E2321B-1DFB-444A-94EF-017CC896CBEA}" dt="2022-02-14T23:56:21.751" v="18377" actId="1076"/>
          <ac:spMkLst>
            <pc:docMk/>
            <pc:sldMk cId="2485474674" sldId="345"/>
            <ac:spMk id="22" creationId="{93E44154-231D-4413-9309-42F18D889E98}"/>
          </ac:spMkLst>
        </pc:spChg>
        <pc:spChg chg="add mod">
          <ac:chgData name="JOUNG JEEWOON4" userId="9b6541547d8caadf" providerId="LiveId" clId="{A6E2321B-1DFB-444A-94EF-017CC896CBEA}" dt="2022-02-15T00:01:26.587" v="18697" actId="14100"/>
          <ac:spMkLst>
            <pc:docMk/>
            <pc:sldMk cId="2485474674" sldId="345"/>
            <ac:spMk id="23" creationId="{6446E957-C0C2-4E3A-BDA9-3222CB10821C}"/>
          </ac:spMkLst>
        </pc:spChg>
        <pc:spChg chg="add mod">
          <ac:chgData name="JOUNG JEEWOON4" userId="9b6541547d8caadf" providerId="LiveId" clId="{A6E2321B-1DFB-444A-94EF-017CC896CBEA}" dt="2022-02-14T23:57:16.033" v="18509" actId="1076"/>
          <ac:spMkLst>
            <pc:docMk/>
            <pc:sldMk cId="2485474674" sldId="345"/>
            <ac:spMk id="24" creationId="{F55C6373-EFE0-4039-BC25-ED324ED78941}"/>
          </ac:spMkLst>
        </pc:spChg>
        <pc:spChg chg="add del mod">
          <ac:chgData name="JOUNG JEEWOON4" userId="9b6541547d8caadf" providerId="LiveId" clId="{A6E2321B-1DFB-444A-94EF-017CC896CBEA}" dt="2022-02-14T23:57:24.453" v="18511"/>
          <ac:spMkLst>
            <pc:docMk/>
            <pc:sldMk cId="2485474674" sldId="345"/>
            <ac:spMk id="25" creationId="{5B464011-3AD5-4F7B-B53F-C773B282FCCF}"/>
          </ac:spMkLst>
        </pc:spChg>
        <pc:spChg chg="add mod">
          <ac:chgData name="JOUNG JEEWOON4" userId="9b6541547d8caadf" providerId="LiveId" clId="{A6E2321B-1DFB-444A-94EF-017CC896CBEA}" dt="2022-02-15T00:04:09.005" v="18769"/>
          <ac:spMkLst>
            <pc:docMk/>
            <pc:sldMk cId="2485474674" sldId="345"/>
            <ac:spMk id="26" creationId="{D1570956-3D12-4976-865B-3931BFF08DB5}"/>
          </ac:spMkLst>
        </pc:spChg>
        <pc:spChg chg="add mod">
          <ac:chgData name="JOUNG JEEWOON4" userId="9b6541547d8caadf" providerId="LiveId" clId="{A6E2321B-1DFB-444A-94EF-017CC896CBEA}" dt="2022-02-15T00:35:58.404" v="19070"/>
          <ac:spMkLst>
            <pc:docMk/>
            <pc:sldMk cId="2485474674" sldId="345"/>
            <ac:spMk id="27" creationId="{EE008028-52AE-44E1-87EB-0655CDEB4165}"/>
          </ac:spMkLst>
        </pc:spChg>
        <pc:picChg chg="del">
          <ac:chgData name="JOUNG JEEWOON4" userId="9b6541547d8caadf" providerId="LiveId" clId="{A6E2321B-1DFB-444A-94EF-017CC896CBEA}" dt="2022-02-14T23:52:36.533" v="18113" actId="478"/>
          <ac:picMkLst>
            <pc:docMk/>
            <pc:sldMk cId="2485474674" sldId="345"/>
            <ac:picMk id="8" creationId="{3A1216EF-9276-44DE-BDFF-D55E33DB1D5A}"/>
          </ac:picMkLst>
        </pc:picChg>
        <pc:picChg chg="del mod ord">
          <ac:chgData name="JOUNG JEEWOON4" userId="9b6541547d8caadf" providerId="LiveId" clId="{A6E2321B-1DFB-444A-94EF-017CC896CBEA}" dt="2022-02-14T23:52:57.927" v="18121" actId="21"/>
          <ac:picMkLst>
            <pc:docMk/>
            <pc:sldMk cId="2485474674" sldId="345"/>
            <ac:picMk id="16" creationId="{860C05D0-BCDE-49DC-A810-8048D284CB35}"/>
          </ac:picMkLst>
        </pc:picChg>
        <pc:picChg chg="add del mod ord">
          <ac:chgData name="JOUNG JEEWOON4" userId="9b6541547d8caadf" providerId="LiveId" clId="{A6E2321B-1DFB-444A-94EF-017CC896CBEA}" dt="2022-02-14T23:53:46.428" v="18137" actId="167"/>
          <ac:picMkLst>
            <pc:docMk/>
            <pc:sldMk cId="2485474674" sldId="345"/>
            <ac:picMk id="17" creationId="{4B4784EC-4186-4A55-A483-AD5FD21D66F5}"/>
          </ac:picMkLst>
        </pc:picChg>
      </pc:sldChg>
      <pc:sldChg chg="addSp delSp modSp add mod">
        <pc:chgData name="JOUNG JEEWOON4" userId="9b6541547d8caadf" providerId="LiveId" clId="{A6E2321B-1DFB-444A-94EF-017CC896CBEA}" dt="2022-02-15T00:04:12.430" v="18771"/>
        <pc:sldMkLst>
          <pc:docMk/>
          <pc:sldMk cId="20327753" sldId="346"/>
        </pc:sldMkLst>
        <pc:spChg chg="del">
          <ac:chgData name="JOUNG JEEWOON4" userId="9b6541547d8caadf" providerId="LiveId" clId="{A6E2321B-1DFB-444A-94EF-017CC896CBEA}" dt="2022-02-15T00:04:12.168" v="18770" actId="478"/>
          <ac:spMkLst>
            <pc:docMk/>
            <pc:sldMk cId="20327753" sldId="346"/>
            <ac:spMk id="11" creationId="{4AB3D5D8-313B-402F-BD1E-C810B62DF5DF}"/>
          </ac:spMkLst>
        </pc:spChg>
        <pc:spChg chg="add mod">
          <ac:chgData name="JOUNG JEEWOON4" userId="9b6541547d8caadf" providerId="LiveId" clId="{A6E2321B-1DFB-444A-94EF-017CC896CBEA}" dt="2022-02-15T00:04:12.430" v="18771"/>
          <ac:spMkLst>
            <pc:docMk/>
            <pc:sldMk cId="20327753" sldId="346"/>
            <ac:spMk id="15" creationId="{C0CAFCE4-0E72-4D4C-A2BD-25DFE20E069A}"/>
          </ac:spMkLst>
        </pc:spChg>
        <pc:spChg chg="mod">
          <ac:chgData name="JOUNG JEEWOON4" userId="9b6541547d8caadf" providerId="LiveId" clId="{A6E2321B-1DFB-444A-94EF-017CC896CBEA}" dt="2022-02-14T23:57:58.655" v="18589"/>
          <ac:spMkLst>
            <pc:docMk/>
            <pc:sldMk cId="20327753" sldId="346"/>
            <ac:spMk id="22" creationId="{93E44154-231D-4413-9309-42F18D889E98}"/>
          </ac:spMkLst>
        </pc:spChg>
        <pc:spChg chg="mod ord">
          <ac:chgData name="JOUNG JEEWOON4" userId="9b6541547d8caadf" providerId="LiveId" clId="{A6E2321B-1DFB-444A-94EF-017CC896CBEA}" dt="2022-02-15T00:01:18.059" v="18696" actId="14100"/>
          <ac:spMkLst>
            <pc:docMk/>
            <pc:sldMk cId="20327753" sldId="346"/>
            <ac:spMk id="23" creationId="{6446E957-C0C2-4E3A-BDA9-3222CB10821C}"/>
          </ac:spMkLst>
        </pc:spChg>
        <pc:spChg chg="mod">
          <ac:chgData name="JOUNG JEEWOON4" userId="9b6541547d8caadf" providerId="LiveId" clId="{A6E2321B-1DFB-444A-94EF-017CC896CBEA}" dt="2022-02-14T23:58:46.172" v="18695"/>
          <ac:spMkLst>
            <pc:docMk/>
            <pc:sldMk cId="20327753" sldId="346"/>
            <ac:spMk id="24" creationId="{F55C6373-EFE0-4039-BC25-ED324ED78941}"/>
          </ac:spMkLst>
        </pc:spChg>
      </pc:sldChg>
      <pc:sldChg chg="addSp delSp modSp add mod">
        <pc:chgData name="JOUNG JEEWOON4" userId="9b6541547d8caadf" providerId="LiveId" clId="{A6E2321B-1DFB-444A-94EF-017CC896CBEA}" dt="2022-02-15T08:13:58.254" v="27089" actId="20577"/>
        <pc:sldMkLst>
          <pc:docMk/>
          <pc:sldMk cId="2005624766" sldId="347"/>
        </pc:sldMkLst>
        <pc:spChg chg="mod">
          <ac:chgData name="JOUNG JEEWOON4" userId="9b6541547d8caadf" providerId="LiveId" clId="{A6E2321B-1DFB-444A-94EF-017CC896CBEA}" dt="2022-02-15T00:38:05.879" v="19101" actId="1036"/>
          <ac:spMkLst>
            <pc:docMk/>
            <pc:sldMk cId="2005624766" sldId="347"/>
            <ac:spMk id="8" creationId="{32016FBC-3BBB-490B-B2E3-5AEFED1EFFEA}"/>
          </ac:spMkLst>
        </pc:spChg>
        <pc:spChg chg="del">
          <ac:chgData name="JOUNG JEEWOON4" userId="9b6541547d8caadf" providerId="LiveId" clId="{A6E2321B-1DFB-444A-94EF-017CC896CBEA}" dt="2022-02-15T00:18:52.727" v="18953" actId="478"/>
          <ac:spMkLst>
            <pc:docMk/>
            <pc:sldMk cId="2005624766" sldId="347"/>
            <ac:spMk id="16" creationId="{219739D0-06FC-456F-999D-9A54252C6781}"/>
          </ac:spMkLst>
        </pc:spChg>
        <pc:spChg chg="add del mod">
          <ac:chgData name="JOUNG JEEWOON4" userId="9b6541547d8caadf" providerId="LiveId" clId="{A6E2321B-1DFB-444A-94EF-017CC896CBEA}" dt="2022-02-15T00:18:51.519" v="18952"/>
          <ac:spMkLst>
            <pc:docMk/>
            <pc:sldMk cId="2005624766" sldId="347"/>
            <ac:spMk id="18" creationId="{CE64C98E-134F-4D2C-85E0-066B2B0CFD92}"/>
          </ac:spMkLst>
        </pc:spChg>
        <pc:spChg chg="add mod">
          <ac:chgData name="JOUNG JEEWOON4" userId="9b6541547d8caadf" providerId="LiveId" clId="{A6E2321B-1DFB-444A-94EF-017CC896CBEA}" dt="2022-02-15T08:13:58.254" v="27089" actId="20577"/>
          <ac:spMkLst>
            <pc:docMk/>
            <pc:sldMk cId="2005624766" sldId="347"/>
            <ac:spMk id="19" creationId="{1668D810-FE54-42EB-A696-43B1E5E46A80}"/>
          </ac:spMkLst>
        </pc:spChg>
        <pc:spChg chg="add mod">
          <ac:chgData name="JOUNG JEEWOON4" userId="9b6541547d8caadf" providerId="LiveId" clId="{A6E2321B-1DFB-444A-94EF-017CC896CBEA}" dt="2022-02-15T00:38:01.193" v="19094" actId="14100"/>
          <ac:spMkLst>
            <pc:docMk/>
            <pc:sldMk cId="2005624766" sldId="347"/>
            <ac:spMk id="20" creationId="{12AAA743-2E57-4365-9FB9-98BD17C8C38C}"/>
          </ac:spMkLst>
        </pc:spChg>
        <pc:picChg chg="del mod ord">
          <ac:chgData name="JOUNG JEEWOON4" userId="9b6541547d8caadf" providerId="LiveId" clId="{A6E2321B-1DFB-444A-94EF-017CC896CBEA}" dt="2022-02-15T00:07:30.176" v="18780" actId="21"/>
          <ac:picMkLst>
            <pc:docMk/>
            <pc:sldMk cId="2005624766" sldId="347"/>
            <ac:picMk id="7" creationId="{303A50CE-8DDD-458B-A32B-987EA74C6D88}"/>
          </ac:picMkLst>
        </pc:picChg>
        <pc:picChg chg="del">
          <ac:chgData name="JOUNG JEEWOON4" userId="9b6541547d8caadf" providerId="LiveId" clId="{A6E2321B-1DFB-444A-94EF-017CC896CBEA}" dt="2022-02-15T00:07:27.250" v="18778" actId="478"/>
          <ac:picMkLst>
            <pc:docMk/>
            <pc:sldMk cId="2005624766" sldId="347"/>
            <ac:picMk id="15" creationId="{AB020D29-96DC-4C3A-9E75-9E11AABCE5F5}"/>
          </ac:picMkLst>
        </pc:picChg>
        <pc:picChg chg="add mod ord">
          <ac:chgData name="JOUNG JEEWOON4" userId="9b6541547d8caadf" providerId="LiveId" clId="{A6E2321B-1DFB-444A-94EF-017CC896CBEA}" dt="2022-02-15T00:19:31.153" v="18989" actId="14100"/>
          <ac:picMkLst>
            <pc:docMk/>
            <pc:sldMk cId="2005624766" sldId="347"/>
            <ac:picMk id="17" creationId="{7B6E6DB1-DF92-4DD0-A71E-BCF2C7DC351D}"/>
          </ac:picMkLst>
        </pc:picChg>
      </pc:sldChg>
      <pc:sldChg chg="addSp delSp modSp add mod">
        <pc:chgData name="JOUNG JEEWOON4" userId="9b6541547d8caadf" providerId="LiveId" clId="{A6E2321B-1DFB-444A-94EF-017CC896CBEA}" dt="2022-02-15T07:53:31.752" v="25542" actId="1036"/>
        <pc:sldMkLst>
          <pc:docMk/>
          <pc:sldMk cId="2751089571" sldId="348"/>
        </pc:sldMkLst>
        <pc:spChg chg="add del">
          <ac:chgData name="JOUNG JEEWOON4" userId="9b6541547d8caadf" providerId="LiveId" clId="{A6E2321B-1DFB-444A-94EF-017CC896CBEA}" dt="2022-02-15T01:26:36.673" v="19885" actId="478"/>
          <ac:spMkLst>
            <pc:docMk/>
            <pc:sldMk cId="2751089571" sldId="348"/>
            <ac:spMk id="8" creationId="{816224D0-AA4F-4223-BDF2-0D19DD221ADC}"/>
          </ac:spMkLst>
        </pc:spChg>
        <pc:spChg chg="add mod">
          <ac:chgData name="JOUNG JEEWOON4" userId="9b6541547d8caadf" providerId="LiveId" clId="{A6E2321B-1DFB-444A-94EF-017CC896CBEA}" dt="2022-02-15T01:27:21.471" v="19895" actId="255"/>
          <ac:spMkLst>
            <pc:docMk/>
            <pc:sldMk cId="2751089571" sldId="348"/>
            <ac:spMk id="15" creationId="{8D2647D8-B1B3-4179-986C-72A1547150EF}"/>
          </ac:spMkLst>
        </pc:spChg>
        <pc:spChg chg="del">
          <ac:chgData name="JOUNG JEEWOON4" userId="9b6541547d8caadf" providerId="LiveId" clId="{A6E2321B-1DFB-444A-94EF-017CC896CBEA}" dt="2022-02-15T01:22:19.533" v="19546" actId="478"/>
          <ac:spMkLst>
            <pc:docMk/>
            <pc:sldMk cId="2751089571" sldId="348"/>
            <ac:spMk id="16" creationId="{219739D0-06FC-456F-999D-9A54252C6781}"/>
          </ac:spMkLst>
        </pc:spChg>
        <pc:spChg chg="del">
          <ac:chgData name="JOUNG JEEWOON4" userId="9b6541547d8caadf" providerId="LiveId" clId="{A6E2321B-1DFB-444A-94EF-017CC896CBEA}" dt="2022-02-15T01:22:17.577" v="19545" actId="478"/>
          <ac:spMkLst>
            <pc:docMk/>
            <pc:sldMk cId="2751089571" sldId="348"/>
            <ac:spMk id="17" creationId="{0DB19E01-7AFB-4806-907A-20C96122E77D}"/>
          </ac:spMkLst>
        </pc:spChg>
        <pc:spChg chg="add mod">
          <ac:chgData name="JOUNG JEEWOON4" userId="9b6541547d8caadf" providerId="LiveId" clId="{A6E2321B-1DFB-444A-94EF-017CC896CBEA}" dt="2022-02-15T01:29:30.866" v="19896" actId="1076"/>
          <ac:spMkLst>
            <pc:docMk/>
            <pc:sldMk cId="2751089571" sldId="348"/>
            <ac:spMk id="18" creationId="{334FA313-3715-42B7-B874-D4ABE391A250}"/>
          </ac:spMkLst>
        </pc:spChg>
        <pc:spChg chg="add mod">
          <ac:chgData name="JOUNG JEEWOON4" userId="9b6541547d8caadf" providerId="LiveId" clId="{A6E2321B-1DFB-444A-94EF-017CC896CBEA}" dt="2022-02-15T01:29:36.180" v="19897" actId="1076"/>
          <ac:spMkLst>
            <pc:docMk/>
            <pc:sldMk cId="2751089571" sldId="348"/>
            <ac:spMk id="19" creationId="{9DE6CEA3-F140-414D-AA76-1E5CC6C12E95}"/>
          </ac:spMkLst>
        </pc:spChg>
        <pc:picChg chg="add mod">
          <ac:chgData name="JOUNG JEEWOON4" userId="9b6541547d8caadf" providerId="LiveId" clId="{A6E2321B-1DFB-444A-94EF-017CC896CBEA}" dt="2022-02-15T07:53:31.752" v="25542" actId="1036"/>
          <ac:picMkLst>
            <pc:docMk/>
            <pc:sldMk cId="2751089571" sldId="348"/>
            <ac:picMk id="3" creationId="{62DDC384-41FB-49E5-8961-60508466A0A0}"/>
          </ac:picMkLst>
        </pc:picChg>
        <pc:picChg chg="add mod">
          <ac:chgData name="JOUNG JEEWOON4" userId="9b6541547d8caadf" providerId="LiveId" clId="{A6E2321B-1DFB-444A-94EF-017CC896CBEA}" dt="2022-02-15T01:29:36.180" v="19897" actId="1076"/>
          <ac:picMkLst>
            <pc:docMk/>
            <pc:sldMk cId="2751089571" sldId="348"/>
            <ac:picMk id="7" creationId="{58C7D122-FBBA-4944-96A1-A7041FA1A346}"/>
          </ac:picMkLst>
        </pc:picChg>
      </pc:sldChg>
      <pc:sldChg chg="add del">
        <pc:chgData name="JOUNG JEEWOON4" userId="9b6541547d8caadf" providerId="LiveId" clId="{A6E2321B-1DFB-444A-94EF-017CC896CBEA}" dt="2022-02-15T07:53:24.109" v="25541" actId="47"/>
        <pc:sldMkLst>
          <pc:docMk/>
          <pc:sldMk cId="3017302389" sldId="349"/>
        </pc:sldMkLst>
      </pc:sldChg>
      <pc:sldChg chg="addSp delSp modSp add mod">
        <pc:chgData name="JOUNG JEEWOON4" userId="9b6541547d8caadf" providerId="LiveId" clId="{A6E2321B-1DFB-444A-94EF-017CC896CBEA}" dt="2022-02-15T08:15:55.386" v="27267"/>
        <pc:sldMkLst>
          <pc:docMk/>
          <pc:sldMk cId="4213912250" sldId="350"/>
        </pc:sldMkLst>
        <pc:spChg chg="mod">
          <ac:chgData name="JOUNG JEEWOON4" userId="9b6541547d8caadf" providerId="LiveId" clId="{A6E2321B-1DFB-444A-94EF-017CC896CBEA}" dt="2022-02-15T01:42:06.763" v="20070"/>
          <ac:spMkLst>
            <pc:docMk/>
            <pc:sldMk cId="4213912250" sldId="350"/>
            <ac:spMk id="15" creationId="{8D2647D8-B1B3-4179-986C-72A1547150EF}"/>
          </ac:spMkLst>
        </pc:spChg>
        <pc:spChg chg="del">
          <ac:chgData name="JOUNG JEEWOON4" userId="9b6541547d8caadf" providerId="LiveId" clId="{A6E2321B-1DFB-444A-94EF-017CC896CBEA}" dt="2022-02-15T01:42:08.523" v="20072" actId="478"/>
          <ac:spMkLst>
            <pc:docMk/>
            <pc:sldMk cId="4213912250" sldId="350"/>
            <ac:spMk id="18" creationId="{334FA313-3715-42B7-B874-D4ABE391A250}"/>
          </ac:spMkLst>
        </pc:spChg>
        <pc:spChg chg="mod">
          <ac:chgData name="JOUNG JEEWOON4" userId="9b6541547d8caadf" providerId="LiveId" clId="{A6E2321B-1DFB-444A-94EF-017CC896CBEA}" dt="2022-02-15T01:44:09.179" v="20096" actId="1076"/>
          <ac:spMkLst>
            <pc:docMk/>
            <pc:sldMk cId="4213912250" sldId="350"/>
            <ac:spMk id="19" creationId="{9DE6CEA3-F140-414D-AA76-1E5CC6C12E95}"/>
          </ac:spMkLst>
        </pc:spChg>
        <pc:spChg chg="add mod">
          <ac:chgData name="JOUNG JEEWOON4" userId="9b6541547d8caadf" providerId="LiveId" clId="{A6E2321B-1DFB-444A-94EF-017CC896CBEA}" dt="2022-02-15T08:15:53.173" v="27257"/>
          <ac:spMkLst>
            <pc:docMk/>
            <pc:sldMk cId="4213912250" sldId="350"/>
            <ac:spMk id="20" creationId="{2D33E227-5218-4EF7-9051-6F263963A27C}"/>
          </ac:spMkLst>
        </pc:spChg>
        <pc:spChg chg="add mod">
          <ac:chgData name="JOUNG JEEWOON4" userId="9b6541547d8caadf" providerId="LiveId" clId="{A6E2321B-1DFB-444A-94EF-017CC896CBEA}" dt="2022-02-15T08:15:55.386" v="27267"/>
          <ac:spMkLst>
            <pc:docMk/>
            <pc:sldMk cId="4213912250" sldId="350"/>
            <ac:spMk id="21" creationId="{FDE6DAFA-CBCC-4E8D-A4E0-5710BBC31033}"/>
          </ac:spMkLst>
        </pc:spChg>
        <pc:picChg chg="del">
          <ac:chgData name="JOUNG JEEWOON4" userId="9b6541547d8caadf" providerId="LiveId" clId="{A6E2321B-1DFB-444A-94EF-017CC896CBEA}" dt="2022-02-15T01:42:07.657" v="20071" actId="478"/>
          <ac:picMkLst>
            <pc:docMk/>
            <pc:sldMk cId="4213912250" sldId="350"/>
            <ac:picMk id="3" creationId="{62DDC384-41FB-49E5-8961-60508466A0A0}"/>
          </ac:picMkLst>
        </pc:picChg>
        <pc:picChg chg="add del mod">
          <ac:chgData name="JOUNG JEEWOON4" userId="9b6541547d8caadf" providerId="LiveId" clId="{A6E2321B-1DFB-444A-94EF-017CC896CBEA}" dt="2022-02-15T01:42:37.212" v="20078" actId="478"/>
          <ac:picMkLst>
            <pc:docMk/>
            <pc:sldMk cId="4213912250" sldId="350"/>
            <ac:picMk id="6" creationId="{6C679E76-6675-4C8F-8DDA-01CFE37F3E5B}"/>
          </ac:picMkLst>
        </pc:picChg>
        <pc:picChg chg="del">
          <ac:chgData name="JOUNG JEEWOON4" userId="9b6541547d8caadf" providerId="LiveId" clId="{A6E2321B-1DFB-444A-94EF-017CC896CBEA}" dt="2022-02-15T01:42:09.046" v="20073" actId="478"/>
          <ac:picMkLst>
            <pc:docMk/>
            <pc:sldMk cId="4213912250" sldId="350"/>
            <ac:picMk id="7" creationId="{58C7D122-FBBA-4944-96A1-A7041FA1A346}"/>
          </ac:picMkLst>
        </pc:picChg>
        <pc:picChg chg="add del mod">
          <ac:chgData name="JOUNG JEEWOON4" userId="9b6541547d8caadf" providerId="LiveId" clId="{A6E2321B-1DFB-444A-94EF-017CC896CBEA}" dt="2022-02-15T01:44:02.714" v="20095" actId="478"/>
          <ac:picMkLst>
            <pc:docMk/>
            <pc:sldMk cId="4213912250" sldId="350"/>
            <ac:picMk id="9" creationId="{C23A484B-4715-44B8-8A91-D68C4834D277}"/>
          </ac:picMkLst>
        </pc:picChg>
        <pc:picChg chg="add mod ord">
          <ac:chgData name="JOUNG JEEWOON4" userId="9b6541547d8caadf" providerId="LiveId" clId="{A6E2321B-1DFB-444A-94EF-017CC896CBEA}" dt="2022-02-15T01:44:09.179" v="20096" actId="1076"/>
          <ac:picMkLst>
            <pc:docMk/>
            <pc:sldMk cId="4213912250" sldId="350"/>
            <ac:picMk id="16" creationId="{FF712DAC-0935-45AA-B1F3-5476461C237C}"/>
          </ac:picMkLst>
        </pc:picChg>
      </pc:sldChg>
      <pc:sldChg chg="addSp delSp modSp add mod">
        <pc:chgData name="JOUNG JEEWOON4" userId="9b6541547d8caadf" providerId="LiveId" clId="{A6E2321B-1DFB-444A-94EF-017CC896CBEA}" dt="2022-02-15T04:25:28.838" v="21218" actId="14100"/>
        <pc:sldMkLst>
          <pc:docMk/>
          <pc:sldMk cId="2119031885" sldId="351"/>
        </pc:sldMkLst>
        <pc:spChg chg="del mod">
          <ac:chgData name="JOUNG JEEWOON4" userId="9b6541547d8caadf" providerId="LiveId" clId="{A6E2321B-1DFB-444A-94EF-017CC896CBEA}" dt="2022-02-15T02:19:42.371" v="21177" actId="478"/>
          <ac:spMkLst>
            <pc:docMk/>
            <pc:sldMk cId="2119031885" sldId="351"/>
            <ac:spMk id="15" creationId="{8D2647D8-B1B3-4179-986C-72A1547150EF}"/>
          </ac:spMkLst>
        </pc:spChg>
        <pc:spChg chg="add mod">
          <ac:chgData name="JOUNG JEEWOON4" userId="9b6541547d8caadf" providerId="LiveId" clId="{A6E2321B-1DFB-444A-94EF-017CC896CBEA}" dt="2022-02-15T04:25:28.838" v="21218" actId="14100"/>
          <ac:spMkLst>
            <pc:docMk/>
            <pc:sldMk cId="2119031885" sldId="351"/>
            <ac:spMk id="17" creationId="{DB81DCC3-E571-4F37-A5D4-9510927253D4}"/>
          </ac:spMkLst>
        </pc:spChg>
        <pc:spChg chg="add del mod">
          <ac:chgData name="JOUNG JEEWOON4" userId="9b6541547d8caadf" providerId="LiveId" clId="{A6E2321B-1DFB-444A-94EF-017CC896CBEA}" dt="2022-02-15T04:25:09.550" v="21211"/>
          <ac:spMkLst>
            <pc:docMk/>
            <pc:sldMk cId="2119031885" sldId="351"/>
            <ac:spMk id="18" creationId="{025485BA-4CE8-4157-95BE-3557D42C32D8}"/>
          </ac:spMkLst>
        </pc:spChg>
        <pc:spChg chg="del">
          <ac:chgData name="JOUNG JEEWOON4" userId="9b6541547d8caadf" providerId="LiveId" clId="{A6E2321B-1DFB-444A-94EF-017CC896CBEA}" dt="2022-02-15T02:09:20.782" v="20794" actId="478"/>
          <ac:spMkLst>
            <pc:docMk/>
            <pc:sldMk cId="2119031885" sldId="351"/>
            <ac:spMk id="19" creationId="{9DE6CEA3-F140-414D-AA76-1E5CC6C12E95}"/>
          </ac:spMkLst>
        </pc:spChg>
        <pc:spChg chg="del mod">
          <ac:chgData name="JOUNG JEEWOON4" userId="9b6541547d8caadf" providerId="LiveId" clId="{A6E2321B-1DFB-444A-94EF-017CC896CBEA}" dt="2022-02-15T02:09:22.226" v="20795" actId="478"/>
          <ac:spMkLst>
            <pc:docMk/>
            <pc:sldMk cId="2119031885" sldId="351"/>
            <ac:spMk id="20" creationId="{2D33E227-5218-4EF7-9051-6F263963A27C}"/>
          </ac:spMkLst>
        </pc:spChg>
        <pc:spChg chg="del mod">
          <ac:chgData name="JOUNG JEEWOON4" userId="9b6541547d8caadf" providerId="LiveId" clId="{A6E2321B-1DFB-444A-94EF-017CC896CBEA}" dt="2022-02-15T02:09:23.974" v="20796" actId="478"/>
          <ac:spMkLst>
            <pc:docMk/>
            <pc:sldMk cId="2119031885" sldId="351"/>
            <ac:spMk id="21" creationId="{FDE6DAFA-CBCC-4E8D-A4E0-5710BBC31033}"/>
          </ac:spMkLst>
        </pc:spChg>
        <pc:spChg chg="add mod">
          <ac:chgData name="JOUNG JEEWOON4" userId="9b6541547d8caadf" providerId="LiveId" clId="{A6E2321B-1DFB-444A-94EF-017CC896CBEA}" dt="2022-02-15T02:19:42.612" v="21178"/>
          <ac:spMkLst>
            <pc:docMk/>
            <pc:sldMk cId="2119031885" sldId="351"/>
            <ac:spMk id="22" creationId="{50801E4B-34B2-41A6-8A96-2C548482BB32}"/>
          </ac:spMkLst>
        </pc:spChg>
        <pc:picChg chg="add mod">
          <ac:chgData name="JOUNG JEEWOON4" userId="9b6541547d8caadf" providerId="LiveId" clId="{A6E2321B-1DFB-444A-94EF-017CC896CBEA}" dt="2022-02-15T04:25:21.974" v="21215" actId="1076"/>
          <ac:picMkLst>
            <pc:docMk/>
            <pc:sldMk cId="2119031885" sldId="351"/>
            <ac:picMk id="3" creationId="{9C8F62BC-1387-4F01-80A1-085057CB05C4}"/>
          </ac:picMkLst>
        </pc:picChg>
        <pc:picChg chg="del">
          <ac:chgData name="JOUNG JEEWOON4" userId="9b6541547d8caadf" providerId="LiveId" clId="{A6E2321B-1DFB-444A-94EF-017CC896CBEA}" dt="2022-02-15T02:09:19.631" v="20793" actId="478"/>
          <ac:picMkLst>
            <pc:docMk/>
            <pc:sldMk cId="2119031885" sldId="351"/>
            <ac:picMk id="16" creationId="{FF712DAC-0935-45AA-B1F3-5476461C237C}"/>
          </ac:picMkLst>
        </pc:picChg>
      </pc:sldChg>
      <pc:sldChg chg="addSp delSp modSp add mod">
        <pc:chgData name="JOUNG JEEWOON4" userId="9b6541547d8caadf" providerId="LiveId" clId="{A6E2321B-1DFB-444A-94EF-017CC896CBEA}" dt="2022-02-15T08:16:02.399" v="27278" actId="20577"/>
        <pc:sldMkLst>
          <pc:docMk/>
          <pc:sldMk cId="3121461420" sldId="352"/>
        </pc:sldMkLst>
        <pc:spChg chg="mod">
          <ac:chgData name="JOUNG JEEWOON4" userId="9b6541547d8caadf" providerId="LiveId" clId="{A6E2321B-1DFB-444A-94EF-017CC896CBEA}" dt="2022-02-15T04:36:40.580" v="21255" actId="1037"/>
          <ac:spMkLst>
            <pc:docMk/>
            <pc:sldMk cId="3121461420" sldId="352"/>
            <ac:spMk id="17" creationId="{DB81DCC3-E571-4F37-A5D4-9510927253D4}"/>
          </ac:spMkLst>
        </pc:spChg>
        <pc:spChg chg="mod">
          <ac:chgData name="JOUNG JEEWOON4" userId="9b6541547d8caadf" providerId="LiveId" clId="{A6E2321B-1DFB-444A-94EF-017CC896CBEA}" dt="2022-02-15T08:16:02.399" v="27278" actId="20577"/>
          <ac:spMkLst>
            <pc:docMk/>
            <pc:sldMk cId="3121461420" sldId="352"/>
            <ac:spMk id="18" creationId="{025485BA-4CE8-4157-95BE-3557D42C32D8}"/>
          </ac:spMkLst>
        </pc:spChg>
        <pc:spChg chg="add del">
          <ac:chgData name="JOUNG JEEWOON4" userId="9b6541547d8caadf" providerId="LiveId" clId="{A6E2321B-1DFB-444A-94EF-017CC896CBEA}" dt="2022-02-15T05:05:19.253" v="21271" actId="22"/>
          <ac:spMkLst>
            <pc:docMk/>
            <pc:sldMk cId="3121461420" sldId="352"/>
            <ac:spMk id="19" creationId="{2F3ADAA7-ED7B-43A7-A283-5562B9B14C63}"/>
          </ac:spMkLst>
        </pc:spChg>
        <pc:spChg chg="mod">
          <ac:chgData name="JOUNG JEEWOON4" userId="9b6541547d8caadf" providerId="LiveId" clId="{A6E2321B-1DFB-444A-94EF-017CC896CBEA}" dt="2022-02-15T04:25:47.811" v="21220" actId="20577"/>
          <ac:spMkLst>
            <pc:docMk/>
            <pc:sldMk cId="3121461420" sldId="352"/>
            <ac:spMk id="22" creationId="{50801E4B-34B2-41A6-8A96-2C548482BB32}"/>
          </ac:spMkLst>
        </pc:spChg>
        <pc:picChg chg="del">
          <ac:chgData name="JOUNG JEEWOON4" userId="9b6541547d8caadf" providerId="LiveId" clId="{A6E2321B-1DFB-444A-94EF-017CC896CBEA}" dt="2022-02-15T04:21:43.760" v="21201" actId="478"/>
          <ac:picMkLst>
            <pc:docMk/>
            <pc:sldMk cId="3121461420" sldId="352"/>
            <ac:picMk id="3" creationId="{9C8F62BC-1387-4F01-80A1-085057CB05C4}"/>
          </ac:picMkLst>
        </pc:picChg>
        <pc:picChg chg="add del mod">
          <ac:chgData name="JOUNG JEEWOON4" userId="9b6541547d8caadf" providerId="LiveId" clId="{A6E2321B-1DFB-444A-94EF-017CC896CBEA}" dt="2022-02-15T04:35:46.451" v="21225" actId="21"/>
          <ac:picMkLst>
            <pc:docMk/>
            <pc:sldMk cId="3121461420" sldId="352"/>
            <ac:picMk id="6" creationId="{F226C9BB-C4E1-446F-B51F-12D72B381F73}"/>
          </ac:picMkLst>
        </pc:picChg>
        <pc:picChg chg="add mod ord">
          <ac:chgData name="JOUNG JEEWOON4" userId="9b6541547d8caadf" providerId="LiveId" clId="{A6E2321B-1DFB-444A-94EF-017CC896CBEA}" dt="2022-02-15T04:36:40.580" v="21255" actId="1037"/>
          <ac:picMkLst>
            <pc:docMk/>
            <pc:sldMk cId="3121461420" sldId="352"/>
            <ac:picMk id="15" creationId="{E70FE313-E301-4BA6-8316-56D78EF9110A}"/>
          </ac:picMkLst>
        </pc:picChg>
      </pc:sldChg>
      <pc:sldChg chg="addSp delSp modSp add mod">
        <pc:chgData name="JOUNG JEEWOON4" userId="9b6541547d8caadf" providerId="LiveId" clId="{A6E2321B-1DFB-444A-94EF-017CC896CBEA}" dt="2022-02-15T08:16:08.977" v="27289"/>
        <pc:sldMkLst>
          <pc:docMk/>
          <pc:sldMk cId="1383254210" sldId="353"/>
        </pc:sldMkLst>
        <pc:spChg chg="mod">
          <ac:chgData name="JOUNG JEEWOON4" userId="9b6541547d8caadf" providerId="LiveId" clId="{A6E2321B-1DFB-444A-94EF-017CC896CBEA}" dt="2022-02-15T08:16:08.977" v="27289"/>
          <ac:spMkLst>
            <pc:docMk/>
            <pc:sldMk cId="1383254210" sldId="353"/>
            <ac:spMk id="18" creationId="{025485BA-4CE8-4157-95BE-3557D42C32D8}"/>
          </ac:spMkLst>
        </pc:spChg>
        <pc:spChg chg="mod">
          <ac:chgData name="JOUNG JEEWOON4" userId="9b6541547d8caadf" providerId="LiveId" clId="{A6E2321B-1DFB-444A-94EF-017CC896CBEA}" dt="2022-02-15T05:07:09.917" v="21315" actId="20577"/>
          <ac:spMkLst>
            <pc:docMk/>
            <pc:sldMk cId="1383254210" sldId="353"/>
            <ac:spMk id="22" creationId="{50801E4B-34B2-41A6-8A96-2C548482BB32}"/>
          </ac:spMkLst>
        </pc:spChg>
        <pc:picChg chg="add del mod">
          <ac:chgData name="JOUNG JEEWOON4" userId="9b6541547d8caadf" providerId="LiveId" clId="{A6E2321B-1DFB-444A-94EF-017CC896CBEA}" dt="2022-02-15T05:09:32.859" v="21553" actId="478"/>
          <ac:picMkLst>
            <pc:docMk/>
            <pc:sldMk cId="1383254210" sldId="353"/>
            <ac:picMk id="3" creationId="{4BE92F5B-BFFD-4875-9CEE-C0289B864FFB}"/>
          </ac:picMkLst>
        </pc:picChg>
        <pc:picChg chg="add mod">
          <ac:chgData name="JOUNG JEEWOON4" userId="9b6541547d8caadf" providerId="LiveId" clId="{A6E2321B-1DFB-444A-94EF-017CC896CBEA}" dt="2022-02-15T05:09:55.571" v="21574" actId="14100"/>
          <ac:picMkLst>
            <pc:docMk/>
            <pc:sldMk cId="1383254210" sldId="353"/>
            <ac:picMk id="7" creationId="{2DF6B74D-2AD7-4AFC-8642-DFD7B858C9C7}"/>
          </ac:picMkLst>
        </pc:picChg>
        <pc:picChg chg="add del">
          <ac:chgData name="JOUNG JEEWOON4" userId="9b6541547d8caadf" providerId="LiveId" clId="{A6E2321B-1DFB-444A-94EF-017CC896CBEA}" dt="2022-02-15T05:10:34.192" v="21576" actId="22"/>
          <ac:picMkLst>
            <pc:docMk/>
            <pc:sldMk cId="1383254210" sldId="353"/>
            <ac:picMk id="9" creationId="{AC15D511-160F-4B89-9D8E-110F06CA9C48}"/>
          </ac:picMkLst>
        </pc:picChg>
        <pc:picChg chg="del">
          <ac:chgData name="JOUNG JEEWOON4" userId="9b6541547d8caadf" providerId="LiveId" clId="{A6E2321B-1DFB-444A-94EF-017CC896CBEA}" dt="2022-02-15T05:06:11.429" v="21273" actId="478"/>
          <ac:picMkLst>
            <pc:docMk/>
            <pc:sldMk cId="1383254210" sldId="353"/>
            <ac:picMk id="15" creationId="{E70FE313-E301-4BA6-8316-56D78EF9110A}"/>
          </ac:picMkLst>
        </pc:picChg>
      </pc:sldChg>
      <pc:sldChg chg="addSp delSp modSp add mod">
        <pc:chgData name="JOUNG JEEWOON4" userId="9b6541547d8caadf" providerId="LiveId" clId="{A6E2321B-1DFB-444A-94EF-017CC896CBEA}" dt="2022-02-15T07:53:58.857" v="25543" actId="20577"/>
        <pc:sldMkLst>
          <pc:docMk/>
          <pc:sldMk cId="2663188948" sldId="354"/>
        </pc:sldMkLst>
        <pc:spChg chg="mod">
          <ac:chgData name="JOUNG JEEWOON4" userId="9b6541547d8caadf" providerId="LiveId" clId="{A6E2321B-1DFB-444A-94EF-017CC896CBEA}" dt="2022-02-15T07:53:58.857" v="25543" actId="20577"/>
          <ac:spMkLst>
            <pc:docMk/>
            <pc:sldMk cId="2663188948" sldId="354"/>
            <ac:spMk id="18" creationId="{025485BA-4CE8-4157-95BE-3557D42C32D8}"/>
          </ac:spMkLst>
        </pc:spChg>
        <pc:spChg chg="mod">
          <ac:chgData name="JOUNG JEEWOON4" userId="9b6541547d8caadf" providerId="LiveId" clId="{A6E2321B-1DFB-444A-94EF-017CC896CBEA}" dt="2022-02-15T05:10:48.257" v="21587" actId="20577"/>
          <ac:spMkLst>
            <pc:docMk/>
            <pc:sldMk cId="2663188948" sldId="354"/>
            <ac:spMk id="22" creationId="{50801E4B-34B2-41A6-8A96-2C548482BB32}"/>
          </ac:spMkLst>
        </pc:spChg>
        <pc:picChg chg="add mod">
          <ac:chgData name="JOUNG JEEWOON4" userId="9b6541547d8caadf" providerId="LiveId" clId="{A6E2321B-1DFB-444A-94EF-017CC896CBEA}" dt="2022-02-15T05:14:23.690" v="21841" actId="14100"/>
          <ac:picMkLst>
            <pc:docMk/>
            <pc:sldMk cId="2663188948" sldId="354"/>
            <ac:picMk id="3" creationId="{058E16C4-4DA0-4E88-863E-C427D09C40A4}"/>
          </ac:picMkLst>
        </pc:picChg>
        <pc:picChg chg="del">
          <ac:chgData name="JOUNG JEEWOON4" userId="9b6541547d8caadf" providerId="LiveId" clId="{A6E2321B-1DFB-444A-94EF-017CC896CBEA}" dt="2022-02-15T05:13:57.520" v="21830" actId="478"/>
          <ac:picMkLst>
            <pc:docMk/>
            <pc:sldMk cId="2663188948" sldId="354"/>
            <ac:picMk id="7" creationId="{2DF6B74D-2AD7-4AFC-8642-DFD7B858C9C7}"/>
          </ac:picMkLst>
        </pc:picChg>
        <pc:picChg chg="add del">
          <ac:chgData name="JOUNG JEEWOON4" userId="9b6541547d8caadf" providerId="LiveId" clId="{A6E2321B-1DFB-444A-94EF-017CC896CBEA}" dt="2022-02-15T05:17:46.935" v="21843" actId="478"/>
          <ac:picMkLst>
            <pc:docMk/>
            <pc:sldMk cId="2663188948" sldId="354"/>
            <ac:picMk id="8" creationId="{CD94DB86-CF7D-4588-9051-D91C1D67600C}"/>
          </ac:picMkLst>
        </pc:picChg>
      </pc:sldChg>
      <pc:sldChg chg="addSp delSp modSp add mod">
        <pc:chgData name="JOUNG JEEWOON4" userId="9b6541547d8caadf" providerId="LiveId" clId="{A6E2321B-1DFB-444A-94EF-017CC896CBEA}" dt="2022-02-15T08:16:15.801" v="27299"/>
        <pc:sldMkLst>
          <pc:docMk/>
          <pc:sldMk cId="1112352070" sldId="355"/>
        </pc:sldMkLst>
        <pc:spChg chg="mod">
          <ac:chgData name="JOUNG JEEWOON4" userId="9b6541547d8caadf" providerId="LiveId" clId="{A6E2321B-1DFB-444A-94EF-017CC896CBEA}" dt="2022-02-15T08:16:15.801" v="27299"/>
          <ac:spMkLst>
            <pc:docMk/>
            <pc:sldMk cId="1112352070" sldId="355"/>
            <ac:spMk id="18" creationId="{025485BA-4CE8-4157-95BE-3557D42C32D8}"/>
          </ac:spMkLst>
        </pc:spChg>
        <pc:spChg chg="mod">
          <ac:chgData name="JOUNG JEEWOON4" userId="9b6541547d8caadf" providerId="LiveId" clId="{A6E2321B-1DFB-444A-94EF-017CC896CBEA}" dt="2022-02-15T05:18:06.228" v="21870" actId="20577"/>
          <ac:spMkLst>
            <pc:docMk/>
            <pc:sldMk cId="1112352070" sldId="355"/>
            <ac:spMk id="22" creationId="{50801E4B-34B2-41A6-8A96-2C548482BB32}"/>
          </ac:spMkLst>
        </pc:spChg>
        <pc:picChg chg="del">
          <ac:chgData name="JOUNG JEEWOON4" userId="9b6541547d8caadf" providerId="LiveId" clId="{A6E2321B-1DFB-444A-94EF-017CC896CBEA}" dt="2022-02-15T05:19:01.950" v="21975" actId="478"/>
          <ac:picMkLst>
            <pc:docMk/>
            <pc:sldMk cId="1112352070" sldId="355"/>
            <ac:picMk id="3" creationId="{058E16C4-4DA0-4E88-863E-C427D09C40A4}"/>
          </ac:picMkLst>
        </pc:picChg>
        <pc:picChg chg="add mod">
          <ac:chgData name="JOUNG JEEWOON4" userId="9b6541547d8caadf" providerId="LiveId" clId="{A6E2321B-1DFB-444A-94EF-017CC896CBEA}" dt="2022-02-15T05:19:45.304" v="21991" actId="14100"/>
          <ac:picMkLst>
            <pc:docMk/>
            <pc:sldMk cId="1112352070" sldId="355"/>
            <ac:picMk id="6" creationId="{9FA4EABD-C2F7-4644-9541-AE9BD7900FE2}"/>
          </ac:picMkLst>
        </pc:picChg>
      </pc:sldChg>
      <pc:sldChg chg="addSp delSp modSp add mod">
        <pc:chgData name="JOUNG JEEWOON4" userId="9b6541547d8caadf" providerId="LiveId" clId="{A6E2321B-1DFB-444A-94EF-017CC896CBEA}" dt="2022-02-15T05:29:35.188" v="22601" actId="1035"/>
        <pc:sldMkLst>
          <pc:docMk/>
          <pc:sldMk cId="4278388620" sldId="356"/>
        </pc:sldMkLst>
        <pc:spChg chg="add mod">
          <ac:chgData name="JOUNG JEEWOON4" userId="9b6541547d8caadf" providerId="LiveId" clId="{A6E2321B-1DFB-444A-94EF-017CC896CBEA}" dt="2022-02-15T05:26:56.304" v="22255" actId="14100"/>
          <ac:spMkLst>
            <pc:docMk/>
            <pc:sldMk cId="4278388620" sldId="356"/>
            <ac:spMk id="15" creationId="{C2A21C7C-0959-4D14-A78D-320E651AD636}"/>
          </ac:spMkLst>
        </pc:spChg>
        <pc:spChg chg="add mod">
          <ac:chgData name="JOUNG JEEWOON4" userId="9b6541547d8caadf" providerId="LiveId" clId="{A6E2321B-1DFB-444A-94EF-017CC896CBEA}" dt="2022-02-15T05:29:30.938" v="22587" actId="1035"/>
          <ac:spMkLst>
            <pc:docMk/>
            <pc:sldMk cId="4278388620" sldId="356"/>
            <ac:spMk id="16" creationId="{CD4D141B-4D41-4688-B17E-EA913B8A312D}"/>
          </ac:spMkLst>
        </pc:spChg>
        <pc:spChg chg="mod">
          <ac:chgData name="JOUNG JEEWOON4" userId="9b6541547d8caadf" providerId="LiveId" clId="{A6E2321B-1DFB-444A-94EF-017CC896CBEA}" dt="2022-02-15T05:29:27.837" v="22575" actId="1035"/>
          <ac:spMkLst>
            <pc:docMk/>
            <pc:sldMk cId="4278388620" sldId="356"/>
            <ac:spMk id="18" creationId="{025485BA-4CE8-4157-95BE-3557D42C32D8}"/>
          </ac:spMkLst>
        </pc:spChg>
        <pc:spChg chg="add mod">
          <ac:chgData name="JOUNG JEEWOON4" userId="9b6541547d8caadf" providerId="LiveId" clId="{A6E2321B-1DFB-444A-94EF-017CC896CBEA}" dt="2022-02-15T05:29:35.188" v="22601" actId="1035"/>
          <ac:spMkLst>
            <pc:docMk/>
            <pc:sldMk cId="4278388620" sldId="356"/>
            <ac:spMk id="19" creationId="{9C084A2E-0DC9-4305-9C31-184201FCF5A4}"/>
          </ac:spMkLst>
        </pc:spChg>
        <pc:spChg chg="mod">
          <ac:chgData name="JOUNG JEEWOON4" userId="9b6541547d8caadf" providerId="LiveId" clId="{A6E2321B-1DFB-444A-94EF-017CC896CBEA}" dt="2022-02-15T05:26:29.793" v="22240" actId="14100"/>
          <ac:spMkLst>
            <pc:docMk/>
            <pc:sldMk cId="4278388620" sldId="356"/>
            <ac:spMk id="22" creationId="{50801E4B-34B2-41A6-8A96-2C548482BB32}"/>
          </ac:spMkLst>
        </pc:spChg>
        <pc:picChg chg="add mod">
          <ac:chgData name="JOUNG JEEWOON4" userId="9b6541547d8caadf" providerId="LiveId" clId="{A6E2321B-1DFB-444A-94EF-017CC896CBEA}" dt="2022-02-15T05:25:40.256" v="22140" actId="14100"/>
          <ac:picMkLst>
            <pc:docMk/>
            <pc:sldMk cId="4278388620" sldId="356"/>
            <ac:picMk id="3" creationId="{A648A26F-12D0-4540-9ADF-85E4358F691C}"/>
          </ac:picMkLst>
        </pc:picChg>
        <pc:picChg chg="del">
          <ac:chgData name="JOUNG JEEWOON4" userId="9b6541547d8caadf" providerId="LiveId" clId="{A6E2321B-1DFB-444A-94EF-017CC896CBEA}" dt="2022-02-15T05:23:57.085" v="22131" actId="478"/>
          <ac:picMkLst>
            <pc:docMk/>
            <pc:sldMk cId="4278388620" sldId="356"/>
            <ac:picMk id="6" creationId="{9FA4EABD-C2F7-4644-9541-AE9BD7900FE2}"/>
          </ac:picMkLst>
        </pc:picChg>
      </pc:sldChg>
      <pc:sldChg chg="addSp delSp modSp add mod">
        <pc:chgData name="JOUNG JEEWOON4" userId="9b6541547d8caadf" providerId="LiveId" clId="{A6E2321B-1DFB-444A-94EF-017CC896CBEA}" dt="2022-02-15T05:48:06.168" v="22965" actId="478"/>
        <pc:sldMkLst>
          <pc:docMk/>
          <pc:sldMk cId="1570468990" sldId="357"/>
        </pc:sldMkLst>
        <pc:spChg chg="mod">
          <ac:chgData name="JOUNG JEEWOON4" userId="9b6541547d8caadf" providerId="LiveId" clId="{A6E2321B-1DFB-444A-94EF-017CC896CBEA}" dt="2022-02-15T05:32:36.094" v="22635"/>
          <ac:spMkLst>
            <pc:docMk/>
            <pc:sldMk cId="1570468990" sldId="357"/>
            <ac:spMk id="13" creationId="{1FFAEE6E-561F-4C28-8379-3A82C3ECF8D3}"/>
          </ac:spMkLst>
        </pc:spChg>
        <pc:spChg chg="del">
          <ac:chgData name="JOUNG JEEWOON4" userId="9b6541547d8caadf" providerId="LiveId" clId="{A6E2321B-1DFB-444A-94EF-017CC896CBEA}" dt="2022-02-15T05:35:08.478" v="22699" actId="478"/>
          <ac:spMkLst>
            <pc:docMk/>
            <pc:sldMk cId="1570468990" sldId="357"/>
            <ac:spMk id="15" creationId="{C2A21C7C-0959-4D14-A78D-320E651AD636}"/>
          </ac:spMkLst>
        </pc:spChg>
        <pc:spChg chg="del">
          <ac:chgData name="JOUNG JEEWOON4" userId="9b6541547d8caadf" providerId="LiveId" clId="{A6E2321B-1DFB-444A-94EF-017CC896CBEA}" dt="2022-02-15T05:35:06.952" v="22697" actId="478"/>
          <ac:spMkLst>
            <pc:docMk/>
            <pc:sldMk cId="1570468990" sldId="357"/>
            <ac:spMk id="16" creationId="{CD4D141B-4D41-4688-B17E-EA913B8A312D}"/>
          </ac:spMkLst>
        </pc:spChg>
        <pc:spChg chg="mod">
          <ac:chgData name="JOUNG JEEWOON4" userId="9b6541547d8caadf" providerId="LiveId" clId="{A6E2321B-1DFB-444A-94EF-017CC896CBEA}" dt="2022-02-15T05:42:49.582" v="22771" actId="1076"/>
          <ac:spMkLst>
            <pc:docMk/>
            <pc:sldMk cId="1570468990" sldId="357"/>
            <ac:spMk id="17" creationId="{DB81DCC3-E571-4F37-A5D4-9510927253D4}"/>
          </ac:spMkLst>
        </pc:spChg>
        <pc:spChg chg="del">
          <ac:chgData name="JOUNG JEEWOON4" userId="9b6541547d8caadf" providerId="LiveId" clId="{A6E2321B-1DFB-444A-94EF-017CC896CBEA}" dt="2022-02-15T05:35:05.901" v="22696" actId="478"/>
          <ac:spMkLst>
            <pc:docMk/>
            <pc:sldMk cId="1570468990" sldId="357"/>
            <ac:spMk id="18" creationId="{025485BA-4CE8-4157-95BE-3557D42C32D8}"/>
          </ac:spMkLst>
        </pc:spChg>
        <pc:spChg chg="del">
          <ac:chgData name="JOUNG JEEWOON4" userId="9b6541547d8caadf" providerId="LiveId" clId="{A6E2321B-1DFB-444A-94EF-017CC896CBEA}" dt="2022-02-15T05:35:07.780" v="22698" actId="478"/>
          <ac:spMkLst>
            <pc:docMk/>
            <pc:sldMk cId="1570468990" sldId="357"/>
            <ac:spMk id="19" creationId="{9C084A2E-0DC9-4305-9C31-184201FCF5A4}"/>
          </ac:spMkLst>
        </pc:spChg>
        <pc:spChg chg="add mod">
          <ac:chgData name="JOUNG JEEWOON4" userId="9b6541547d8caadf" providerId="LiveId" clId="{A6E2321B-1DFB-444A-94EF-017CC896CBEA}" dt="2022-02-15T05:42:49.582" v="22771" actId="1076"/>
          <ac:spMkLst>
            <pc:docMk/>
            <pc:sldMk cId="1570468990" sldId="357"/>
            <ac:spMk id="20" creationId="{D12DFE21-0139-420A-B86D-C72D22A025AB}"/>
          </ac:spMkLst>
        </pc:spChg>
        <pc:spChg chg="mod">
          <ac:chgData name="JOUNG JEEWOON4" userId="9b6541547d8caadf" providerId="LiveId" clId="{A6E2321B-1DFB-444A-94EF-017CC896CBEA}" dt="2022-02-15T05:32:56.676" v="22694" actId="20577"/>
          <ac:spMkLst>
            <pc:docMk/>
            <pc:sldMk cId="1570468990" sldId="357"/>
            <ac:spMk id="22" creationId="{50801E4B-34B2-41A6-8A96-2C548482BB32}"/>
          </ac:spMkLst>
        </pc:spChg>
        <pc:spChg chg="add mod">
          <ac:chgData name="JOUNG JEEWOON4" userId="9b6541547d8caadf" providerId="LiveId" clId="{A6E2321B-1DFB-444A-94EF-017CC896CBEA}" dt="2022-02-15T05:42:49.582" v="22771" actId="1076"/>
          <ac:spMkLst>
            <pc:docMk/>
            <pc:sldMk cId="1570468990" sldId="357"/>
            <ac:spMk id="23" creationId="{B9BE3472-20D7-43D8-8E50-5658615B328E}"/>
          </ac:spMkLst>
        </pc:spChg>
        <pc:spChg chg="add mod">
          <ac:chgData name="JOUNG JEEWOON4" userId="9b6541547d8caadf" providerId="LiveId" clId="{A6E2321B-1DFB-444A-94EF-017CC896CBEA}" dt="2022-02-15T05:47:24.668" v="22962" actId="14100"/>
          <ac:spMkLst>
            <pc:docMk/>
            <pc:sldMk cId="1570468990" sldId="357"/>
            <ac:spMk id="24" creationId="{510FC5DD-BA61-410A-9EA8-20BA4A13B30C}"/>
          </ac:spMkLst>
        </pc:spChg>
        <pc:spChg chg="add mod">
          <ac:chgData name="JOUNG JEEWOON4" userId="9b6541547d8caadf" providerId="LiveId" clId="{A6E2321B-1DFB-444A-94EF-017CC896CBEA}" dt="2022-02-15T05:46:15.077" v="22948" actId="20577"/>
          <ac:spMkLst>
            <pc:docMk/>
            <pc:sldMk cId="1570468990" sldId="357"/>
            <ac:spMk id="25" creationId="{1AB7B721-C981-438E-9C46-B8867344C56E}"/>
          </ac:spMkLst>
        </pc:spChg>
        <pc:picChg chg="del">
          <ac:chgData name="JOUNG JEEWOON4" userId="9b6541547d8caadf" providerId="LiveId" clId="{A6E2321B-1DFB-444A-94EF-017CC896CBEA}" dt="2022-02-15T05:35:04.806" v="22695" actId="478"/>
          <ac:picMkLst>
            <pc:docMk/>
            <pc:sldMk cId="1570468990" sldId="357"/>
            <ac:picMk id="3" creationId="{A648A26F-12D0-4540-9ADF-85E4358F691C}"/>
          </ac:picMkLst>
        </pc:picChg>
        <pc:picChg chg="add del mod ord">
          <ac:chgData name="JOUNG JEEWOON4" userId="9b6541547d8caadf" providerId="LiveId" clId="{A6E2321B-1DFB-444A-94EF-017CC896CBEA}" dt="2022-02-15T05:40:16.598" v="22724" actId="478"/>
          <ac:picMkLst>
            <pc:docMk/>
            <pc:sldMk cId="1570468990" sldId="357"/>
            <ac:picMk id="6" creationId="{42F01103-EF7D-42D1-AF0F-8246BD52E978}"/>
          </ac:picMkLst>
        </pc:picChg>
        <pc:picChg chg="add del mod">
          <ac:chgData name="JOUNG JEEWOON4" userId="9b6541547d8caadf" providerId="LiveId" clId="{A6E2321B-1DFB-444A-94EF-017CC896CBEA}" dt="2022-02-15T05:46:52.334" v="22949" actId="478"/>
          <ac:picMkLst>
            <pc:docMk/>
            <pc:sldMk cId="1570468990" sldId="357"/>
            <ac:picMk id="8" creationId="{1D83F9DB-C0EF-4114-A7D5-6E376BF6F4B9}"/>
          </ac:picMkLst>
        </pc:picChg>
        <pc:picChg chg="add mod ord">
          <ac:chgData name="JOUNG JEEWOON4" userId="9b6541547d8caadf" providerId="LiveId" clId="{A6E2321B-1DFB-444A-94EF-017CC896CBEA}" dt="2022-02-15T05:42:49.582" v="22771" actId="1076"/>
          <ac:picMkLst>
            <pc:docMk/>
            <pc:sldMk cId="1570468990" sldId="357"/>
            <ac:picMk id="10" creationId="{00AA2B4E-D170-4DC1-84A5-DA9DEF200B5B}"/>
          </ac:picMkLst>
        </pc:picChg>
        <pc:picChg chg="add mod ord">
          <ac:chgData name="JOUNG JEEWOON4" userId="9b6541547d8caadf" providerId="LiveId" clId="{A6E2321B-1DFB-444A-94EF-017CC896CBEA}" dt="2022-02-15T05:47:12.421" v="22958" actId="1038"/>
          <ac:picMkLst>
            <pc:docMk/>
            <pc:sldMk cId="1570468990" sldId="357"/>
            <ac:picMk id="26" creationId="{E6EB8DD2-EE94-4B0B-AF18-9F0AE7EE9FAB}"/>
          </ac:picMkLst>
        </pc:picChg>
        <pc:picChg chg="add del">
          <ac:chgData name="JOUNG JEEWOON4" userId="9b6541547d8caadf" providerId="LiveId" clId="{A6E2321B-1DFB-444A-94EF-017CC896CBEA}" dt="2022-02-15T05:48:06.168" v="22965" actId="478"/>
          <ac:picMkLst>
            <pc:docMk/>
            <pc:sldMk cId="1570468990" sldId="357"/>
            <ac:picMk id="28" creationId="{4795BD85-2BDE-4893-9414-7A7AE4909434}"/>
          </ac:picMkLst>
        </pc:picChg>
      </pc:sldChg>
      <pc:sldChg chg="addSp delSp modSp add mod">
        <pc:chgData name="JOUNG JEEWOON4" userId="9b6541547d8caadf" providerId="LiveId" clId="{A6E2321B-1DFB-444A-94EF-017CC896CBEA}" dt="2022-02-15T05:56:56.503" v="23272" actId="478"/>
        <pc:sldMkLst>
          <pc:docMk/>
          <pc:sldMk cId="3929680924" sldId="358"/>
        </pc:sldMkLst>
        <pc:spChg chg="mod">
          <ac:chgData name="JOUNG JEEWOON4" userId="9b6541547d8caadf" providerId="LiveId" clId="{A6E2321B-1DFB-444A-94EF-017CC896CBEA}" dt="2022-02-15T05:49:03.864" v="22997" actId="14100"/>
          <ac:spMkLst>
            <pc:docMk/>
            <pc:sldMk cId="3929680924" sldId="358"/>
            <ac:spMk id="17" creationId="{DB81DCC3-E571-4F37-A5D4-9510927253D4}"/>
          </ac:spMkLst>
        </pc:spChg>
        <pc:spChg chg="add mod">
          <ac:chgData name="JOUNG JEEWOON4" userId="9b6541547d8caadf" providerId="LiveId" clId="{A6E2321B-1DFB-444A-94EF-017CC896CBEA}" dt="2022-02-15T05:54:09.008" v="23252" actId="14100"/>
          <ac:spMkLst>
            <pc:docMk/>
            <pc:sldMk cId="3929680924" sldId="358"/>
            <ac:spMk id="18" creationId="{0DE83D86-706E-452F-87AC-C3F32446BDCF}"/>
          </ac:spMkLst>
        </pc:spChg>
        <pc:spChg chg="add mod">
          <ac:chgData name="JOUNG JEEWOON4" userId="9b6541547d8caadf" providerId="LiveId" clId="{A6E2321B-1DFB-444A-94EF-017CC896CBEA}" dt="2022-02-15T05:54:00.996" v="23250" actId="14100"/>
          <ac:spMkLst>
            <pc:docMk/>
            <pc:sldMk cId="3929680924" sldId="358"/>
            <ac:spMk id="19" creationId="{19CFBBC9-512C-4B1C-8F75-D37FBDD51F08}"/>
          </ac:spMkLst>
        </pc:spChg>
        <pc:spChg chg="del">
          <ac:chgData name="JOUNG JEEWOON4" userId="9b6541547d8caadf" providerId="LiveId" clId="{A6E2321B-1DFB-444A-94EF-017CC896CBEA}" dt="2022-02-15T05:48:35.607" v="22970" actId="478"/>
          <ac:spMkLst>
            <pc:docMk/>
            <pc:sldMk cId="3929680924" sldId="358"/>
            <ac:spMk id="20" creationId="{D12DFE21-0139-420A-B86D-C72D22A025AB}"/>
          </ac:spMkLst>
        </pc:spChg>
        <pc:spChg chg="del">
          <ac:chgData name="JOUNG JEEWOON4" userId="9b6541547d8caadf" providerId="LiveId" clId="{A6E2321B-1DFB-444A-94EF-017CC896CBEA}" dt="2022-02-15T05:48:37.851" v="22972" actId="478"/>
          <ac:spMkLst>
            <pc:docMk/>
            <pc:sldMk cId="3929680924" sldId="358"/>
            <ac:spMk id="23" creationId="{B9BE3472-20D7-43D8-8E50-5658615B328E}"/>
          </ac:spMkLst>
        </pc:spChg>
        <pc:spChg chg="del mod">
          <ac:chgData name="JOUNG JEEWOON4" userId="9b6541547d8caadf" providerId="LiveId" clId="{A6E2321B-1DFB-444A-94EF-017CC896CBEA}" dt="2022-02-15T05:49:09.714" v="23001" actId="478"/>
          <ac:spMkLst>
            <pc:docMk/>
            <pc:sldMk cId="3929680924" sldId="358"/>
            <ac:spMk id="24" creationId="{510FC5DD-BA61-410A-9EA8-20BA4A13B30C}"/>
          </ac:spMkLst>
        </pc:spChg>
        <pc:spChg chg="mod">
          <ac:chgData name="JOUNG JEEWOON4" userId="9b6541547d8caadf" providerId="LiveId" clId="{A6E2321B-1DFB-444A-94EF-017CC896CBEA}" dt="2022-02-15T05:53:45.556" v="23246" actId="313"/>
          <ac:spMkLst>
            <pc:docMk/>
            <pc:sldMk cId="3929680924" sldId="358"/>
            <ac:spMk id="25" creationId="{1AB7B721-C981-438E-9C46-B8867344C56E}"/>
          </ac:spMkLst>
        </pc:spChg>
        <pc:picChg chg="add del">
          <ac:chgData name="JOUNG JEEWOON4" userId="9b6541547d8caadf" providerId="LiveId" clId="{A6E2321B-1DFB-444A-94EF-017CC896CBEA}" dt="2022-02-15T05:56:56.503" v="23272" actId="478"/>
          <ac:picMkLst>
            <pc:docMk/>
            <pc:sldMk cId="3929680924" sldId="358"/>
            <ac:picMk id="3" creationId="{CF51B568-F52C-4D46-9586-4F9B94D7BE85}"/>
          </ac:picMkLst>
        </pc:picChg>
        <pc:picChg chg="del">
          <ac:chgData name="JOUNG JEEWOON4" userId="9b6541547d8caadf" providerId="LiveId" clId="{A6E2321B-1DFB-444A-94EF-017CC896CBEA}" dt="2022-02-15T05:48:33.749" v="22969" actId="478"/>
          <ac:picMkLst>
            <pc:docMk/>
            <pc:sldMk cId="3929680924" sldId="358"/>
            <ac:picMk id="10" creationId="{00AA2B4E-D170-4DC1-84A5-DA9DEF200B5B}"/>
          </ac:picMkLst>
        </pc:picChg>
        <pc:picChg chg="del">
          <ac:chgData name="JOUNG JEEWOON4" userId="9b6541547d8caadf" providerId="LiveId" clId="{A6E2321B-1DFB-444A-94EF-017CC896CBEA}" dt="2022-02-15T05:48:36.366" v="22971" actId="478"/>
          <ac:picMkLst>
            <pc:docMk/>
            <pc:sldMk cId="3929680924" sldId="358"/>
            <ac:picMk id="26" creationId="{E6EB8DD2-EE94-4B0B-AF18-9F0AE7EE9FAB}"/>
          </ac:picMkLst>
        </pc:picChg>
        <pc:picChg chg="mod ord">
          <ac:chgData name="JOUNG JEEWOON4" userId="9b6541547d8caadf" providerId="LiveId" clId="{A6E2321B-1DFB-444A-94EF-017CC896CBEA}" dt="2022-02-15T05:48:51.644" v="22992" actId="1038"/>
          <ac:picMkLst>
            <pc:docMk/>
            <pc:sldMk cId="3929680924" sldId="358"/>
            <ac:picMk id="28" creationId="{4795BD85-2BDE-4893-9414-7A7AE4909434}"/>
          </ac:picMkLst>
        </pc:picChg>
      </pc:sldChg>
      <pc:sldChg chg="addSp delSp modSp add mod">
        <pc:chgData name="JOUNG JEEWOON4" userId="9b6541547d8caadf" providerId="LiveId" clId="{A6E2321B-1DFB-444A-94EF-017CC896CBEA}" dt="2022-02-15T05:58:49.525" v="23467" actId="1036"/>
        <pc:sldMkLst>
          <pc:docMk/>
          <pc:sldMk cId="4188165890" sldId="359"/>
        </pc:sldMkLst>
        <pc:spChg chg="add del mod">
          <ac:chgData name="JOUNG JEEWOON4" userId="9b6541547d8caadf" providerId="LiveId" clId="{A6E2321B-1DFB-444A-94EF-017CC896CBEA}" dt="2022-02-15T05:58:16.172" v="23399" actId="478"/>
          <ac:spMkLst>
            <pc:docMk/>
            <pc:sldMk cId="4188165890" sldId="359"/>
            <ac:spMk id="16" creationId="{B393B51D-24A5-40E3-BC4D-D0B702C253FB}"/>
          </ac:spMkLst>
        </pc:spChg>
        <pc:spChg chg="mod">
          <ac:chgData name="JOUNG JEEWOON4" userId="9b6541547d8caadf" providerId="LiveId" clId="{A6E2321B-1DFB-444A-94EF-017CC896CBEA}" dt="2022-02-15T05:58:49.525" v="23467" actId="1036"/>
          <ac:spMkLst>
            <pc:docMk/>
            <pc:sldMk cId="4188165890" sldId="359"/>
            <ac:spMk id="17" creationId="{DB81DCC3-E571-4F37-A5D4-9510927253D4}"/>
          </ac:spMkLst>
        </pc:spChg>
        <pc:spChg chg="mod">
          <ac:chgData name="JOUNG JEEWOON4" userId="9b6541547d8caadf" providerId="LiveId" clId="{A6E2321B-1DFB-444A-94EF-017CC896CBEA}" dt="2022-02-15T05:58:49.525" v="23467" actId="1036"/>
          <ac:spMkLst>
            <pc:docMk/>
            <pc:sldMk cId="4188165890" sldId="359"/>
            <ac:spMk id="18" creationId="{0DE83D86-706E-452F-87AC-C3F32446BDCF}"/>
          </ac:spMkLst>
        </pc:spChg>
        <pc:spChg chg="del">
          <ac:chgData name="JOUNG JEEWOON4" userId="9b6541547d8caadf" providerId="LiveId" clId="{A6E2321B-1DFB-444A-94EF-017CC896CBEA}" dt="2022-02-15T05:56:22.362" v="23262" actId="478"/>
          <ac:spMkLst>
            <pc:docMk/>
            <pc:sldMk cId="4188165890" sldId="359"/>
            <ac:spMk id="19" creationId="{19CFBBC9-512C-4B1C-8F75-D37FBDD51F08}"/>
          </ac:spMkLst>
        </pc:spChg>
        <pc:spChg chg="mod">
          <ac:chgData name="JOUNG JEEWOON4" userId="9b6541547d8caadf" providerId="LiveId" clId="{A6E2321B-1DFB-444A-94EF-017CC896CBEA}" dt="2022-02-15T05:57:08.465" v="23300"/>
          <ac:spMkLst>
            <pc:docMk/>
            <pc:sldMk cId="4188165890" sldId="359"/>
            <ac:spMk id="22" creationId="{50801E4B-34B2-41A6-8A96-2C548482BB32}"/>
          </ac:spMkLst>
        </pc:spChg>
        <pc:spChg chg="del">
          <ac:chgData name="JOUNG JEEWOON4" userId="9b6541547d8caadf" providerId="LiveId" clId="{A6E2321B-1DFB-444A-94EF-017CC896CBEA}" dt="2022-02-15T05:56:01.221" v="23258" actId="478"/>
          <ac:spMkLst>
            <pc:docMk/>
            <pc:sldMk cId="4188165890" sldId="359"/>
            <ac:spMk id="25" creationId="{1AB7B721-C981-438E-9C46-B8867344C56E}"/>
          </ac:spMkLst>
        </pc:spChg>
        <pc:picChg chg="mod ord">
          <ac:chgData name="JOUNG JEEWOON4" userId="9b6541547d8caadf" providerId="LiveId" clId="{A6E2321B-1DFB-444A-94EF-017CC896CBEA}" dt="2022-02-15T05:58:49.525" v="23467" actId="1036"/>
          <ac:picMkLst>
            <pc:docMk/>
            <pc:sldMk cId="4188165890" sldId="359"/>
            <ac:picMk id="3" creationId="{CF51B568-F52C-4D46-9586-4F9B94D7BE85}"/>
          </ac:picMkLst>
        </pc:picChg>
        <pc:picChg chg="del">
          <ac:chgData name="JOUNG JEEWOON4" userId="9b6541547d8caadf" providerId="LiveId" clId="{A6E2321B-1DFB-444A-94EF-017CC896CBEA}" dt="2022-02-15T05:55:48.947" v="23255" actId="478"/>
          <ac:picMkLst>
            <pc:docMk/>
            <pc:sldMk cId="4188165890" sldId="359"/>
            <ac:picMk id="28" creationId="{4795BD85-2BDE-4893-9414-7A7AE4909434}"/>
          </ac:picMkLst>
        </pc:picChg>
      </pc:sldChg>
      <pc:sldChg chg="addSp delSp modSp add mod">
        <pc:chgData name="JOUNG JEEWOON4" userId="9b6541547d8caadf" providerId="LiveId" clId="{A6E2321B-1DFB-444A-94EF-017CC896CBEA}" dt="2022-02-15T06:01:46.122" v="23639" actId="1076"/>
        <pc:sldMkLst>
          <pc:docMk/>
          <pc:sldMk cId="3348919795" sldId="360"/>
        </pc:sldMkLst>
        <pc:spChg chg="add mod">
          <ac:chgData name="JOUNG JEEWOON4" userId="9b6541547d8caadf" providerId="LiveId" clId="{A6E2321B-1DFB-444A-94EF-017CC896CBEA}" dt="2022-02-15T06:01:46.122" v="23639" actId="1076"/>
          <ac:spMkLst>
            <pc:docMk/>
            <pc:sldMk cId="3348919795" sldId="360"/>
            <ac:spMk id="15" creationId="{2D6B6BEA-67C5-4E92-A732-BF9D1F292FB2}"/>
          </ac:spMkLst>
        </pc:spChg>
        <pc:spChg chg="mod">
          <ac:chgData name="JOUNG JEEWOON4" userId="9b6541547d8caadf" providerId="LiveId" clId="{A6E2321B-1DFB-444A-94EF-017CC896CBEA}" dt="2022-02-15T05:59:30.280" v="23486" actId="14100"/>
          <ac:spMkLst>
            <pc:docMk/>
            <pc:sldMk cId="3348919795" sldId="360"/>
            <ac:spMk id="17" creationId="{DB81DCC3-E571-4F37-A5D4-9510927253D4}"/>
          </ac:spMkLst>
        </pc:spChg>
        <pc:spChg chg="mod">
          <ac:chgData name="JOUNG JEEWOON4" userId="9b6541547d8caadf" providerId="LiveId" clId="{A6E2321B-1DFB-444A-94EF-017CC896CBEA}" dt="2022-02-15T05:59:56.734" v="23494" actId="14100"/>
          <ac:spMkLst>
            <pc:docMk/>
            <pc:sldMk cId="3348919795" sldId="360"/>
            <ac:spMk id="18" creationId="{0DE83D86-706E-452F-87AC-C3F32446BDCF}"/>
          </ac:spMkLst>
        </pc:spChg>
        <pc:picChg chg="del">
          <ac:chgData name="JOUNG JEEWOON4" userId="9b6541547d8caadf" providerId="LiveId" clId="{A6E2321B-1DFB-444A-94EF-017CC896CBEA}" dt="2022-02-15T05:59:12.921" v="23470" actId="478"/>
          <ac:picMkLst>
            <pc:docMk/>
            <pc:sldMk cId="3348919795" sldId="360"/>
            <ac:picMk id="3" creationId="{CF51B568-F52C-4D46-9586-4F9B94D7BE85}"/>
          </ac:picMkLst>
        </pc:picChg>
        <pc:picChg chg="add mod ord">
          <ac:chgData name="JOUNG JEEWOON4" userId="9b6541547d8caadf" providerId="LiveId" clId="{A6E2321B-1DFB-444A-94EF-017CC896CBEA}" dt="2022-02-15T05:59:38.212" v="23489" actId="167"/>
          <ac:picMkLst>
            <pc:docMk/>
            <pc:sldMk cId="3348919795" sldId="360"/>
            <ac:picMk id="6" creationId="{13F28EEF-94ED-4F8C-A020-D70AF27C5F0B}"/>
          </ac:picMkLst>
        </pc:picChg>
      </pc:sldChg>
      <pc:sldChg chg="addSp delSp modSp add mod">
        <pc:chgData name="JOUNG JEEWOON4" userId="9b6541547d8caadf" providerId="LiveId" clId="{A6E2321B-1DFB-444A-94EF-017CC896CBEA}" dt="2022-02-15T07:39:42.842" v="25499"/>
        <pc:sldMkLst>
          <pc:docMk/>
          <pc:sldMk cId="1830610457" sldId="361"/>
        </pc:sldMkLst>
        <pc:spChg chg="add del">
          <ac:chgData name="JOUNG JEEWOON4" userId="9b6541547d8caadf" providerId="LiveId" clId="{A6E2321B-1DFB-444A-94EF-017CC896CBEA}" dt="2022-02-15T07:27:37.712" v="24448" actId="478"/>
          <ac:spMkLst>
            <pc:docMk/>
            <pc:sldMk cId="1830610457" sldId="361"/>
            <ac:spMk id="7" creationId="{7C529C30-A732-42A8-B143-7C2DA53A7C1F}"/>
          </ac:spMkLst>
        </pc:spChg>
        <pc:spChg chg="mod">
          <ac:chgData name="JOUNG JEEWOON4" userId="9b6541547d8caadf" providerId="LiveId" clId="{A6E2321B-1DFB-444A-94EF-017CC896CBEA}" dt="2022-02-15T07:37:57.253" v="25488" actId="20577"/>
          <ac:spMkLst>
            <pc:docMk/>
            <pc:sldMk cId="1830610457" sldId="361"/>
            <ac:spMk id="13" creationId="{1FFAEE6E-561F-4C28-8379-3A82C3ECF8D3}"/>
          </ac:spMkLst>
        </pc:spChg>
        <pc:spChg chg="mod">
          <ac:chgData name="JOUNG JEEWOON4" userId="9b6541547d8caadf" providerId="LiveId" clId="{A6E2321B-1DFB-444A-94EF-017CC896CBEA}" dt="2022-02-15T06:10:34.408" v="23816"/>
          <ac:spMkLst>
            <pc:docMk/>
            <pc:sldMk cId="1830610457" sldId="361"/>
            <ac:spMk id="14" creationId="{AE0D202F-5C08-4751-BEBD-45CA59F9A6DD}"/>
          </ac:spMkLst>
        </pc:spChg>
        <pc:spChg chg="add del mod">
          <ac:chgData name="JOUNG JEEWOON4" userId="9b6541547d8caadf" providerId="LiveId" clId="{A6E2321B-1DFB-444A-94EF-017CC896CBEA}" dt="2022-02-15T07:34:25.333" v="25046" actId="478"/>
          <ac:spMkLst>
            <pc:docMk/>
            <pc:sldMk cId="1830610457" sldId="361"/>
            <ac:spMk id="15" creationId="{E47937DA-2156-484F-8825-1B5CC84F8ADD}"/>
          </ac:spMkLst>
        </pc:spChg>
        <pc:spChg chg="add mod">
          <ac:chgData name="JOUNG JEEWOON4" userId="9b6541547d8caadf" providerId="LiveId" clId="{A6E2321B-1DFB-444A-94EF-017CC896CBEA}" dt="2022-02-15T07:39:42.842" v="25499"/>
          <ac:spMkLst>
            <pc:docMk/>
            <pc:sldMk cId="1830610457" sldId="361"/>
            <ac:spMk id="16" creationId="{8265CCFA-BE98-4E8A-B44B-CB66E497BD3C}"/>
          </ac:spMkLst>
        </pc:spChg>
        <pc:spChg chg="mod">
          <ac:chgData name="JOUNG JEEWOON4" userId="9b6541547d8caadf" providerId="LiveId" clId="{A6E2321B-1DFB-444A-94EF-017CC896CBEA}" dt="2022-02-15T06:10:48.137" v="23840"/>
          <ac:spMkLst>
            <pc:docMk/>
            <pc:sldMk cId="1830610457" sldId="361"/>
            <ac:spMk id="17" creationId="{BEC7E5A9-DCAA-484D-B6EB-9186EC323343}"/>
          </ac:spMkLst>
        </pc:spChg>
        <pc:spChg chg="add mod">
          <ac:chgData name="JOUNG JEEWOON4" userId="9b6541547d8caadf" providerId="LiveId" clId="{A6E2321B-1DFB-444A-94EF-017CC896CBEA}" dt="2022-02-15T07:34:43.505" v="25057" actId="20577"/>
          <ac:spMkLst>
            <pc:docMk/>
            <pc:sldMk cId="1830610457" sldId="361"/>
            <ac:spMk id="18" creationId="{58D23AAC-A055-4A2C-8DFD-D568A2579745}"/>
          </ac:spMkLst>
        </pc:spChg>
        <pc:spChg chg="add del mod">
          <ac:chgData name="JOUNG JEEWOON4" userId="9b6541547d8caadf" providerId="LiveId" clId="{A6E2321B-1DFB-444A-94EF-017CC896CBEA}" dt="2022-02-15T07:29:02.714" v="24577" actId="478"/>
          <ac:spMkLst>
            <pc:docMk/>
            <pc:sldMk cId="1830610457" sldId="361"/>
            <ac:spMk id="20" creationId="{82ADD956-CD49-4E4D-9504-76DC4865B618}"/>
          </ac:spMkLst>
        </pc:spChg>
        <pc:spChg chg="del">
          <ac:chgData name="JOUNG JEEWOON4" userId="9b6541547d8caadf" providerId="LiveId" clId="{A6E2321B-1DFB-444A-94EF-017CC896CBEA}" dt="2022-02-15T06:11:13.726" v="23886" actId="478"/>
          <ac:spMkLst>
            <pc:docMk/>
            <pc:sldMk cId="1830610457" sldId="361"/>
            <ac:spMk id="21" creationId="{88A8502A-EC97-4FED-80C0-D16F72CC9241}"/>
          </ac:spMkLst>
        </pc:spChg>
        <pc:spChg chg="del">
          <ac:chgData name="JOUNG JEEWOON4" userId="9b6541547d8caadf" providerId="LiveId" clId="{A6E2321B-1DFB-444A-94EF-017CC896CBEA}" dt="2022-02-15T06:11:12.549" v="23885" actId="478"/>
          <ac:spMkLst>
            <pc:docMk/>
            <pc:sldMk cId="1830610457" sldId="361"/>
            <ac:spMk id="22" creationId="{E6AAEBED-6EB3-4FED-8144-D45EFBD25359}"/>
          </ac:spMkLst>
        </pc:spChg>
        <pc:spChg chg="add mod">
          <ac:chgData name="JOUNG JEEWOON4" userId="9b6541547d8caadf" providerId="LiveId" clId="{A6E2321B-1DFB-444A-94EF-017CC896CBEA}" dt="2022-02-15T07:34:47.068" v="25059" actId="20577"/>
          <ac:spMkLst>
            <pc:docMk/>
            <pc:sldMk cId="1830610457" sldId="361"/>
            <ac:spMk id="23" creationId="{7E1A327A-9F75-4A81-88E9-9B306EEFEA66}"/>
          </ac:spMkLst>
        </pc:spChg>
        <pc:spChg chg="add mod">
          <ac:chgData name="JOUNG JEEWOON4" userId="9b6541547d8caadf" providerId="LiveId" clId="{A6E2321B-1DFB-444A-94EF-017CC896CBEA}" dt="2022-02-15T07:38:22.418" v="25494" actId="1035"/>
          <ac:spMkLst>
            <pc:docMk/>
            <pc:sldMk cId="1830610457" sldId="361"/>
            <ac:spMk id="24" creationId="{816FA40F-ECA1-4139-AAF1-3118406134CB}"/>
          </ac:spMkLst>
        </pc:spChg>
        <pc:spChg chg="mod">
          <ac:chgData name="JOUNG JEEWOON4" userId="9b6541547d8caadf" providerId="LiveId" clId="{A6E2321B-1DFB-444A-94EF-017CC896CBEA}" dt="2022-02-15T07:12:24.177" v="24329" actId="14100"/>
          <ac:spMkLst>
            <pc:docMk/>
            <pc:sldMk cId="1830610457" sldId="361"/>
            <ac:spMk id="25" creationId="{3EFC8792-8712-402A-8A20-9A52D5637305}"/>
          </ac:spMkLst>
        </pc:spChg>
        <pc:spChg chg="add mod">
          <ac:chgData name="JOUNG JEEWOON4" userId="9b6541547d8caadf" providerId="LiveId" clId="{A6E2321B-1DFB-444A-94EF-017CC896CBEA}" dt="2022-02-15T07:34:51.576" v="25063" actId="20577"/>
          <ac:spMkLst>
            <pc:docMk/>
            <pc:sldMk cId="1830610457" sldId="361"/>
            <ac:spMk id="26" creationId="{A5C9E4B6-C13D-4D7B-93B3-AD9367CA4EAD}"/>
          </ac:spMkLst>
        </pc:spChg>
        <pc:spChg chg="add del">
          <ac:chgData name="JOUNG JEEWOON4" userId="9b6541547d8caadf" providerId="LiveId" clId="{A6E2321B-1DFB-444A-94EF-017CC896CBEA}" dt="2022-02-15T07:34:15.018" v="25044" actId="22"/>
          <ac:spMkLst>
            <pc:docMk/>
            <pc:sldMk cId="1830610457" sldId="361"/>
            <ac:spMk id="27" creationId="{908E2FCA-4931-4D8E-B5E1-65A7FE922490}"/>
          </ac:spMkLst>
        </pc:spChg>
        <pc:spChg chg="add mod">
          <ac:chgData name="JOUNG JEEWOON4" userId="9b6541547d8caadf" providerId="LiveId" clId="{A6E2321B-1DFB-444A-94EF-017CC896CBEA}" dt="2022-02-15T07:35:49.540" v="25183" actId="20577"/>
          <ac:spMkLst>
            <pc:docMk/>
            <pc:sldMk cId="1830610457" sldId="361"/>
            <ac:spMk id="28" creationId="{7D498442-E6F4-4421-8DB6-7E380FF0969C}"/>
          </ac:spMkLst>
        </pc:spChg>
        <pc:spChg chg="add mod">
          <ac:chgData name="JOUNG JEEWOON4" userId="9b6541547d8caadf" providerId="LiveId" clId="{A6E2321B-1DFB-444A-94EF-017CC896CBEA}" dt="2022-02-15T07:36:58.404" v="25316" actId="1076"/>
          <ac:spMkLst>
            <pc:docMk/>
            <pc:sldMk cId="1830610457" sldId="361"/>
            <ac:spMk id="29" creationId="{7DC9DE43-FB46-4915-9502-5AFDCD186F56}"/>
          </ac:spMkLst>
        </pc:spChg>
        <pc:spChg chg="add mod">
          <ac:chgData name="JOUNG JEEWOON4" userId="9b6541547d8caadf" providerId="LiveId" clId="{A6E2321B-1DFB-444A-94EF-017CC896CBEA}" dt="2022-02-15T07:37:30.010" v="25434" actId="20577"/>
          <ac:spMkLst>
            <pc:docMk/>
            <pc:sldMk cId="1830610457" sldId="361"/>
            <ac:spMk id="30" creationId="{3D86F061-CC26-4390-A916-ADC43F3B3626}"/>
          </ac:spMkLst>
        </pc:spChg>
        <pc:spChg chg="mod">
          <ac:chgData name="JOUNG JEEWOON4" userId="9b6541547d8caadf" providerId="LiveId" clId="{A6E2321B-1DFB-444A-94EF-017CC896CBEA}" dt="2022-02-15T07:34:27.769" v="25048" actId="1076"/>
          <ac:spMkLst>
            <pc:docMk/>
            <pc:sldMk cId="1830610457" sldId="361"/>
            <ac:spMk id="44" creationId="{09F7F7DD-96F8-4ADA-91B1-EB98F754CA1C}"/>
          </ac:spMkLst>
        </pc:spChg>
        <pc:picChg chg="add del mod">
          <ac:chgData name="JOUNG JEEWOON4" userId="9b6541547d8caadf" providerId="LiveId" clId="{A6E2321B-1DFB-444A-94EF-017CC896CBEA}" dt="2022-02-15T07:29:02.119" v="24576" actId="478"/>
          <ac:picMkLst>
            <pc:docMk/>
            <pc:sldMk cId="1830610457" sldId="361"/>
            <ac:picMk id="3" creationId="{1234742D-4E23-4D9D-B7C2-32E33C6B98BB}"/>
          </ac:picMkLst>
        </pc:picChg>
        <pc:picChg chg="del">
          <ac:chgData name="JOUNG JEEWOON4" userId="9b6541547d8caadf" providerId="LiveId" clId="{A6E2321B-1DFB-444A-94EF-017CC896CBEA}" dt="2022-02-15T06:11:10.105" v="23884" actId="478"/>
          <ac:picMkLst>
            <pc:docMk/>
            <pc:sldMk cId="1830610457" sldId="361"/>
            <ac:picMk id="8" creationId="{E5C3CD43-F5D2-4B7E-98E6-905B4414B04F}"/>
          </ac:picMkLst>
        </pc:picChg>
      </pc:sldChg>
      <pc:sldChg chg="addSp delSp modSp add mod">
        <pc:chgData name="JOUNG JEEWOON4" userId="9b6541547d8caadf" providerId="LiveId" clId="{A6E2321B-1DFB-444A-94EF-017CC896CBEA}" dt="2022-02-15T08:10:58.672" v="26937" actId="20577"/>
        <pc:sldMkLst>
          <pc:docMk/>
          <pc:sldMk cId="2567844926" sldId="362"/>
        </pc:sldMkLst>
        <pc:spChg chg="del">
          <ac:chgData name="JOUNG JEEWOON4" userId="9b6541547d8caadf" providerId="LiveId" clId="{A6E2321B-1DFB-444A-94EF-017CC896CBEA}" dt="2022-02-15T07:59:07.751" v="25971" actId="478"/>
          <ac:spMkLst>
            <pc:docMk/>
            <pc:sldMk cId="2567844926" sldId="362"/>
            <ac:spMk id="6" creationId="{3C0EEBB0-8EE0-4FD6-8230-D7E5F2923752}"/>
          </ac:spMkLst>
        </pc:spChg>
        <pc:spChg chg="del">
          <ac:chgData name="JOUNG JEEWOON4" userId="9b6541547d8caadf" providerId="LiveId" clId="{A6E2321B-1DFB-444A-94EF-017CC896CBEA}" dt="2022-02-15T07:59:06.627" v="25970" actId="478"/>
          <ac:spMkLst>
            <pc:docMk/>
            <pc:sldMk cId="2567844926" sldId="362"/>
            <ac:spMk id="19" creationId="{E02429F0-A184-4D30-903F-A5E9C407821E}"/>
          </ac:spMkLst>
        </pc:spChg>
        <pc:spChg chg="mod">
          <ac:chgData name="JOUNG JEEWOON4" userId="9b6541547d8caadf" providerId="LiveId" clId="{A6E2321B-1DFB-444A-94EF-017CC896CBEA}" dt="2022-02-15T07:59:52.918" v="25981" actId="14861"/>
          <ac:spMkLst>
            <pc:docMk/>
            <pc:sldMk cId="2567844926" sldId="362"/>
            <ac:spMk id="20" creationId="{E433051E-8C36-4517-9CD4-0DEA7A1BAE7F}"/>
          </ac:spMkLst>
        </pc:spChg>
        <pc:spChg chg="mod">
          <ac:chgData name="JOUNG JEEWOON4" userId="9b6541547d8caadf" providerId="LiveId" clId="{A6E2321B-1DFB-444A-94EF-017CC896CBEA}" dt="2022-02-15T07:59:24.160" v="25976" actId="1076"/>
          <ac:spMkLst>
            <pc:docMk/>
            <pc:sldMk cId="2567844926" sldId="362"/>
            <ac:spMk id="23" creationId="{B9A134AB-9C60-4941-997B-8A8DA11509AB}"/>
          </ac:spMkLst>
        </pc:spChg>
        <pc:spChg chg="add mod">
          <ac:chgData name="JOUNG JEEWOON4" userId="9b6541547d8caadf" providerId="LiveId" clId="{A6E2321B-1DFB-444A-94EF-017CC896CBEA}" dt="2022-02-15T08:01:34.561" v="26011" actId="1076"/>
          <ac:spMkLst>
            <pc:docMk/>
            <pc:sldMk cId="2567844926" sldId="362"/>
            <ac:spMk id="26" creationId="{E2BADEB6-5DA3-4256-8F4A-FD320D73083B}"/>
          </ac:spMkLst>
        </pc:spChg>
        <pc:spChg chg="add mod">
          <ac:chgData name="JOUNG JEEWOON4" userId="9b6541547d8caadf" providerId="LiveId" clId="{A6E2321B-1DFB-444A-94EF-017CC896CBEA}" dt="2022-02-15T08:01:07.493" v="26004" actId="14100"/>
          <ac:spMkLst>
            <pc:docMk/>
            <pc:sldMk cId="2567844926" sldId="362"/>
            <ac:spMk id="27" creationId="{1D62695C-8119-4E7D-B9E2-991694275CBD}"/>
          </ac:spMkLst>
        </pc:spChg>
        <pc:spChg chg="mod">
          <ac:chgData name="JOUNG JEEWOON4" userId="9b6541547d8caadf" providerId="LiveId" clId="{A6E2321B-1DFB-444A-94EF-017CC896CBEA}" dt="2022-02-15T08:10:58.672" v="26937" actId="20577"/>
          <ac:spMkLst>
            <pc:docMk/>
            <pc:sldMk cId="2567844926" sldId="362"/>
            <ac:spMk id="28" creationId="{5300315A-C2A4-4467-87E8-8705E829605C}"/>
          </ac:spMkLst>
        </pc:spChg>
        <pc:spChg chg="add del mod">
          <ac:chgData name="JOUNG JEEWOON4" userId="9b6541547d8caadf" providerId="LiveId" clId="{A6E2321B-1DFB-444A-94EF-017CC896CBEA}" dt="2022-02-15T08:01:38.733" v="26013"/>
          <ac:spMkLst>
            <pc:docMk/>
            <pc:sldMk cId="2567844926" sldId="362"/>
            <ac:spMk id="31" creationId="{E6CC11C6-5E89-40E9-8CD0-62F4510D1E39}"/>
          </ac:spMkLst>
        </pc:spChg>
        <pc:spChg chg="add mod">
          <ac:chgData name="JOUNG JEEWOON4" userId="9b6541547d8caadf" providerId="LiveId" clId="{A6E2321B-1DFB-444A-94EF-017CC896CBEA}" dt="2022-02-15T08:01:47.388" v="26016" actId="14100"/>
          <ac:spMkLst>
            <pc:docMk/>
            <pc:sldMk cId="2567844926" sldId="362"/>
            <ac:spMk id="32" creationId="{16CFB855-F0AA-4DE3-B49A-1E66852CCAAA}"/>
          </ac:spMkLst>
        </pc:spChg>
        <pc:picChg chg="del">
          <ac:chgData name="JOUNG JEEWOON4" userId="9b6541547d8caadf" providerId="LiveId" clId="{A6E2321B-1DFB-444A-94EF-017CC896CBEA}" dt="2022-02-15T07:58:41.923" v="25956" actId="478"/>
          <ac:picMkLst>
            <pc:docMk/>
            <pc:sldMk cId="2567844926" sldId="362"/>
            <ac:picMk id="3" creationId="{F58B5900-3D18-4D6B-9AD1-891F91DC0BDB}"/>
          </ac:picMkLst>
        </pc:picChg>
        <pc:picChg chg="add del mod">
          <ac:chgData name="JOUNG JEEWOON4" userId="9b6541547d8caadf" providerId="LiveId" clId="{A6E2321B-1DFB-444A-94EF-017CC896CBEA}" dt="2022-02-15T07:58:53.765" v="25963" actId="21"/>
          <ac:picMkLst>
            <pc:docMk/>
            <pc:sldMk cId="2567844926" sldId="362"/>
            <ac:picMk id="7" creationId="{AEAEC3DE-BE30-42CA-9167-67253D0ABBCF}"/>
          </ac:picMkLst>
        </pc:picChg>
        <pc:picChg chg="add mod ord">
          <ac:chgData name="JOUNG JEEWOON4" userId="9b6541547d8caadf" providerId="LiveId" clId="{A6E2321B-1DFB-444A-94EF-017CC896CBEA}" dt="2022-02-15T07:59:14.598" v="25974" actId="1076"/>
          <ac:picMkLst>
            <pc:docMk/>
            <pc:sldMk cId="2567844926" sldId="362"/>
            <ac:picMk id="24" creationId="{7B23499D-F41C-4CCE-A751-A01778AE2AE6}"/>
          </ac:picMkLst>
        </pc:picChg>
        <pc:picChg chg="add del">
          <ac:chgData name="JOUNG JEEWOON4" userId="9b6541547d8caadf" providerId="LiveId" clId="{A6E2321B-1DFB-444A-94EF-017CC896CBEA}" dt="2022-02-15T08:02:18.865" v="26019" actId="478"/>
          <ac:picMkLst>
            <pc:docMk/>
            <pc:sldMk cId="2567844926" sldId="362"/>
            <ac:picMk id="33" creationId="{E0833218-4389-4992-B9D0-010F4BD921F3}"/>
          </ac:picMkLst>
        </pc:picChg>
        <pc:cxnChg chg="mod">
          <ac:chgData name="JOUNG JEEWOON4" userId="9b6541547d8caadf" providerId="LiveId" clId="{A6E2321B-1DFB-444A-94EF-017CC896CBEA}" dt="2022-02-15T07:59:29.271" v="25977" actId="14100"/>
          <ac:cxnSpMkLst>
            <pc:docMk/>
            <pc:sldMk cId="2567844926" sldId="362"/>
            <ac:cxnSpMk id="21" creationId="{46688477-8791-4371-85B5-C6F6BF3AF667}"/>
          </ac:cxnSpMkLst>
        </pc:cxnChg>
        <pc:cxnChg chg="add mod">
          <ac:chgData name="JOUNG JEEWOON4" userId="9b6541547d8caadf" providerId="LiveId" clId="{A6E2321B-1DFB-444A-94EF-017CC896CBEA}" dt="2022-02-15T08:01:34.561" v="26011" actId="1076"/>
          <ac:cxnSpMkLst>
            <pc:docMk/>
            <pc:sldMk cId="2567844926" sldId="362"/>
            <ac:cxnSpMk id="25" creationId="{BC2ED062-DF27-4AC6-8A0F-184AE4F50C9C}"/>
          </ac:cxnSpMkLst>
        </pc:cxnChg>
        <pc:cxnChg chg="add mod">
          <ac:chgData name="JOUNG JEEWOON4" userId="9b6541547d8caadf" providerId="LiveId" clId="{A6E2321B-1DFB-444A-94EF-017CC896CBEA}" dt="2022-02-15T08:01:16.776" v="26007" actId="14100"/>
          <ac:cxnSpMkLst>
            <pc:docMk/>
            <pc:sldMk cId="2567844926" sldId="362"/>
            <ac:cxnSpMk id="29" creationId="{063F1026-0A19-4FBD-B32E-12ED47C3E706}"/>
          </ac:cxnSpMkLst>
        </pc:cxnChg>
      </pc:sldChg>
      <pc:sldChg chg="add del">
        <pc:chgData name="JOUNG JEEWOON4" userId="9b6541547d8caadf" providerId="LiveId" clId="{A6E2321B-1DFB-444A-94EF-017CC896CBEA}" dt="2022-02-15T07:34:53.408" v="25064" actId="47"/>
        <pc:sldMkLst>
          <pc:docMk/>
          <pc:sldMk cId="2770033129" sldId="362"/>
        </pc:sldMkLst>
      </pc:sldChg>
      <pc:sldChg chg="addSp delSp modSp add mod">
        <pc:chgData name="JOUNG JEEWOON4" userId="9b6541547d8caadf" providerId="LiveId" clId="{A6E2321B-1DFB-444A-94EF-017CC896CBEA}" dt="2022-02-15T08:09:31.472" v="26775" actId="20577"/>
        <pc:sldMkLst>
          <pc:docMk/>
          <pc:sldMk cId="3623898346" sldId="363"/>
        </pc:sldMkLst>
        <pc:spChg chg="mod">
          <ac:chgData name="JOUNG JEEWOON4" userId="9b6541547d8caadf" providerId="LiveId" clId="{A6E2321B-1DFB-444A-94EF-017CC896CBEA}" dt="2022-02-15T08:03:09.074" v="26037" actId="14100"/>
          <ac:spMkLst>
            <pc:docMk/>
            <pc:sldMk cId="3623898346" sldId="363"/>
            <ac:spMk id="18" creationId="{314170C2-0518-4F54-8A3A-AF756BF49775}"/>
          </ac:spMkLst>
        </pc:spChg>
        <pc:spChg chg="del">
          <ac:chgData name="JOUNG JEEWOON4" userId="9b6541547d8caadf" providerId="LiveId" clId="{A6E2321B-1DFB-444A-94EF-017CC896CBEA}" dt="2022-02-15T08:02:23.053" v="26021" actId="478"/>
          <ac:spMkLst>
            <pc:docMk/>
            <pc:sldMk cId="3623898346" sldId="363"/>
            <ac:spMk id="20" creationId="{E433051E-8C36-4517-9CD4-0DEA7A1BAE7F}"/>
          </ac:spMkLst>
        </pc:spChg>
        <pc:spChg chg="mod">
          <ac:chgData name="JOUNG JEEWOON4" userId="9b6541547d8caadf" providerId="LiveId" clId="{A6E2321B-1DFB-444A-94EF-017CC896CBEA}" dt="2022-02-15T08:03:13.003" v="26038" actId="14100"/>
          <ac:spMkLst>
            <pc:docMk/>
            <pc:sldMk cId="3623898346" sldId="363"/>
            <ac:spMk id="22" creationId="{79AD31DB-A250-45A4-85F0-22AC469BD5A5}"/>
          </ac:spMkLst>
        </pc:spChg>
        <pc:spChg chg="del">
          <ac:chgData name="JOUNG JEEWOON4" userId="9b6541547d8caadf" providerId="LiveId" clId="{A6E2321B-1DFB-444A-94EF-017CC896CBEA}" dt="2022-02-15T08:02:29.642" v="26027" actId="478"/>
          <ac:spMkLst>
            <pc:docMk/>
            <pc:sldMk cId="3623898346" sldId="363"/>
            <ac:spMk id="23" creationId="{B9A134AB-9C60-4941-997B-8A8DA11509AB}"/>
          </ac:spMkLst>
        </pc:spChg>
        <pc:spChg chg="del">
          <ac:chgData name="JOUNG JEEWOON4" userId="9b6541547d8caadf" providerId="LiveId" clId="{A6E2321B-1DFB-444A-94EF-017CC896CBEA}" dt="2022-02-15T08:04:25.592" v="26056" actId="478"/>
          <ac:spMkLst>
            <pc:docMk/>
            <pc:sldMk cId="3623898346" sldId="363"/>
            <ac:spMk id="26" creationId="{E2BADEB6-5DA3-4256-8F4A-FD320D73083B}"/>
          </ac:spMkLst>
        </pc:spChg>
        <pc:spChg chg="del">
          <ac:chgData name="JOUNG JEEWOON4" userId="9b6541547d8caadf" providerId="LiveId" clId="{A6E2321B-1DFB-444A-94EF-017CC896CBEA}" dt="2022-02-15T08:02:23.917" v="26022" actId="478"/>
          <ac:spMkLst>
            <pc:docMk/>
            <pc:sldMk cId="3623898346" sldId="363"/>
            <ac:spMk id="27" creationId="{1D62695C-8119-4E7D-B9E2-991694275CBD}"/>
          </ac:spMkLst>
        </pc:spChg>
        <pc:spChg chg="add del mod">
          <ac:chgData name="JOUNG JEEWOON4" userId="9b6541547d8caadf" providerId="LiveId" clId="{A6E2321B-1DFB-444A-94EF-017CC896CBEA}" dt="2022-02-15T08:09:31.472" v="26775" actId="20577"/>
          <ac:spMkLst>
            <pc:docMk/>
            <pc:sldMk cId="3623898346" sldId="363"/>
            <ac:spMk id="28" creationId="{5300315A-C2A4-4467-87E8-8705E829605C}"/>
          </ac:spMkLst>
        </pc:spChg>
        <pc:spChg chg="mod">
          <ac:chgData name="JOUNG JEEWOON4" userId="9b6541547d8caadf" providerId="LiveId" clId="{A6E2321B-1DFB-444A-94EF-017CC896CBEA}" dt="2022-02-15T08:04:05.774" v="26054" actId="692"/>
          <ac:spMkLst>
            <pc:docMk/>
            <pc:sldMk cId="3623898346" sldId="363"/>
            <ac:spMk id="32" creationId="{16CFB855-F0AA-4DE3-B49A-1E66852CCAAA}"/>
          </ac:spMkLst>
        </pc:spChg>
        <pc:picChg chg="del">
          <ac:chgData name="JOUNG JEEWOON4" userId="9b6541547d8caadf" providerId="LiveId" clId="{A6E2321B-1DFB-444A-94EF-017CC896CBEA}" dt="2022-02-15T08:02:21.476" v="26020" actId="478"/>
          <ac:picMkLst>
            <pc:docMk/>
            <pc:sldMk cId="3623898346" sldId="363"/>
            <ac:picMk id="24" creationId="{7B23499D-F41C-4CCE-A751-A01778AE2AE6}"/>
          </ac:picMkLst>
        </pc:picChg>
        <pc:picChg chg="mod ord">
          <ac:chgData name="JOUNG JEEWOON4" userId="9b6541547d8caadf" providerId="LiveId" clId="{A6E2321B-1DFB-444A-94EF-017CC896CBEA}" dt="2022-02-15T08:03:51.822" v="26050" actId="14100"/>
          <ac:picMkLst>
            <pc:docMk/>
            <pc:sldMk cId="3623898346" sldId="363"/>
            <ac:picMk id="33" creationId="{E0833218-4389-4992-B9D0-010F4BD921F3}"/>
          </ac:picMkLst>
        </pc:picChg>
        <pc:cxnChg chg="del mod">
          <ac:chgData name="JOUNG JEEWOON4" userId="9b6541547d8caadf" providerId="LiveId" clId="{A6E2321B-1DFB-444A-94EF-017CC896CBEA}" dt="2022-02-15T08:02:30.495" v="26028" actId="478"/>
          <ac:cxnSpMkLst>
            <pc:docMk/>
            <pc:sldMk cId="3623898346" sldId="363"/>
            <ac:cxnSpMk id="21" creationId="{46688477-8791-4371-85B5-C6F6BF3AF667}"/>
          </ac:cxnSpMkLst>
        </pc:cxnChg>
        <pc:cxnChg chg="mod">
          <ac:chgData name="JOUNG JEEWOON4" userId="9b6541547d8caadf" providerId="LiveId" clId="{A6E2321B-1DFB-444A-94EF-017CC896CBEA}" dt="2022-02-15T08:04:01.496" v="26053" actId="14100"/>
          <ac:cxnSpMkLst>
            <pc:docMk/>
            <pc:sldMk cId="3623898346" sldId="363"/>
            <ac:cxnSpMk id="25" creationId="{BC2ED062-DF27-4AC6-8A0F-184AE4F50C9C}"/>
          </ac:cxnSpMkLst>
        </pc:cxnChg>
        <pc:cxnChg chg="del">
          <ac:chgData name="JOUNG JEEWOON4" userId="9b6541547d8caadf" providerId="LiveId" clId="{A6E2321B-1DFB-444A-94EF-017CC896CBEA}" dt="2022-02-15T08:02:24.424" v="26023" actId="478"/>
          <ac:cxnSpMkLst>
            <pc:docMk/>
            <pc:sldMk cId="3623898346" sldId="363"/>
            <ac:cxnSpMk id="29" creationId="{063F1026-0A19-4FBD-B32E-12ED47C3E70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BA2C-5F1E-40D7-A1B9-1B5774D5E78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5F274-7128-4871-9714-582FED5E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2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5F274-7128-4871-9714-582FED5E4AC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1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5F274-7128-4871-9714-582FED5E4ACD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2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5F274-7128-4871-9714-582FED5E4AC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1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5F274-7128-4871-9714-582FED5E4ACD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0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5F274-7128-4871-9714-582FED5E4ACD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2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5F274-7128-4871-9714-582FED5E4AC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4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3C90F-E541-4809-A1EA-26156D9D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07D68-C382-460D-B307-35FCFFEA9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B4B6B-8A15-4CCB-928C-2DEFD96A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3B4C-AF37-46DF-8040-5B2C9BAA92BC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57093-66BF-4FFF-8520-59096578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355F7-7199-437A-A0F6-47F13E07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B1EA3-3796-4BF0-98A1-3FA0117A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14A1E-32EA-4D37-A563-9BEDB0E6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3B355-C192-4268-9E27-2A1B6CD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84CC-D5DD-4CC1-9F83-DD8F5D0B48FD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D143F-1019-4C78-A135-ABBBBC86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8A12-037B-4A82-9F74-08DC793B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1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113D4-F3E2-40C8-BA4D-14D8185D3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39E47-9FF1-4B3E-97FA-C0092BF11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68233-7ECB-4003-A6A5-C1FB4A99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41B3-362D-410B-BA22-D4B492B4523B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43ABA-827E-460E-B2C3-A229B11E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83D76-EBB9-4AF5-AC71-EE629236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8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Malgun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8610600" y="61325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" name="Google Shape;24;p24"/>
          <p:cNvSpPr txBox="1"/>
          <p:nvPr/>
        </p:nvSpPr>
        <p:spPr>
          <a:xfrm>
            <a:off x="8610600" y="61325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0" y="-1006"/>
            <a:ext cx="12192000" cy="99391"/>
          </a:xfrm>
          <a:prstGeom prst="rect">
            <a:avLst/>
          </a:prstGeom>
          <a:solidFill>
            <a:srgbClr val="28C2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4"/>
          <p:cNvSpPr/>
          <p:nvPr/>
        </p:nvSpPr>
        <p:spPr>
          <a:xfrm>
            <a:off x="0" y="6770184"/>
            <a:ext cx="12192000" cy="99391"/>
          </a:xfrm>
          <a:prstGeom prst="rect">
            <a:avLst/>
          </a:prstGeom>
          <a:solidFill>
            <a:srgbClr val="28C2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5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775B3-DDFB-406D-B903-9D1FEB6A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588D2-CA63-4F2D-9260-101A8E27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30A8E-53DA-468F-8140-34C728A7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6AB4-9344-4121-B9BE-B8AC787936BC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C7226-20E5-4BFE-ACCB-A0AA1135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A4BE6-6792-451F-B847-0BD86A88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2365-F33E-4327-BD7A-CF428930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BB400-A8EF-4C8D-9F90-E204C490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645FD-882E-4E90-A6B3-8E3E3733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6CA3-3ED4-4818-B806-9244744F7311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E9696-0D95-48DE-A4BC-CB85FECD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E8CF7-5AFD-4046-8109-441B9E65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5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337B1-C746-405F-B130-4707C7B3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DEF52-3E9B-4E5D-87EB-9D7A1A9DD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D6F8F-3D8C-47A1-B036-4B498724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EDE1A-6373-40A5-A815-DB6BBB5B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D849-4D6A-4E58-B11E-8A18C79285C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F91F9-C1E6-4AD6-92DA-B11659B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6EFC9-B9DA-4825-B95C-B58861DD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59726-FCF6-4ECF-808B-162B6BBC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EB4A5-D3FD-4EEF-8357-1CD62761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3F3067-F4B2-4B18-BEBE-15BD1507F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70B7A-8FBF-4454-917A-0441BF5FD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2FB911-9301-4FFC-8627-5502DE3BB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C4E3CB-2ABD-413C-836B-C06E78C0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C693-1D73-4F04-9D0C-4696E405EE80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E61EF7-6987-46E3-B1AA-DFEE7391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03F076-79D7-40E3-9E20-D8D2DE50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675EC-BB6F-475B-9C78-B00D70EA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2C4966-9451-485B-AE96-0B34A282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C38-C12F-41C3-9832-6BCE35B9A0EE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EE4FE2-75F1-49C0-AF8C-4F05B267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8B77DB-C50C-4C24-BB69-73249D10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0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527C5-5BE0-43EF-B0C3-0E7B6971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53C-4104-4474-B0AA-DF68123941EC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2DEC3C-6DC9-4FFD-B6E2-603DA8E4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03B37C-23F8-4CB6-8C80-9FDC16B4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F34B4-21B0-4A62-A339-077C9D5B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D07E4-F747-4557-A3B2-33019A8C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95ED6-6283-4DF8-9C7A-DB11C2BBA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843A6-B908-4829-8A98-69636C63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FBE7-4080-40EA-A382-1DDDCCFFDE38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0AB8E-7BF6-44DD-BD34-B5647C75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72D65-0764-4946-9C8E-94B6506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9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C02DF-0D3D-4AC1-8D3F-9325C15A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806CC2-C768-494B-9D60-2CD5E061C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B2C06-FA42-48E5-BBF6-02AB0CA6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B4C34-925B-41BE-817E-BE9038E5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5317-3350-427B-AEF3-408A67EE4170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38380-32FE-44A8-B3AD-5144FC38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FD4D8-B6EE-4298-96A9-7A2DDED7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3B73F-7ACE-479A-B433-7A0F599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080E0-E87B-44CC-903F-736C18FD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33545-3998-485C-8274-6807D3196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1413-72CE-42A5-9CF0-BB9E63B9B297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B7530-C50B-443F-AED7-BA8B42D5D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3A3BC-FB33-42A5-901A-D845AACDC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9D848C98-6C4C-470C-B9D9-81DD7C8384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06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me-test.uipath.com/work-items/00000000" TargetMode="Externa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58A3-15AE-4E2F-93F4-B8785E004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F0DE6-5F92-4265-AE47-D33EACC17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58D6E3-7A71-4ABD-BA94-A934D400DD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22F8899-ABD6-4D29-A92D-1034B021DF65}"/>
              </a:ext>
            </a:extLst>
          </p:cNvPr>
          <p:cNvSpPr txBox="1">
            <a:spLocks/>
          </p:cNvSpPr>
          <p:nvPr/>
        </p:nvSpPr>
        <p:spPr>
          <a:xfrm>
            <a:off x="434065" y="1662352"/>
            <a:ext cx="7239723" cy="2076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4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r>
              <a:rPr lang="en-US" altLang="ko-KR" sz="3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obotic</a:t>
            </a:r>
            <a:r>
              <a:rPr lang="en-US" altLang="ko-KR" sz="3600" b="1" dirty="0">
                <a:solidFill>
                  <a:srgbClr val="28C29D"/>
                </a:solidFill>
                <a:ea typeface="나눔스퀘어_ac Bold" panose="020B0600000101010101" pitchFamily="50" charset="-127"/>
              </a:rPr>
              <a:t> </a:t>
            </a:r>
            <a:r>
              <a:rPr lang="en-US" altLang="ko-KR" sz="4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ko-KR" sz="3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rocess</a:t>
            </a:r>
            <a:r>
              <a:rPr lang="en-US" altLang="ko-KR" sz="3600" b="1" dirty="0">
                <a:solidFill>
                  <a:srgbClr val="28C29D"/>
                </a:solidFill>
                <a:ea typeface="나눔스퀘어_ac Bold" panose="020B0600000101010101" pitchFamily="50" charset="-127"/>
              </a:rPr>
              <a:t> </a:t>
            </a:r>
            <a:r>
              <a:rPr lang="en-US" altLang="ko-KR" sz="4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z="3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utomation</a:t>
            </a: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Level 02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DA3ED6-C57C-4960-8B91-D845CB1A8224}"/>
              </a:ext>
            </a:extLst>
          </p:cNvPr>
          <p:cNvSpPr txBox="1">
            <a:spLocks/>
          </p:cNvSpPr>
          <p:nvPr/>
        </p:nvSpPr>
        <p:spPr>
          <a:xfrm>
            <a:off x="5761603" y="5335921"/>
            <a:ext cx="5810437" cy="1522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정지운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10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20220211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839966C-AC62-4B18-9807-7A021D8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7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REFramwork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구조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REFramework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구조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8B5900-3D18-4D6B-9AD1-891F91DC0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442311"/>
            <a:ext cx="3745993" cy="40586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0EEBB0-8EE0-4FD6-8230-D7E5F2923752}"/>
              </a:ext>
            </a:extLst>
          </p:cNvPr>
          <p:cNvSpPr/>
          <p:nvPr/>
        </p:nvSpPr>
        <p:spPr>
          <a:xfrm>
            <a:off x="1776549" y="2482850"/>
            <a:ext cx="636451" cy="16510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2429F0-A184-4D30-903F-A5E9C407821E}"/>
              </a:ext>
            </a:extLst>
          </p:cNvPr>
          <p:cNvSpPr/>
          <p:nvPr/>
        </p:nvSpPr>
        <p:spPr>
          <a:xfrm>
            <a:off x="561959" y="3686176"/>
            <a:ext cx="636451" cy="129381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33051E-8C36-4517-9CD4-0DEA7A1BAE7F}"/>
              </a:ext>
            </a:extLst>
          </p:cNvPr>
          <p:cNvSpPr/>
          <p:nvPr/>
        </p:nvSpPr>
        <p:spPr>
          <a:xfrm>
            <a:off x="1786262" y="3705297"/>
            <a:ext cx="856926" cy="15101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A134AB-9C60-4941-997B-8A8DA11509AB}"/>
              </a:ext>
            </a:extLst>
          </p:cNvPr>
          <p:cNvSpPr/>
          <p:nvPr/>
        </p:nvSpPr>
        <p:spPr>
          <a:xfrm>
            <a:off x="1843412" y="5049641"/>
            <a:ext cx="856926" cy="15101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109;p2">
            <a:extLst>
              <a:ext uri="{FF2B5EF4-FFF2-40B4-BE49-F238E27FC236}">
                <a16:creationId xmlns:a16="http://schemas.microsoft.com/office/drawing/2014/main" id="{68048B6A-85CA-43DB-8B85-B2A93D384AF4}"/>
              </a:ext>
            </a:extLst>
          </p:cNvPr>
          <p:cNvSpPr txBox="1"/>
          <p:nvPr/>
        </p:nvSpPr>
        <p:spPr>
          <a:xfrm>
            <a:off x="4212380" y="2032513"/>
            <a:ext cx="2081740" cy="553957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" sy="9000" rotWithShape="0">
              <a:prstClr val="black">
                <a:alpha val="42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1.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Initialization</a:t>
            </a:r>
            <a:endParaRPr sz="20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" name="Google Shape;109;p2">
            <a:extLst>
              <a:ext uri="{FF2B5EF4-FFF2-40B4-BE49-F238E27FC236}">
                <a16:creationId xmlns:a16="http://schemas.microsoft.com/office/drawing/2014/main" id="{DC646E2F-EFD3-4E57-A910-049A443B9DA9}"/>
              </a:ext>
            </a:extLst>
          </p:cNvPr>
          <p:cNvSpPr txBox="1"/>
          <p:nvPr/>
        </p:nvSpPr>
        <p:spPr>
          <a:xfrm>
            <a:off x="4480585" y="3602137"/>
            <a:ext cx="6679027" cy="1338788"/>
          </a:xfrm>
          <a:prstGeom prst="rect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프로세스가 시작되는 부분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프로세스 설정에 필요한 데이터를 초기화하고 프로세스를 실행시키는데 필요한 사항들이 준비가 되었는지 확인하는 과정입니다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894FE1-B4B0-47EC-B046-32BED1C7DCE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413000" y="2377979"/>
            <a:ext cx="1854486" cy="187421"/>
          </a:xfrm>
          <a:prstGeom prst="line">
            <a:avLst/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688E62-38DF-4DDF-A559-20EE759ACDA9}"/>
              </a:ext>
            </a:extLst>
          </p:cNvPr>
          <p:cNvSpPr/>
          <p:nvPr/>
        </p:nvSpPr>
        <p:spPr>
          <a:xfrm>
            <a:off x="4275106" y="2156460"/>
            <a:ext cx="2026634" cy="3661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25400" dir="5400000" sx="101000" sy="101000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2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REFramwork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구조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REFramework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구조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8B5900-3D18-4D6B-9AD1-891F91DC0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442311"/>
            <a:ext cx="3745993" cy="40586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0EEBB0-8EE0-4FD6-8230-D7E5F2923752}"/>
              </a:ext>
            </a:extLst>
          </p:cNvPr>
          <p:cNvSpPr/>
          <p:nvPr/>
        </p:nvSpPr>
        <p:spPr>
          <a:xfrm>
            <a:off x="1776549" y="2482850"/>
            <a:ext cx="636451" cy="16510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2429F0-A184-4D30-903F-A5E9C407821E}"/>
              </a:ext>
            </a:extLst>
          </p:cNvPr>
          <p:cNvSpPr/>
          <p:nvPr/>
        </p:nvSpPr>
        <p:spPr>
          <a:xfrm>
            <a:off x="561959" y="3686176"/>
            <a:ext cx="636451" cy="129381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33051E-8C36-4517-9CD4-0DEA7A1BAE7F}"/>
              </a:ext>
            </a:extLst>
          </p:cNvPr>
          <p:cNvSpPr/>
          <p:nvPr/>
        </p:nvSpPr>
        <p:spPr>
          <a:xfrm>
            <a:off x="1786262" y="3705297"/>
            <a:ext cx="856926" cy="15101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A134AB-9C60-4941-997B-8A8DA11509AB}"/>
              </a:ext>
            </a:extLst>
          </p:cNvPr>
          <p:cNvSpPr/>
          <p:nvPr/>
        </p:nvSpPr>
        <p:spPr>
          <a:xfrm>
            <a:off x="1843412" y="5049641"/>
            <a:ext cx="856926" cy="15101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FBBFAE34-0C83-4CAE-A562-23548F50CA94}"/>
              </a:ext>
            </a:extLst>
          </p:cNvPr>
          <p:cNvSpPr txBox="1"/>
          <p:nvPr/>
        </p:nvSpPr>
        <p:spPr>
          <a:xfrm>
            <a:off x="4209453" y="2033489"/>
            <a:ext cx="311806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2</a:t>
            </a:r>
            <a:r>
              <a:rPr lang="en-US" altLang="ko-KR" sz="2000" b="1" i="0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Get Transaction Data</a:t>
            </a:r>
            <a:endParaRPr sz="20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7B01F9-3146-424C-BCCF-42D222835A98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2643188" y="2377979"/>
            <a:ext cx="1624298" cy="1402823"/>
          </a:xfrm>
          <a:prstGeom prst="line">
            <a:avLst/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4D4762-25C7-4791-AA36-3F85EE9AB49E}"/>
              </a:ext>
            </a:extLst>
          </p:cNvPr>
          <p:cNvSpPr/>
          <p:nvPr/>
        </p:nvSpPr>
        <p:spPr>
          <a:xfrm>
            <a:off x="4275106" y="2156460"/>
            <a:ext cx="2994374" cy="3661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25400" dir="5400000" sx="101000" sy="101000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9;p2">
            <a:extLst>
              <a:ext uri="{FF2B5EF4-FFF2-40B4-BE49-F238E27FC236}">
                <a16:creationId xmlns:a16="http://schemas.microsoft.com/office/drawing/2014/main" id="{BBAFE11F-F399-4804-B9A6-B23749DDF56B}"/>
              </a:ext>
            </a:extLst>
          </p:cNvPr>
          <p:cNvSpPr txBox="1"/>
          <p:nvPr/>
        </p:nvSpPr>
        <p:spPr>
          <a:xfrm>
            <a:off x="4497674" y="2972999"/>
            <a:ext cx="6454114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새로운 트랜잭션이 들어오고 데이터를 읽어 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Process Transaction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으로 이동시킵니다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Process Transaction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과 반복적으로 진행되며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데이터가 남아있으면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Process Transaction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으로 이동하고 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모든 트랜잭션이 수행되고 더 이상 데이터가 남아있지 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않으면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End Process(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프로세스 종료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)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로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이동하여 프로세스를 종료시킵니다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2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REFramwork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구조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REFramework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구조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8B5900-3D18-4D6B-9AD1-891F91DC0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442311"/>
            <a:ext cx="3745993" cy="40586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0EEBB0-8EE0-4FD6-8230-D7E5F2923752}"/>
              </a:ext>
            </a:extLst>
          </p:cNvPr>
          <p:cNvSpPr/>
          <p:nvPr/>
        </p:nvSpPr>
        <p:spPr>
          <a:xfrm>
            <a:off x="1776549" y="2482850"/>
            <a:ext cx="636451" cy="16510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2429F0-A184-4D30-903F-A5E9C407821E}"/>
              </a:ext>
            </a:extLst>
          </p:cNvPr>
          <p:cNvSpPr/>
          <p:nvPr/>
        </p:nvSpPr>
        <p:spPr>
          <a:xfrm>
            <a:off x="561959" y="3686176"/>
            <a:ext cx="636451" cy="129381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33051E-8C36-4517-9CD4-0DEA7A1BAE7F}"/>
              </a:ext>
            </a:extLst>
          </p:cNvPr>
          <p:cNvSpPr/>
          <p:nvPr/>
        </p:nvSpPr>
        <p:spPr>
          <a:xfrm>
            <a:off x="1786262" y="3705297"/>
            <a:ext cx="856926" cy="15101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A134AB-9C60-4941-997B-8A8DA11509AB}"/>
              </a:ext>
            </a:extLst>
          </p:cNvPr>
          <p:cNvSpPr/>
          <p:nvPr/>
        </p:nvSpPr>
        <p:spPr>
          <a:xfrm>
            <a:off x="1843412" y="5049641"/>
            <a:ext cx="856926" cy="15101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314170C2-0518-4F54-8A3A-AF756BF49775}"/>
              </a:ext>
            </a:extLst>
          </p:cNvPr>
          <p:cNvSpPr txBox="1"/>
          <p:nvPr/>
        </p:nvSpPr>
        <p:spPr>
          <a:xfrm>
            <a:off x="4212380" y="2040579"/>
            <a:ext cx="30571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3. Process Transaction</a:t>
            </a:r>
            <a:endParaRPr sz="20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688477-8791-4371-85B5-C6F6BF3AF667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700338" y="2377979"/>
            <a:ext cx="1567148" cy="2747167"/>
          </a:xfrm>
          <a:prstGeom prst="line">
            <a:avLst/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AD31DB-A250-45A4-85F0-22AC469BD5A5}"/>
              </a:ext>
            </a:extLst>
          </p:cNvPr>
          <p:cNvSpPr/>
          <p:nvPr/>
        </p:nvSpPr>
        <p:spPr>
          <a:xfrm>
            <a:off x="4275106" y="2156460"/>
            <a:ext cx="2857214" cy="3661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25400" dir="5400000" sx="101000" sy="101000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9;p2">
            <a:extLst>
              <a:ext uri="{FF2B5EF4-FFF2-40B4-BE49-F238E27FC236}">
                <a16:creationId xmlns:a16="http://schemas.microsoft.com/office/drawing/2014/main" id="{5300315A-C2A4-4467-87E8-8705E829605C}"/>
              </a:ext>
            </a:extLst>
          </p:cNvPr>
          <p:cNvSpPr txBox="1"/>
          <p:nvPr/>
        </p:nvSpPr>
        <p:spPr>
          <a:xfrm>
            <a:off x="4452011" y="2730665"/>
            <a:ext cx="6739864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- Success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이 경우 루프가 수행되고 다음 트랜잭션 데이터가 수행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Tx/>
              <a:buChar char="-"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Business Exception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  Get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Transaction Data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상태로 돌아가서 일부 특정 조취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Tx/>
              <a:buChar char="-"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System Exception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모든 응용프로그램이 닫히고 실행 응용 프로그램이 다시 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시작되는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Init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으로 돌아가며 오류 복구에 필요한 단계를 수행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48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B23499D-F41C-4CCE-A751-A01778AE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0" y="2493407"/>
            <a:ext cx="2734585" cy="39475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REFramwork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구조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REFramework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구조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33051E-8C36-4517-9CD4-0DEA7A1BAE7F}"/>
              </a:ext>
            </a:extLst>
          </p:cNvPr>
          <p:cNvSpPr/>
          <p:nvPr/>
        </p:nvSpPr>
        <p:spPr>
          <a:xfrm>
            <a:off x="762134" y="3566204"/>
            <a:ext cx="2426074" cy="1749743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A134AB-9C60-4941-997B-8A8DA11509AB}"/>
              </a:ext>
            </a:extLst>
          </p:cNvPr>
          <p:cNvSpPr/>
          <p:nvPr/>
        </p:nvSpPr>
        <p:spPr>
          <a:xfrm>
            <a:off x="589576" y="2493407"/>
            <a:ext cx="856926" cy="15101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314170C2-0518-4F54-8A3A-AF756BF49775}"/>
              </a:ext>
            </a:extLst>
          </p:cNvPr>
          <p:cNvSpPr txBox="1"/>
          <p:nvPr/>
        </p:nvSpPr>
        <p:spPr>
          <a:xfrm>
            <a:off x="4212380" y="2040579"/>
            <a:ext cx="30571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3. Process Transaction</a:t>
            </a:r>
            <a:endParaRPr sz="20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688477-8791-4371-85B5-C6F6BF3AF667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1446502" y="2339511"/>
            <a:ext cx="2828604" cy="229401"/>
          </a:xfrm>
          <a:prstGeom prst="line">
            <a:avLst/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AD31DB-A250-45A4-85F0-22AC469BD5A5}"/>
              </a:ext>
            </a:extLst>
          </p:cNvPr>
          <p:cNvSpPr/>
          <p:nvPr/>
        </p:nvSpPr>
        <p:spPr>
          <a:xfrm>
            <a:off x="4275106" y="2156460"/>
            <a:ext cx="2857214" cy="3661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25400" dir="5400000" sx="101000" sy="101000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9;p2">
            <a:extLst>
              <a:ext uri="{FF2B5EF4-FFF2-40B4-BE49-F238E27FC236}">
                <a16:creationId xmlns:a16="http://schemas.microsoft.com/office/drawing/2014/main" id="{5300315A-C2A4-4467-87E8-8705E829605C}"/>
              </a:ext>
            </a:extLst>
          </p:cNvPr>
          <p:cNvSpPr txBox="1"/>
          <p:nvPr/>
        </p:nvSpPr>
        <p:spPr>
          <a:xfrm>
            <a:off x="4452011" y="2730665"/>
            <a:ext cx="673986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실제 작업을 실행하는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Process.xaml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은 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Try Catch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구문내의 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Try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에 위치하며 예외사항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에러가 생기는 경우는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Catch(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에러 또는 예외사항을 처리하는 부분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)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구문으로 넘어갑니다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Catch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부분에는 예외사항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에러를 처리하는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SetTransactionStatus.xaml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프로세스가 존재합니다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C2ED062-DF27-4AC6-8A0F-184AE4F50C9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173291" y="3439423"/>
            <a:ext cx="1343464" cy="142928"/>
          </a:xfrm>
          <a:prstGeom prst="line">
            <a:avLst/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BADEB6-5DA3-4256-8F4A-FD320D73083B}"/>
              </a:ext>
            </a:extLst>
          </p:cNvPr>
          <p:cNvSpPr/>
          <p:nvPr/>
        </p:nvSpPr>
        <p:spPr>
          <a:xfrm>
            <a:off x="4516755" y="3303270"/>
            <a:ext cx="369878" cy="27230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25400" dir="5400000" sx="101000" sy="101000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62695C-8119-4E7D-B9E2-991694275CBD}"/>
              </a:ext>
            </a:extLst>
          </p:cNvPr>
          <p:cNvSpPr/>
          <p:nvPr/>
        </p:nvSpPr>
        <p:spPr>
          <a:xfrm flipV="1">
            <a:off x="1135380" y="5809445"/>
            <a:ext cx="1684020" cy="591819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63F1026-0A19-4FBD-B32E-12ED47C3E706}"/>
              </a:ext>
            </a:extLst>
          </p:cNvPr>
          <p:cNvCxnSpPr>
            <a:cxnSpLocks/>
          </p:cNvCxnSpPr>
          <p:nvPr/>
        </p:nvCxnSpPr>
        <p:spPr>
          <a:xfrm flipH="1">
            <a:off x="2784671" y="5148632"/>
            <a:ext cx="1665102" cy="666379"/>
          </a:xfrm>
          <a:prstGeom prst="line">
            <a:avLst/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CFB855-F0AA-4DE3-B49A-1E66852CCAAA}"/>
              </a:ext>
            </a:extLst>
          </p:cNvPr>
          <p:cNvSpPr/>
          <p:nvPr/>
        </p:nvSpPr>
        <p:spPr>
          <a:xfrm>
            <a:off x="4496331" y="4865247"/>
            <a:ext cx="2927023" cy="3661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25400" dir="5400000" sx="101000" sy="101000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4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E0833218-4389-4992-B9D0-010F4BD92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18" y="2355657"/>
            <a:ext cx="3334609" cy="361812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REFramwork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구조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REFramework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구조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314170C2-0518-4F54-8A3A-AF756BF49775}"/>
              </a:ext>
            </a:extLst>
          </p:cNvPr>
          <p:cNvSpPr txBox="1"/>
          <p:nvPr/>
        </p:nvSpPr>
        <p:spPr>
          <a:xfrm>
            <a:off x="4212379" y="2040579"/>
            <a:ext cx="393856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3.1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SetTransactionStatus.xaml</a:t>
            </a:r>
            <a:endParaRPr sz="20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AD31DB-A250-45A4-85F0-22AC469BD5A5}"/>
              </a:ext>
            </a:extLst>
          </p:cNvPr>
          <p:cNvSpPr/>
          <p:nvPr/>
        </p:nvSpPr>
        <p:spPr>
          <a:xfrm>
            <a:off x="4275106" y="2156460"/>
            <a:ext cx="3738184" cy="3661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25400" dir="5400000" sx="101000" sy="101000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9;p2">
            <a:extLst>
              <a:ext uri="{FF2B5EF4-FFF2-40B4-BE49-F238E27FC236}">
                <a16:creationId xmlns:a16="http://schemas.microsoft.com/office/drawing/2014/main" id="{5300315A-C2A4-4467-87E8-8705E829605C}"/>
              </a:ext>
            </a:extLst>
          </p:cNvPr>
          <p:cNvSpPr txBox="1"/>
          <p:nvPr/>
        </p:nvSpPr>
        <p:spPr>
          <a:xfrm>
            <a:off x="4442178" y="2931612"/>
            <a:ext cx="673986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분기점이 총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2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개이며 갈래는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Success, Business Exception,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System Exception 3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가지입니다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트랜잭션 처리작업이 정상 작업 된 경우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Success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시퀀스로 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넘어갑니다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Business Exception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은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트랜잭션 처리 작업 중 예외 사항이 발생하는 경우 처리되는 시퀀스이며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System Exceptiond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은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Process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작업 중 예상치 못한 에러가 발생 했을 경우 처리되는 시퀀스입니다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Config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파일에 입력한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Retry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횟수만큼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Process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작업을 반복실행합니다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C2ED062-DF27-4AC6-8A0F-184AE4F50C9C}"/>
              </a:ext>
            </a:extLst>
          </p:cNvPr>
          <p:cNvCxnSpPr>
            <a:cxnSpLocks/>
          </p:cNvCxnSpPr>
          <p:nvPr/>
        </p:nvCxnSpPr>
        <p:spPr>
          <a:xfrm flipH="1">
            <a:off x="4082133" y="2522562"/>
            <a:ext cx="539028" cy="662946"/>
          </a:xfrm>
          <a:prstGeom prst="line">
            <a:avLst/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CFB855-F0AA-4DE3-B49A-1E66852CCAAA}"/>
              </a:ext>
            </a:extLst>
          </p:cNvPr>
          <p:cNvSpPr/>
          <p:nvPr/>
        </p:nvSpPr>
        <p:spPr>
          <a:xfrm>
            <a:off x="741998" y="2279780"/>
            <a:ext cx="3340135" cy="369399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REFramwork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구조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REFramework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구조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8B5900-3D18-4D6B-9AD1-891F91DC0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442311"/>
            <a:ext cx="3745993" cy="40586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0EEBB0-8EE0-4FD6-8230-D7E5F2923752}"/>
              </a:ext>
            </a:extLst>
          </p:cNvPr>
          <p:cNvSpPr/>
          <p:nvPr/>
        </p:nvSpPr>
        <p:spPr>
          <a:xfrm>
            <a:off x="1776549" y="2482850"/>
            <a:ext cx="636451" cy="16510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2429F0-A184-4D30-903F-A5E9C407821E}"/>
              </a:ext>
            </a:extLst>
          </p:cNvPr>
          <p:cNvSpPr/>
          <p:nvPr/>
        </p:nvSpPr>
        <p:spPr>
          <a:xfrm>
            <a:off x="561959" y="3686176"/>
            <a:ext cx="636451" cy="129381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33051E-8C36-4517-9CD4-0DEA7A1BAE7F}"/>
              </a:ext>
            </a:extLst>
          </p:cNvPr>
          <p:cNvSpPr/>
          <p:nvPr/>
        </p:nvSpPr>
        <p:spPr>
          <a:xfrm>
            <a:off x="1786262" y="3705297"/>
            <a:ext cx="856926" cy="15101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A134AB-9C60-4941-997B-8A8DA11509AB}"/>
              </a:ext>
            </a:extLst>
          </p:cNvPr>
          <p:cNvSpPr/>
          <p:nvPr/>
        </p:nvSpPr>
        <p:spPr>
          <a:xfrm>
            <a:off x="1843412" y="5049641"/>
            <a:ext cx="856926" cy="151010"/>
          </a:xfrm>
          <a:prstGeom prst="rect">
            <a:avLst/>
          </a:prstGeom>
          <a:noFill/>
          <a:ln w="22225" cap="rnd">
            <a:solidFill>
              <a:srgbClr val="FF0000">
                <a:alpha val="66000"/>
              </a:srgbClr>
            </a:solidFill>
          </a:ln>
          <a:effectLst>
            <a:outerShdw blurRad="76200" dist="12700" dir="2700000" sx="93000" sy="93000" kx="-800400" algn="b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09;p2">
            <a:extLst>
              <a:ext uri="{FF2B5EF4-FFF2-40B4-BE49-F238E27FC236}">
                <a16:creationId xmlns:a16="http://schemas.microsoft.com/office/drawing/2014/main" id="{BF8B12D0-282A-40E9-8010-5D47A5C213DC}"/>
              </a:ext>
            </a:extLst>
          </p:cNvPr>
          <p:cNvSpPr txBox="1"/>
          <p:nvPr/>
        </p:nvSpPr>
        <p:spPr>
          <a:xfrm>
            <a:off x="4244507" y="2055893"/>
            <a:ext cx="29199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4. End Process</a:t>
            </a:r>
            <a:endParaRPr sz="20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130FD3-B1B1-43CB-8750-9434C49FCED2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1198410" y="2377979"/>
            <a:ext cx="3069076" cy="1372888"/>
          </a:xfrm>
          <a:prstGeom prst="line">
            <a:avLst/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890D73-3343-4EF9-A331-8F5C06AB5735}"/>
              </a:ext>
            </a:extLst>
          </p:cNvPr>
          <p:cNvSpPr/>
          <p:nvPr/>
        </p:nvSpPr>
        <p:spPr>
          <a:xfrm>
            <a:off x="4275105" y="2156460"/>
            <a:ext cx="2039969" cy="3661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25400" dir="5400000" sx="101000" sy="101000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109;p2">
            <a:extLst>
              <a:ext uri="{FF2B5EF4-FFF2-40B4-BE49-F238E27FC236}">
                <a16:creationId xmlns:a16="http://schemas.microsoft.com/office/drawing/2014/main" id="{1EF9FB07-B239-4CE9-AF3E-12F901C0C53C}"/>
              </a:ext>
            </a:extLst>
          </p:cNvPr>
          <p:cNvSpPr txBox="1"/>
          <p:nvPr/>
        </p:nvSpPr>
        <p:spPr>
          <a:xfrm>
            <a:off x="4452011" y="2730665"/>
            <a:ext cx="6739864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모든 상태가 완료된 후 프로세스를 종료하는 최종 상태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모든 트랜잭션이 성공적으로 완료되면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Robot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은 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End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상태 </a:t>
            </a:r>
            <a:endParaRPr lang="en-US" altLang="ko-KR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프로세스로 이동하고 모든 애플리케이션을 닫고 애플리케이션을 종료하고 프로세스를 종료 합니다</a:t>
            </a:r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34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1.4. Orchestrator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란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?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14CE20AD-091F-484F-92A8-B26AF3B74626}"/>
              </a:ext>
            </a:extLst>
          </p:cNvPr>
          <p:cNvSpPr txBox="1"/>
          <p:nvPr/>
        </p:nvSpPr>
        <p:spPr>
          <a:xfrm>
            <a:off x="765926" y="2190409"/>
            <a:ext cx="1006922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200" b="1">
                <a:ea typeface="나눔스퀘어 ExtraBold" panose="020B0600000101010101" pitchFamily="50" charset="-127"/>
                <a:sym typeface="Arial"/>
              </a:rPr>
              <a:t> 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UipathStudio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에서 개발한 자동화 워크플로우를 패키지로 게시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배포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)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하고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로봇에 할당하여 실행할 수 있는 웹 응용프로그램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770A40-79B5-4D05-A0DC-A83BED3A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71" y="3429000"/>
            <a:ext cx="7225219" cy="30314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A79E54-22AB-40DD-B5CC-F756D09F4F20}"/>
              </a:ext>
            </a:extLst>
          </p:cNvPr>
          <p:cNvSpPr/>
          <p:nvPr/>
        </p:nvSpPr>
        <p:spPr>
          <a:xfrm>
            <a:off x="2894187" y="5024283"/>
            <a:ext cx="521109" cy="8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ABA213-1B1D-4F97-A37E-8C62C18AFB7C}"/>
              </a:ext>
            </a:extLst>
          </p:cNvPr>
          <p:cNvSpPr/>
          <p:nvPr/>
        </p:nvSpPr>
        <p:spPr>
          <a:xfrm>
            <a:off x="1092871" y="3429000"/>
            <a:ext cx="7244883" cy="30719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94708-CC3A-4085-93C0-3B9F64ADB4A9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57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1.4. Orchestrator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기능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A79E54-22AB-40DD-B5CC-F756D09F4F20}"/>
              </a:ext>
            </a:extLst>
          </p:cNvPr>
          <p:cNvSpPr/>
          <p:nvPr/>
        </p:nvSpPr>
        <p:spPr>
          <a:xfrm>
            <a:off x="2894187" y="5024283"/>
            <a:ext cx="521109" cy="8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0078C790-CBDF-4232-B182-6DE4D73AAD0F}"/>
              </a:ext>
            </a:extLst>
          </p:cNvPr>
          <p:cNvSpPr txBox="1"/>
          <p:nvPr/>
        </p:nvSpPr>
        <p:spPr>
          <a:xfrm>
            <a:off x="785590" y="2351954"/>
            <a:ext cx="10603456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1)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접근성 및 버전관리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워크플로우를 패키지로 게시하고 개발자의 릴리스 정보와 함께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   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저장할 수 있습니다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 </a:t>
            </a:r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02E52F90-2258-480A-8BE7-8C663B191F57}"/>
              </a:ext>
            </a:extLst>
          </p:cNvPr>
          <p:cNvSpPr txBox="1"/>
          <p:nvPr/>
        </p:nvSpPr>
        <p:spPr>
          <a:xfrm>
            <a:off x="785590" y="4303220"/>
            <a:ext cx="10603456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2)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거래 처리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 Queues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는 로봇 간의 워크로드를 효율적으로 할당하고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트랙젠션 수준에서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지속적인 실행 및 모니터링을 가능하게 합니다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F5B8B9-E41D-4168-B9FE-70695BD25893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0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1.4. Orchestrator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기능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A79E54-22AB-40DD-B5CC-F756D09F4F20}"/>
              </a:ext>
            </a:extLst>
          </p:cNvPr>
          <p:cNvSpPr/>
          <p:nvPr/>
        </p:nvSpPr>
        <p:spPr>
          <a:xfrm>
            <a:off x="2894187" y="5024283"/>
            <a:ext cx="521109" cy="8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0078C790-CBDF-4232-B182-6DE4D73AAD0F}"/>
              </a:ext>
            </a:extLst>
          </p:cNvPr>
          <p:cNvSpPr txBox="1"/>
          <p:nvPr/>
        </p:nvSpPr>
        <p:spPr>
          <a:xfrm>
            <a:off x="785590" y="2351954"/>
            <a:ext cx="10603456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3)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효울적인 계획 및 실행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일정에 따라 작업을 실행 할 수 있으며 사용가능한 로봇에서 실행 대상을 선택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하고 업무 시간 외에도 연속 실행 루프를 만들 수 있습니다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02E52F90-2258-480A-8BE7-8C663B191F57}"/>
              </a:ext>
            </a:extLst>
          </p:cNvPr>
          <p:cNvSpPr txBox="1"/>
          <p:nvPr/>
        </p:nvSpPr>
        <p:spPr>
          <a:xfrm>
            <a:off x="785590" y="4303220"/>
            <a:ext cx="10740930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4) Asset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을 안전하게 저장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lvl="0">
              <a:lnSpc>
                <a:spcPct val="150000"/>
              </a:lnSpc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자주 변경되는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Asset, Credential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및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data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를 워크플로우에 저장해서는 안되지만      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lvl="0">
              <a:lnSpc>
                <a:spcPct val="150000"/>
              </a:lnSpc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는 안전하게 저장하고 로봇에 배포하는 방법을 제공합니다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 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FB326-CA26-48A1-8C9A-5879DD978194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61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1.4. Orchestrator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 :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패키지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Package)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A79E54-22AB-40DD-B5CC-F756D09F4F20}"/>
              </a:ext>
            </a:extLst>
          </p:cNvPr>
          <p:cNvSpPr/>
          <p:nvPr/>
        </p:nvSpPr>
        <p:spPr>
          <a:xfrm>
            <a:off x="2894187" y="5024283"/>
            <a:ext cx="521109" cy="8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65371817-1828-4402-B8F6-A3FD44E9584D}"/>
              </a:ext>
            </a:extLst>
          </p:cNvPr>
          <p:cNvSpPr txBox="1"/>
          <p:nvPr/>
        </p:nvSpPr>
        <p:spPr>
          <a:xfrm>
            <a:off x="623361" y="2338747"/>
            <a:ext cx="10945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endParaRPr sz="24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0" name="Google Shape;109;p2">
            <a:extLst>
              <a:ext uri="{FF2B5EF4-FFF2-40B4-BE49-F238E27FC236}">
                <a16:creationId xmlns:a16="http://schemas.microsoft.com/office/drawing/2014/main" id="{AC63316F-80FD-4E04-B9B9-35187CB895DB}"/>
              </a:ext>
            </a:extLst>
          </p:cNvPr>
          <p:cNvSpPr txBox="1"/>
          <p:nvPr/>
        </p:nvSpPr>
        <p:spPr>
          <a:xfrm>
            <a:off x="785590" y="2351954"/>
            <a:ext cx="10603456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UiPath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Studio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에서 개발한 자동화 프로젝트를 패키지로 만들어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 게시할 수 있음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동일한 프로젝트의 여러 버전을 저장하고 업그레이드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/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다운그레이드 하며 자유롭게 사용 할 수 있습니다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  *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패키지 확장명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: .nupkg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039CA-510C-4B2D-B08F-AF50E3FFAD2A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8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5106584" y="1128214"/>
            <a:ext cx="21629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sz="2800" b="0" i="0" u="none" strike="noStrike" cap="none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CONTENTS</a:t>
            </a:r>
            <a:endParaRPr sz="2800" b="0" i="0" u="none" strike="noStrike" cap="none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1390650" y="2973178"/>
            <a:ext cx="9639300" cy="0"/>
          </a:xfrm>
          <a:prstGeom prst="straightConnector1">
            <a:avLst/>
          </a:prstGeom>
          <a:noFill/>
          <a:ln w="19050" cap="flat" cmpd="sng">
            <a:solidFill>
              <a:srgbClr val="28C29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2"/>
          <p:cNvSpPr/>
          <p:nvPr/>
        </p:nvSpPr>
        <p:spPr>
          <a:xfrm>
            <a:off x="1279242" y="2921020"/>
            <a:ext cx="97655" cy="9765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28C2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491404" y="2921020"/>
            <a:ext cx="97655" cy="9765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28C2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0915727" y="2921020"/>
            <a:ext cx="97655" cy="9765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28C2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703566" y="2921020"/>
            <a:ext cx="97655" cy="9765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28C2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0;p2">
            <a:extLst>
              <a:ext uri="{FF2B5EF4-FFF2-40B4-BE49-F238E27FC236}">
                <a16:creationId xmlns:a16="http://schemas.microsoft.com/office/drawing/2014/main" id="{3B163271-175F-47E4-B0E5-A154DFE617ED}"/>
              </a:ext>
            </a:extLst>
          </p:cNvPr>
          <p:cNvSpPr txBox="1"/>
          <p:nvPr/>
        </p:nvSpPr>
        <p:spPr>
          <a:xfrm>
            <a:off x="1923851" y="3218071"/>
            <a:ext cx="256755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AE8D"/>
              </a:buClr>
              <a:buSzPts val="1200"/>
            </a:pPr>
            <a:r>
              <a:rPr lang="en-US" sz="1600" dirty="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REFramework</a:t>
            </a:r>
            <a:r>
              <a:rPr lang="ko-KR" alt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</a:t>
            </a:r>
            <a:endParaRPr sz="1600" dirty="0">
              <a:solidFill>
                <a:srgbClr val="24AE8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Google Shape;115;p2">
            <a:extLst>
              <a:ext uri="{FF2B5EF4-FFF2-40B4-BE49-F238E27FC236}">
                <a16:creationId xmlns:a16="http://schemas.microsoft.com/office/drawing/2014/main" id="{58AD6D18-5861-49C7-9E13-5080C35E73A7}"/>
              </a:ext>
            </a:extLst>
          </p:cNvPr>
          <p:cNvSpPr/>
          <p:nvPr/>
        </p:nvSpPr>
        <p:spPr>
          <a:xfrm>
            <a:off x="2070434" y="3654382"/>
            <a:ext cx="227438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1.1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. REFramework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란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?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1.2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.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REFramework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기능</a:t>
            </a:r>
            <a:endParaRPr lang="en-US" altLang="ko-KR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1.3. REFramework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구조</a:t>
            </a:r>
            <a:endParaRPr lang="en-US" altLang="ko-KR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1.4 Orchestrator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Google Shape;110;p2">
            <a:extLst>
              <a:ext uri="{FF2B5EF4-FFF2-40B4-BE49-F238E27FC236}">
                <a16:creationId xmlns:a16="http://schemas.microsoft.com/office/drawing/2014/main" id="{5F0DFA44-04F6-4B38-AF3F-9C8F7500024C}"/>
              </a:ext>
            </a:extLst>
          </p:cNvPr>
          <p:cNvSpPr txBox="1"/>
          <p:nvPr/>
        </p:nvSpPr>
        <p:spPr>
          <a:xfrm>
            <a:off x="5106584" y="3218071"/>
            <a:ext cx="256755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AE8D"/>
              </a:buClr>
              <a:buSzPts val="1200"/>
            </a:pPr>
            <a:r>
              <a:rPr lang="en-US" sz="1600" dirty="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REFramework </a:t>
            </a:r>
            <a:r>
              <a:rPr lang="ko-KR" alt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세부기능</a:t>
            </a:r>
            <a:endParaRPr sz="1600" dirty="0">
              <a:solidFill>
                <a:srgbClr val="24AE8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Google Shape;115;p2">
            <a:extLst>
              <a:ext uri="{FF2B5EF4-FFF2-40B4-BE49-F238E27FC236}">
                <a16:creationId xmlns:a16="http://schemas.microsoft.com/office/drawing/2014/main" id="{8F1BFBCB-A801-416E-85EE-2FD10F7892C9}"/>
              </a:ext>
            </a:extLst>
          </p:cNvPr>
          <p:cNvSpPr/>
          <p:nvPr/>
        </p:nvSpPr>
        <p:spPr>
          <a:xfrm>
            <a:off x="5253167" y="3654382"/>
            <a:ext cx="227438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2.1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. Setting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2.2.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로깅 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2.3.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비즈니스 예외와 </a:t>
            </a:r>
            <a:endParaRPr lang="en-US" altLang="ko-KR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    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애플리케이션 예외</a:t>
            </a:r>
            <a:endParaRPr lang="en-US" altLang="ko-KR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2.4.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Queue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2.5. Invoke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와 인수사용 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Google Shape;110;p2">
            <a:extLst>
              <a:ext uri="{FF2B5EF4-FFF2-40B4-BE49-F238E27FC236}">
                <a16:creationId xmlns:a16="http://schemas.microsoft.com/office/drawing/2014/main" id="{2E71F44B-CC16-4FA5-9CB8-A2590CB42743}"/>
              </a:ext>
            </a:extLst>
          </p:cNvPr>
          <p:cNvSpPr txBox="1"/>
          <p:nvPr/>
        </p:nvSpPr>
        <p:spPr>
          <a:xfrm>
            <a:off x="8332038" y="3218071"/>
            <a:ext cx="256755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AE8D"/>
              </a:buClr>
              <a:buSzPts val="1200"/>
            </a:pPr>
            <a:r>
              <a:rPr lang="en-US" sz="1600" dirty="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Reframework </a:t>
            </a:r>
            <a:r>
              <a:rPr lang="ko-KR" alt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익히기</a:t>
            </a:r>
            <a:r>
              <a:rPr 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sz="1600" dirty="0">
              <a:solidFill>
                <a:srgbClr val="24AE8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Google Shape;115;p2">
            <a:extLst>
              <a:ext uri="{FF2B5EF4-FFF2-40B4-BE49-F238E27FC236}">
                <a16:creationId xmlns:a16="http://schemas.microsoft.com/office/drawing/2014/main" id="{DC480545-CDCE-4C88-9787-C623CE9D845B}"/>
              </a:ext>
            </a:extLst>
          </p:cNvPr>
          <p:cNvSpPr/>
          <p:nvPr/>
        </p:nvSpPr>
        <p:spPr>
          <a:xfrm>
            <a:off x="8478620" y="3654382"/>
            <a:ext cx="2707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3.1.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예제 </a:t>
            </a:r>
            <a:endParaRPr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1.4. Orchestrator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614123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 :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패키지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Package)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업로드 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A79E54-22AB-40DD-B5CC-F756D09F4F20}"/>
              </a:ext>
            </a:extLst>
          </p:cNvPr>
          <p:cNvSpPr/>
          <p:nvPr/>
        </p:nvSpPr>
        <p:spPr>
          <a:xfrm>
            <a:off x="2894187" y="5024283"/>
            <a:ext cx="521109" cy="8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65371817-1828-4402-B8F6-A3FD44E9584D}"/>
              </a:ext>
            </a:extLst>
          </p:cNvPr>
          <p:cNvSpPr txBox="1"/>
          <p:nvPr/>
        </p:nvSpPr>
        <p:spPr>
          <a:xfrm>
            <a:off x="623361" y="2338747"/>
            <a:ext cx="10945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endParaRPr sz="24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10D309-3B02-4909-9819-92BABFDF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82" y="2405089"/>
            <a:ext cx="5797486" cy="39497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EF06-4C39-4800-B3E1-4F86A2FE6FD4}"/>
              </a:ext>
            </a:extLst>
          </p:cNvPr>
          <p:cNvSpPr/>
          <p:nvPr/>
        </p:nvSpPr>
        <p:spPr>
          <a:xfrm>
            <a:off x="6076336" y="2375593"/>
            <a:ext cx="491613" cy="579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E108DA-C9C8-4647-96A5-5B4C6F5ADF57}"/>
              </a:ext>
            </a:extLst>
          </p:cNvPr>
          <p:cNvSpPr/>
          <p:nvPr/>
        </p:nvSpPr>
        <p:spPr>
          <a:xfrm>
            <a:off x="864250" y="3122786"/>
            <a:ext cx="5831518" cy="3232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15DFBD22-0504-475A-A3A6-6664AFD57CBB}"/>
              </a:ext>
            </a:extLst>
          </p:cNvPr>
          <p:cNvSpPr txBox="1"/>
          <p:nvPr/>
        </p:nvSpPr>
        <p:spPr>
          <a:xfrm>
            <a:off x="7114024" y="3207967"/>
            <a:ext cx="4412496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1) Studio[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게시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]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버튼 클릭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C76F925A-870B-435F-9444-96C72344B2DD}"/>
              </a:ext>
            </a:extLst>
          </p:cNvPr>
          <p:cNvSpPr txBox="1"/>
          <p:nvPr/>
        </p:nvSpPr>
        <p:spPr>
          <a:xfrm>
            <a:off x="7156145" y="4358768"/>
            <a:ext cx="4412496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2)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패키지 이름 설정 및 버전확인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208425-F5C5-44DA-B743-90E15E07CA34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7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1.4. Orchestrator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607241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 :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패키지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Package)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업로드 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A79E54-22AB-40DD-B5CC-F756D09F4F20}"/>
              </a:ext>
            </a:extLst>
          </p:cNvPr>
          <p:cNvSpPr/>
          <p:nvPr/>
        </p:nvSpPr>
        <p:spPr>
          <a:xfrm>
            <a:off x="2894187" y="5024283"/>
            <a:ext cx="521109" cy="8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65371817-1828-4402-B8F6-A3FD44E9584D}"/>
              </a:ext>
            </a:extLst>
          </p:cNvPr>
          <p:cNvSpPr txBox="1"/>
          <p:nvPr/>
        </p:nvSpPr>
        <p:spPr>
          <a:xfrm>
            <a:off x="623361" y="2338747"/>
            <a:ext cx="10945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endParaRPr sz="24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D1CF61-EAF6-4FF2-841A-A208F8BB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51" y="2338747"/>
            <a:ext cx="5831518" cy="40160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49CD0E-A78D-470B-A845-0D08F8B1D913}"/>
              </a:ext>
            </a:extLst>
          </p:cNvPr>
          <p:cNvSpPr/>
          <p:nvPr/>
        </p:nvSpPr>
        <p:spPr>
          <a:xfrm>
            <a:off x="2181773" y="2928016"/>
            <a:ext cx="4435337" cy="5009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DB1FF9-7692-45C7-96C3-2860402C042A}"/>
              </a:ext>
            </a:extLst>
          </p:cNvPr>
          <p:cNvSpPr/>
          <p:nvPr/>
        </p:nvSpPr>
        <p:spPr>
          <a:xfrm>
            <a:off x="5900333" y="6035421"/>
            <a:ext cx="744307" cy="2861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562840-17F6-4C94-90F3-4E69FB09BB0D}"/>
              </a:ext>
            </a:extLst>
          </p:cNvPr>
          <p:cNvSpPr/>
          <p:nvPr/>
        </p:nvSpPr>
        <p:spPr>
          <a:xfrm>
            <a:off x="884948" y="2355656"/>
            <a:ext cx="5810822" cy="4016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9;p2">
            <a:extLst>
              <a:ext uri="{FF2B5EF4-FFF2-40B4-BE49-F238E27FC236}">
                <a16:creationId xmlns:a16="http://schemas.microsoft.com/office/drawing/2014/main" id="{266F0F9E-5D9A-4B91-8807-F3D37B0D64EC}"/>
              </a:ext>
            </a:extLst>
          </p:cNvPr>
          <p:cNvSpPr txBox="1"/>
          <p:nvPr/>
        </p:nvSpPr>
        <p:spPr>
          <a:xfrm>
            <a:off x="7114024" y="3222574"/>
            <a:ext cx="4412496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3)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게시할 위치 선정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9" name="Google Shape;109;p2">
            <a:extLst>
              <a:ext uri="{FF2B5EF4-FFF2-40B4-BE49-F238E27FC236}">
                <a16:creationId xmlns:a16="http://schemas.microsoft.com/office/drawing/2014/main" id="{6CED1702-342C-4859-94ED-DC6582CE7A2D}"/>
              </a:ext>
            </a:extLst>
          </p:cNvPr>
          <p:cNvSpPr txBox="1"/>
          <p:nvPr/>
        </p:nvSpPr>
        <p:spPr>
          <a:xfrm>
            <a:off x="7153352" y="4384178"/>
            <a:ext cx="4412496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4)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게시버튼 클릭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41B33-4B9A-45CF-B791-BD42DE77E29B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826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843B9D7-0E61-473E-AA38-F54D1367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48" y="2355657"/>
            <a:ext cx="5810822" cy="399918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1.4. Orchestrator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607241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 :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패키지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Package)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업로드 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65371817-1828-4402-B8F6-A3FD44E9584D}"/>
              </a:ext>
            </a:extLst>
          </p:cNvPr>
          <p:cNvSpPr txBox="1"/>
          <p:nvPr/>
        </p:nvSpPr>
        <p:spPr>
          <a:xfrm>
            <a:off x="623361" y="2338747"/>
            <a:ext cx="10945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endParaRPr sz="24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93E44154-231D-4413-9309-42F18D889E98}"/>
              </a:ext>
            </a:extLst>
          </p:cNvPr>
          <p:cNvSpPr txBox="1"/>
          <p:nvPr/>
        </p:nvSpPr>
        <p:spPr>
          <a:xfrm>
            <a:off x="7114024" y="3645360"/>
            <a:ext cx="4412496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5) 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업로드 상태 확인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DB1FF9-7692-45C7-96C3-2860402C042A}"/>
              </a:ext>
            </a:extLst>
          </p:cNvPr>
          <p:cNvSpPr/>
          <p:nvPr/>
        </p:nvSpPr>
        <p:spPr>
          <a:xfrm>
            <a:off x="2554236" y="4602480"/>
            <a:ext cx="1248144" cy="2105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4E19B0-03C0-4A1E-8239-5310B9D49C36}"/>
              </a:ext>
            </a:extLst>
          </p:cNvPr>
          <p:cNvSpPr/>
          <p:nvPr/>
        </p:nvSpPr>
        <p:spPr>
          <a:xfrm>
            <a:off x="884948" y="2355657"/>
            <a:ext cx="5810822" cy="39991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5B814-3FD4-47AB-9454-B5DA1ECC3408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506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A1216EF-9276-44DE-BDFF-D55E33DB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47" y="2372568"/>
            <a:ext cx="8363702" cy="291858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1.4. Orchestrator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607241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 :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패키지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Package)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관리 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65371817-1828-4402-B8F6-A3FD44E9584D}"/>
              </a:ext>
            </a:extLst>
          </p:cNvPr>
          <p:cNvSpPr txBox="1"/>
          <p:nvPr/>
        </p:nvSpPr>
        <p:spPr>
          <a:xfrm>
            <a:off x="623361" y="2338747"/>
            <a:ext cx="10945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endParaRPr sz="24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93E44154-231D-4413-9309-42F18D889E98}"/>
              </a:ext>
            </a:extLst>
          </p:cNvPr>
          <p:cNvSpPr txBox="1"/>
          <p:nvPr/>
        </p:nvSpPr>
        <p:spPr>
          <a:xfrm>
            <a:off x="1073206" y="5423953"/>
            <a:ext cx="5327044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1)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내 패키지 클릭 후 맨 우측 버튼 클릭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4E19B0-03C0-4A1E-8239-5310B9D49C36}"/>
              </a:ext>
            </a:extLst>
          </p:cNvPr>
          <p:cNvSpPr/>
          <p:nvPr/>
        </p:nvSpPr>
        <p:spPr>
          <a:xfrm>
            <a:off x="884948" y="2355657"/>
            <a:ext cx="8363702" cy="29354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37BB29-8A23-4250-B99E-1E443EDF2CA6}"/>
              </a:ext>
            </a:extLst>
          </p:cNvPr>
          <p:cNvSpPr/>
          <p:nvPr/>
        </p:nvSpPr>
        <p:spPr>
          <a:xfrm>
            <a:off x="2210106" y="2879776"/>
            <a:ext cx="444604" cy="243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4A17B7-30D6-4D68-9BBB-97C52A94C7F2}"/>
              </a:ext>
            </a:extLst>
          </p:cNvPr>
          <p:cNvSpPr/>
          <p:nvPr/>
        </p:nvSpPr>
        <p:spPr>
          <a:xfrm>
            <a:off x="8265151" y="3896125"/>
            <a:ext cx="947429" cy="8725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09;p2">
            <a:extLst>
              <a:ext uri="{FF2B5EF4-FFF2-40B4-BE49-F238E27FC236}">
                <a16:creationId xmlns:a16="http://schemas.microsoft.com/office/drawing/2014/main" id="{D846BC32-6F47-47D5-B86E-61B3D1470576}"/>
              </a:ext>
            </a:extLst>
          </p:cNvPr>
          <p:cNvSpPr txBox="1"/>
          <p:nvPr/>
        </p:nvSpPr>
        <p:spPr>
          <a:xfrm>
            <a:off x="1073206" y="5900838"/>
            <a:ext cx="5327044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2)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버전 보기 클릭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FD25E-2319-4D7E-B6B6-463ECE259D62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299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B4784EC-4186-4A55-A483-AD5FD21D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3" y="2393776"/>
            <a:ext cx="5750256" cy="399488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1.4. Orchestrator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607241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 :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패키지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Package)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관리 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65371817-1828-4402-B8F6-A3FD44E9584D}"/>
              </a:ext>
            </a:extLst>
          </p:cNvPr>
          <p:cNvSpPr txBox="1"/>
          <p:nvPr/>
        </p:nvSpPr>
        <p:spPr>
          <a:xfrm>
            <a:off x="623361" y="2338747"/>
            <a:ext cx="10945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endParaRPr sz="24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93E44154-231D-4413-9309-42F18D889E98}"/>
              </a:ext>
            </a:extLst>
          </p:cNvPr>
          <p:cNvSpPr txBox="1"/>
          <p:nvPr/>
        </p:nvSpPr>
        <p:spPr>
          <a:xfrm>
            <a:off x="6756334" y="2295803"/>
            <a:ext cx="4939275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1)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인수표시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패키지의 인수지정 가능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, Studio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를           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열어 수정하지 않아도 관리자가 인 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수 값을 바로 넣어줄 수 있음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 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46E957-C0C2-4E3A-BDA9-3222CB10821C}"/>
              </a:ext>
            </a:extLst>
          </p:cNvPr>
          <p:cNvSpPr/>
          <p:nvPr/>
        </p:nvSpPr>
        <p:spPr>
          <a:xfrm>
            <a:off x="5013951" y="4775200"/>
            <a:ext cx="1508769" cy="16134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109;p2">
            <a:extLst>
              <a:ext uri="{FF2B5EF4-FFF2-40B4-BE49-F238E27FC236}">
                <a16:creationId xmlns:a16="http://schemas.microsoft.com/office/drawing/2014/main" id="{F55C6373-EFE0-4039-BC25-ED324ED78941}"/>
              </a:ext>
            </a:extLst>
          </p:cNvPr>
          <p:cNvSpPr txBox="1"/>
          <p:nvPr/>
        </p:nvSpPr>
        <p:spPr>
          <a:xfrm>
            <a:off x="6756333" y="4701453"/>
            <a:ext cx="4939275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2)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릴리스 정보 표시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패키지 버전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작성자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게시된 시간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활성화 상태 확인 가능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70956-3D12-4976-865B-3931BFF08DB5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008028-52AE-44E1-87EB-0655CDEB4165}"/>
              </a:ext>
            </a:extLst>
          </p:cNvPr>
          <p:cNvSpPr/>
          <p:nvPr/>
        </p:nvSpPr>
        <p:spPr>
          <a:xfrm>
            <a:off x="884947" y="2355657"/>
            <a:ext cx="5810821" cy="4032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7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B4784EC-4186-4A55-A483-AD5FD21D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3" y="2393776"/>
            <a:ext cx="5750256" cy="399488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1.4. Orchestrator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607241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 :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패키지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Package)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관리 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65371817-1828-4402-B8F6-A3FD44E9584D}"/>
              </a:ext>
            </a:extLst>
          </p:cNvPr>
          <p:cNvSpPr txBox="1"/>
          <p:nvPr/>
        </p:nvSpPr>
        <p:spPr>
          <a:xfrm>
            <a:off x="623361" y="2338747"/>
            <a:ext cx="10945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endParaRPr sz="24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93E44154-231D-4413-9309-42F18D889E98}"/>
              </a:ext>
            </a:extLst>
          </p:cNvPr>
          <p:cNvSpPr txBox="1"/>
          <p:nvPr/>
        </p:nvSpPr>
        <p:spPr>
          <a:xfrm>
            <a:off x="6756334" y="2295803"/>
            <a:ext cx="493927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3)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패키지 다운로드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패키지파일을 다운로드 할 수 있음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4E19B0-03C0-4A1E-8239-5310B9D49C36}"/>
              </a:ext>
            </a:extLst>
          </p:cNvPr>
          <p:cNvSpPr/>
          <p:nvPr/>
        </p:nvSpPr>
        <p:spPr>
          <a:xfrm>
            <a:off x="884947" y="2355657"/>
            <a:ext cx="5810821" cy="4032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109;p2">
            <a:extLst>
              <a:ext uri="{FF2B5EF4-FFF2-40B4-BE49-F238E27FC236}">
                <a16:creationId xmlns:a16="http://schemas.microsoft.com/office/drawing/2014/main" id="{F55C6373-EFE0-4039-BC25-ED324ED78941}"/>
              </a:ext>
            </a:extLst>
          </p:cNvPr>
          <p:cNvSpPr txBox="1"/>
          <p:nvPr/>
        </p:nvSpPr>
        <p:spPr>
          <a:xfrm>
            <a:off x="6756333" y="4178742"/>
            <a:ext cx="4939275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4)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패키지 삭제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 업로드 되있는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패키지를 삭제함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46E957-C0C2-4E3A-BDA9-3222CB10821C}"/>
              </a:ext>
            </a:extLst>
          </p:cNvPr>
          <p:cNvSpPr/>
          <p:nvPr/>
        </p:nvSpPr>
        <p:spPr>
          <a:xfrm>
            <a:off x="5013951" y="4775200"/>
            <a:ext cx="1508769" cy="16007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AFCE4-0E72-4D4C-A2BD-25DFE20E069A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7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58A3-15AE-4E2F-93F4-B8785E004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F0DE6-5F92-4265-AE47-D33EACC17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58D6E3-7A71-4ABD-BA94-A934D400DD0C}"/>
              </a:ext>
            </a:extLst>
          </p:cNvPr>
          <p:cNvSpPr/>
          <p:nvPr/>
        </p:nvSpPr>
        <p:spPr>
          <a:xfrm>
            <a:off x="0" y="9843"/>
            <a:ext cx="12192000" cy="6858000"/>
          </a:xfrm>
          <a:prstGeom prst="rect">
            <a:avLst/>
          </a:prstGeom>
          <a:solidFill>
            <a:srgbClr val="30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839966C-AC62-4B18-9807-7A021D8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4CA6-2116-4FFB-A2BF-503ED643BA94}"/>
              </a:ext>
            </a:extLst>
          </p:cNvPr>
          <p:cNvSpPr txBox="1"/>
          <p:nvPr/>
        </p:nvSpPr>
        <p:spPr>
          <a:xfrm>
            <a:off x="4859286" y="2388901"/>
            <a:ext cx="247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Level 02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64E8C-53C9-4CAF-9734-19131FFACA2A}"/>
              </a:ext>
            </a:extLst>
          </p:cNvPr>
          <p:cNvSpPr txBox="1"/>
          <p:nvPr/>
        </p:nvSpPr>
        <p:spPr>
          <a:xfrm>
            <a:off x="2485589" y="2955837"/>
            <a:ext cx="73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2</a:t>
            </a:r>
            <a:r>
              <a:rPr lang="en-US" altLang="ko-KR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. REFramework</a:t>
            </a:r>
            <a:r>
              <a:rPr lang="ko-KR" altLang="en-US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세부기능</a:t>
            </a:r>
            <a:endParaRPr lang="ko-KR" altLang="en-US" sz="4800" b="1" dirty="0">
              <a:solidFill>
                <a:srgbClr val="28C29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36F42E-8F75-499D-B7C8-2FAAA6E2E79B}"/>
              </a:ext>
            </a:extLst>
          </p:cNvPr>
          <p:cNvCxnSpPr>
            <a:cxnSpLocks/>
          </p:cNvCxnSpPr>
          <p:nvPr/>
        </p:nvCxnSpPr>
        <p:spPr>
          <a:xfrm>
            <a:off x="2215386" y="3835451"/>
            <a:ext cx="7761228" cy="0"/>
          </a:xfrm>
          <a:prstGeom prst="straightConnector1">
            <a:avLst/>
          </a:prstGeom>
          <a:ln w="38100">
            <a:solidFill>
              <a:srgbClr val="28C29D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18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Setting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1. Setting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302061A1-EA82-4BA0-A72A-080F2F7B0605}"/>
              </a:ext>
            </a:extLst>
          </p:cNvPr>
          <p:cNvSpPr txBox="1"/>
          <p:nvPr/>
        </p:nvSpPr>
        <p:spPr>
          <a:xfrm>
            <a:off x="884947" y="2355658"/>
            <a:ext cx="9962456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초기화 단계에서 설정 관련 정보를 읽어 들이는 것이 일반적이고 이러한 설정 정보의 </a:t>
            </a:r>
            <a:endParaRPr lang="en-US" altLang="ko-KR"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예로는 웹 애플리케이션에 접근하기 위한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URL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과 오케스트레이터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큐 이름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디폴트 로깅 메시지 등이 있습니다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REFramework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에서는 그러한 정보를 설정 파일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(Config.Xlsx)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에서 읽어옵니다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읽어온 정보를 각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State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간에 공유되는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Dictionary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에 저장하며 이렇게 하는것은 </a:t>
            </a:r>
            <a:endParaRPr lang="en-US" altLang="ko-KR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설정 정보가 변경되는 경우 워크플로우를 직접 수정하지 않고 설정 파일에서 </a:t>
            </a:r>
            <a:endParaRPr lang="en-US" altLang="ko-KR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값을 변경해 줌으로써 유지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관리가 쉽기 때문입니다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endParaRPr sz="20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37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7B5B3A-95C4-4E8E-B231-1BFDA443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68" y="2816552"/>
            <a:ext cx="9079093" cy="359927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Setting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1. Setting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219739D0-06FC-456F-999D-9A54252C6781}"/>
              </a:ext>
            </a:extLst>
          </p:cNvPr>
          <p:cNvSpPr txBox="1"/>
          <p:nvPr/>
        </p:nvSpPr>
        <p:spPr>
          <a:xfrm>
            <a:off x="962572" y="2170262"/>
            <a:ext cx="385523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1)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새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REFramework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생성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16FBC-3BBB-490B-B2E3-5AEFED1EFFEA}"/>
              </a:ext>
            </a:extLst>
          </p:cNvPr>
          <p:cNvSpPr/>
          <p:nvPr/>
        </p:nvSpPr>
        <p:spPr>
          <a:xfrm>
            <a:off x="5476565" y="3146323"/>
            <a:ext cx="4178710" cy="452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CAF544-36CB-41AB-9E88-91A97627ED61}"/>
              </a:ext>
            </a:extLst>
          </p:cNvPr>
          <p:cNvSpPr/>
          <p:nvPr/>
        </p:nvSpPr>
        <p:spPr>
          <a:xfrm>
            <a:off x="1333268" y="2816552"/>
            <a:ext cx="3759842" cy="359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06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D7C3B1-E82A-4C09-A351-CA1DD5B7E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68" y="2816552"/>
            <a:ext cx="7869726" cy="386619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Setting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1. Setting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219739D0-06FC-456F-999D-9A54252C6781}"/>
              </a:ext>
            </a:extLst>
          </p:cNvPr>
          <p:cNvSpPr txBox="1"/>
          <p:nvPr/>
        </p:nvSpPr>
        <p:spPr>
          <a:xfrm>
            <a:off x="962572" y="2170262"/>
            <a:ext cx="42485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2)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생성된 </a:t>
            </a: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Config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파일 확인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16FBC-3BBB-490B-B2E3-5AEFED1EFFEA}"/>
              </a:ext>
            </a:extLst>
          </p:cNvPr>
          <p:cNvSpPr/>
          <p:nvPr/>
        </p:nvSpPr>
        <p:spPr>
          <a:xfrm>
            <a:off x="6145160" y="4847970"/>
            <a:ext cx="776749" cy="166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73FD15-3ECC-49BF-AB6F-988817A48111}"/>
              </a:ext>
            </a:extLst>
          </p:cNvPr>
          <p:cNvSpPr/>
          <p:nvPr/>
        </p:nvSpPr>
        <p:spPr>
          <a:xfrm>
            <a:off x="1333268" y="2816551"/>
            <a:ext cx="7869726" cy="38661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8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58A3-15AE-4E2F-93F4-B8785E004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F0DE6-5F92-4265-AE47-D33EACC17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58D6E3-7A71-4ABD-BA94-A934D400DD0C}"/>
              </a:ext>
            </a:extLst>
          </p:cNvPr>
          <p:cNvSpPr/>
          <p:nvPr/>
        </p:nvSpPr>
        <p:spPr>
          <a:xfrm>
            <a:off x="0" y="9843"/>
            <a:ext cx="12192000" cy="6858000"/>
          </a:xfrm>
          <a:prstGeom prst="rect">
            <a:avLst/>
          </a:prstGeom>
          <a:solidFill>
            <a:srgbClr val="30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839966C-AC62-4B18-9807-7A021D8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4CA6-2116-4FFB-A2BF-503ED643BA94}"/>
              </a:ext>
            </a:extLst>
          </p:cNvPr>
          <p:cNvSpPr txBox="1"/>
          <p:nvPr/>
        </p:nvSpPr>
        <p:spPr>
          <a:xfrm>
            <a:off x="4859286" y="2388901"/>
            <a:ext cx="247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Level 02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64E8C-53C9-4CAF-9734-19131FFACA2A}"/>
              </a:ext>
            </a:extLst>
          </p:cNvPr>
          <p:cNvSpPr txBox="1"/>
          <p:nvPr/>
        </p:nvSpPr>
        <p:spPr>
          <a:xfrm>
            <a:off x="3137647" y="2912121"/>
            <a:ext cx="6450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1</a:t>
            </a:r>
            <a:r>
              <a:rPr lang="en-US" altLang="ko-KR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. REFramework</a:t>
            </a:r>
            <a:r>
              <a:rPr lang="ko-KR" altLang="en-US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기초</a:t>
            </a:r>
            <a:endParaRPr lang="ko-KR" altLang="en-US" sz="4800" b="1" dirty="0">
              <a:solidFill>
                <a:srgbClr val="28C29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36F42E-8F75-499D-B7C8-2FAAA6E2E79B}"/>
              </a:ext>
            </a:extLst>
          </p:cNvPr>
          <p:cNvCxnSpPr>
            <a:cxnSpLocks/>
          </p:cNvCxnSpPr>
          <p:nvPr/>
        </p:nvCxnSpPr>
        <p:spPr>
          <a:xfrm>
            <a:off x="2215386" y="3835451"/>
            <a:ext cx="7761228" cy="0"/>
          </a:xfrm>
          <a:prstGeom prst="straightConnector1">
            <a:avLst/>
          </a:prstGeom>
          <a:ln w="38100">
            <a:solidFill>
              <a:srgbClr val="28C29D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58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282F62A-CB51-4481-8E8B-26BF7CBC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2" y="2811312"/>
            <a:ext cx="7798711" cy="386619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Setting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1. Setting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219739D0-06FC-456F-999D-9A54252C6781}"/>
              </a:ext>
            </a:extLst>
          </p:cNvPr>
          <p:cNvSpPr txBox="1"/>
          <p:nvPr/>
        </p:nvSpPr>
        <p:spPr>
          <a:xfrm>
            <a:off x="962572" y="2170262"/>
            <a:ext cx="58216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3) </a:t>
            </a: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Dictionary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형태의 데이터 샘플 생성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16FBC-3BBB-490B-B2E3-5AEFED1EFFEA}"/>
              </a:ext>
            </a:extLst>
          </p:cNvPr>
          <p:cNvSpPr/>
          <p:nvPr/>
        </p:nvSpPr>
        <p:spPr>
          <a:xfrm>
            <a:off x="1694955" y="4587758"/>
            <a:ext cx="6102026" cy="1262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747ED9FA-5EC9-496E-BAF3-B4F285939161}"/>
              </a:ext>
            </a:extLst>
          </p:cNvPr>
          <p:cNvSpPr txBox="1"/>
          <p:nvPr/>
        </p:nvSpPr>
        <p:spPr>
          <a:xfrm>
            <a:off x="9202993" y="4434166"/>
            <a:ext cx="28145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 panose="020B0604020202020204" pitchFamily="34" charset="0"/>
              <a:buChar char="•"/>
            </a:pPr>
            <a:r>
              <a:rPr lang="ko-KR" altLang="en-US" sz="16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필요한 내용들에 대해 </a:t>
            </a:r>
            <a:endParaRPr lang="en-US" altLang="ko-KR" sz="16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  KEY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값과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Value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값을 작성    </a:t>
            </a:r>
            <a:endParaRPr lang="en-US" altLang="ko-KR" sz="16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해주면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Setting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값을 이용  </a:t>
            </a:r>
            <a:endParaRPr lang="en-US" altLang="ko-KR" sz="16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할 수 있습니다</a:t>
            </a:r>
            <a:endParaRPr sz="16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5CB1A9-9B2E-4BFE-8805-3680E8AEFA0B}"/>
              </a:ext>
            </a:extLst>
          </p:cNvPr>
          <p:cNvSpPr/>
          <p:nvPr/>
        </p:nvSpPr>
        <p:spPr>
          <a:xfrm>
            <a:off x="1404282" y="2811311"/>
            <a:ext cx="7798710" cy="38661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26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로깅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2.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로깅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302061A1-EA82-4BA0-A72A-080F2F7B0605}"/>
              </a:ext>
            </a:extLst>
          </p:cNvPr>
          <p:cNvSpPr txBox="1"/>
          <p:nvPr/>
        </p:nvSpPr>
        <p:spPr>
          <a:xfrm>
            <a:off x="884947" y="2355658"/>
            <a:ext cx="9962456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Framework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를 구성하는 대부분의 워크플로우는 각 실행 단계에서 어떤 상황이 발생하고 있는지 그 세부 내용을 출력하는 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Log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Message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액티비티를 사용합니다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이러한 로깅 기능으로 프로세스 개발자는 프로세스에 대한 디버깅 과정에서 문제의 원인을 파악할 수 있으며 프로세스의 실행 과정을 눈으로 확인하고 실행 결과에 대한 레포트 생성도 가능합니다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8459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8E83D90-91F8-4F83-9F8F-8621DD00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60" y="2805155"/>
            <a:ext cx="8678486" cy="36106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로깅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2.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로깅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16FBC-3BBB-490B-B2E3-5AEFED1EFFEA}"/>
              </a:ext>
            </a:extLst>
          </p:cNvPr>
          <p:cNvSpPr/>
          <p:nvPr/>
        </p:nvSpPr>
        <p:spPr>
          <a:xfrm>
            <a:off x="5574887" y="3937767"/>
            <a:ext cx="4050894" cy="964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EBC910AB-CF79-4F57-BB15-EEAB54C1A410}"/>
              </a:ext>
            </a:extLst>
          </p:cNvPr>
          <p:cNvSpPr txBox="1"/>
          <p:nvPr/>
        </p:nvSpPr>
        <p:spPr>
          <a:xfrm>
            <a:off x="1308480" y="2218206"/>
            <a:ext cx="932904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1)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프로세승 상에 작성한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Log Message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는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에서 확인 가능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EFFE78-8579-4E4B-A843-91295A990122}"/>
              </a:ext>
            </a:extLst>
          </p:cNvPr>
          <p:cNvSpPr/>
          <p:nvPr/>
        </p:nvSpPr>
        <p:spPr>
          <a:xfrm>
            <a:off x="1308480" y="2818330"/>
            <a:ext cx="8739446" cy="3663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09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B020D29-96DC-4C3A-9E75-9E11AABC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60" y="2805155"/>
            <a:ext cx="8678486" cy="354968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로깅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2.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로깅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16FBC-3BBB-490B-B2E3-5AEFED1EFFEA}"/>
              </a:ext>
            </a:extLst>
          </p:cNvPr>
          <p:cNvSpPr/>
          <p:nvPr/>
        </p:nvSpPr>
        <p:spPr>
          <a:xfrm>
            <a:off x="2733365" y="4579997"/>
            <a:ext cx="3618274" cy="847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6D80019C-9186-4400-A4A3-25D17EFB46FC}"/>
              </a:ext>
            </a:extLst>
          </p:cNvPr>
          <p:cNvSpPr txBox="1"/>
          <p:nvPr/>
        </p:nvSpPr>
        <p:spPr>
          <a:xfrm>
            <a:off x="1308480" y="2218206"/>
            <a:ext cx="932904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1)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프로세승 상에 작성한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Log Message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는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에서 확인 가능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272664-330E-4991-8B77-CCB73A527EDD}"/>
              </a:ext>
            </a:extLst>
          </p:cNvPr>
          <p:cNvSpPr/>
          <p:nvPr/>
        </p:nvSpPr>
        <p:spPr>
          <a:xfrm>
            <a:off x="1338960" y="2818330"/>
            <a:ext cx="8678486" cy="3570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73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B6E6DB1-DF92-4DD0-A71E-BCF2C7DC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60" y="2805155"/>
            <a:ext cx="6311519" cy="354968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로깅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919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2.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로깅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16FBC-3BBB-490B-B2E3-5AEFED1EFFEA}"/>
              </a:ext>
            </a:extLst>
          </p:cNvPr>
          <p:cNvSpPr/>
          <p:nvPr/>
        </p:nvSpPr>
        <p:spPr>
          <a:xfrm>
            <a:off x="5781040" y="3883156"/>
            <a:ext cx="1846721" cy="24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1668D810-FE54-42EB-A696-43B1E5E46A80}"/>
              </a:ext>
            </a:extLst>
          </p:cNvPr>
          <p:cNvSpPr txBox="1"/>
          <p:nvPr/>
        </p:nvSpPr>
        <p:spPr>
          <a:xfrm>
            <a:off x="7759841" y="3429000"/>
            <a:ext cx="3497439" cy="263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1)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프로세승 상에 작성한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Log Message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는 파일 실행 후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에서 프로세스 작동 순서대로 확인 가능합니다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AAA743-2E57-4365-9FB9-98BD17C8C38C}"/>
              </a:ext>
            </a:extLst>
          </p:cNvPr>
          <p:cNvSpPr/>
          <p:nvPr/>
        </p:nvSpPr>
        <p:spPr>
          <a:xfrm>
            <a:off x="1338959" y="2805155"/>
            <a:ext cx="6329441" cy="3583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24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2.3.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비즈니스 예외와 애플리케이션 예외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3.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비즈니스 예외와 애플리케이션 예외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219739D0-06FC-456F-999D-9A54252C6781}"/>
              </a:ext>
            </a:extLst>
          </p:cNvPr>
          <p:cNvSpPr txBox="1"/>
          <p:nvPr/>
        </p:nvSpPr>
        <p:spPr>
          <a:xfrm>
            <a:off x="765926" y="2190409"/>
            <a:ext cx="102757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</a:t>
            </a:r>
            <a:r>
              <a:rPr lang="ko-KR" altLang="en-US" sz="2000" b="1">
                <a:ea typeface="나눔스퀘어 ExtraBold" panose="020B0600000101010101" pitchFamily="50" charset="-127"/>
                <a:sym typeface="Arial"/>
              </a:rPr>
              <a:t>대부분의 프로세스들은 실행 중 정상적인 실행 흐름을 벗어나는 상황이 발생</a:t>
            </a:r>
            <a:r>
              <a:rPr lang="en-US" altLang="ko-KR" sz="2000" b="1">
                <a:ea typeface="나눔스퀘어 ExtraBold" panose="020B0600000101010101" pitchFamily="50" charset="-127"/>
                <a:sym typeface="Arial"/>
              </a:rPr>
              <a:t>,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ea typeface="나눔스퀘어 ExtraBold" panose="020B0600000101010101" pitchFamily="50" charset="-127"/>
                <a:sym typeface="Arial"/>
              </a:rPr>
              <a:t>  개발자는 보다 안정적인 자동화 프로젝트 구현을 위해 비정상적 상황을 알아야 합니다</a:t>
            </a:r>
            <a:r>
              <a:rPr lang="en-US" altLang="ko-KR" sz="2000" b="1">
                <a:ea typeface="나눔스퀘어 ExtraBold" panose="020B0600000101010101" pitchFamily="50" charset="-127"/>
                <a:sym typeface="Arial"/>
              </a:rPr>
              <a:t>.</a:t>
            </a:r>
            <a:r>
              <a:rPr lang="ko-KR" altLang="en-US" sz="2000" b="1">
                <a:ea typeface="나눔스퀘어 ExtraBold" panose="020B0600000101010101" pitchFamily="50" charset="-127"/>
                <a:sym typeface="Arial"/>
              </a:rPr>
              <a:t> </a:t>
            </a:r>
            <a:endParaRPr lang="en-US" altLang="ko-KR" sz="20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Google Shape;109;p2">
            <a:extLst>
              <a:ext uri="{FF2B5EF4-FFF2-40B4-BE49-F238E27FC236}">
                <a16:creationId xmlns:a16="http://schemas.microsoft.com/office/drawing/2014/main" id="{F064B3FA-7BBC-4B95-862B-65C34F61DB0C}"/>
              </a:ext>
            </a:extLst>
          </p:cNvPr>
          <p:cNvSpPr txBox="1"/>
          <p:nvPr/>
        </p:nvSpPr>
        <p:spPr>
          <a:xfrm>
            <a:off x="1151110" y="3921188"/>
            <a:ext cx="9962456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웹 애플리케이션을 사용하는 프로세스가 있고 브라우저가 멈추는 상황이 발생했    </a:t>
            </a:r>
            <a:endParaRPr lang="en-US" altLang="ko-KR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다고 가정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이때 멈춘 브라우저를 대상으로 액티비티가 사용되면 액티비티는 실패 </a:t>
            </a:r>
            <a:endParaRPr lang="en-US" altLang="ko-KR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하고 예외를 발생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REFramework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는 이런한 예외상황에서 트랜잭션을 다시 실행 </a:t>
            </a:r>
            <a:endParaRPr lang="en-US" altLang="ko-KR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하거나 트랜젝션을 건너뛰도록 대응하게 설계되었습니다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이러한 상황을 애플리케이션 예외라고 부릅니다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6488EB66-0034-447C-9F51-4EEADD4A834D}"/>
              </a:ext>
            </a:extLst>
          </p:cNvPr>
          <p:cNvSpPr txBox="1"/>
          <p:nvPr/>
        </p:nvSpPr>
        <p:spPr>
          <a:xfrm>
            <a:off x="593863" y="3408319"/>
            <a:ext cx="658860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</a:t>
            </a:r>
            <a:r>
              <a:rPr lang="en-US" sz="22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1) </a:t>
            </a:r>
            <a:r>
              <a:rPr lang="ko-KR" altLang="en-US" sz="22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애플리케이션 예외</a:t>
            </a:r>
            <a:endParaRPr sz="22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414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2.3.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비즈니스 예외와 애플리케이션 예외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3.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비즈니스 예외와 애플리케이션 예외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219739D0-06FC-456F-999D-9A54252C6781}"/>
              </a:ext>
            </a:extLst>
          </p:cNvPr>
          <p:cNvSpPr txBox="1"/>
          <p:nvPr/>
        </p:nvSpPr>
        <p:spPr>
          <a:xfrm>
            <a:off x="623359" y="3400760"/>
            <a:ext cx="6588602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2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2) </a:t>
            </a:r>
            <a:r>
              <a:rPr lang="ko-KR" altLang="en-US" sz="22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비즈니스 예외</a:t>
            </a:r>
            <a:endParaRPr sz="22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0" name="Google Shape;109;p2">
            <a:extLst>
              <a:ext uri="{FF2B5EF4-FFF2-40B4-BE49-F238E27FC236}">
                <a16:creationId xmlns:a16="http://schemas.microsoft.com/office/drawing/2014/main" id="{4D2432F3-F10B-4DEB-BBFB-AF204D48B380}"/>
              </a:ext>
            </a:extLst>
          </p:cNvPr>
          <p:cNvSpPr txBox="1"/>
          <p:nvPr/>
        </p:nvSpPr>
        <p:spPr>
          <a:xfrm>
            <a:off x="1143066" y="3929063"/>
            <a:ext cx="99624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문제가 데이터 자체의 문제에 의한 것이거나 주어진 업무 요구 조건에 의한 것이라면</a:t>
            </a:r>
            <a:endParaRPr lang="en-US" altLang="ko-KR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비즈니스 룰 예외라고 부릅니다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</a:t>
            </a:r>
          </a:p>
        </p:txBody>
      </p:sp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21530120-4489-4D1F-862E-CA5CA5492D52}"/>
              </a:ext>
            </a:extLst>
          </p:cNvPr>
          <p:cNvSpPr txBox="1"/>
          <p:nvPr/>
        </p:nvSpPr>
        <p:spPr>
          <a:xfrm>
            <a:off x="765925" y="2190409"/>
            <a:ext cx="1025603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</a:t>
            </a:r>
            <a:r>
              <a:rPr lang="ko-KR" altLang="en-US" sz="2000" b="1">
                <a:ea typeface="나눔스퀘어 ExtraBold" panose="020B0600000101010101" pitchFamily="50" charset="-127"/>
                <a:sym typeface="Arial"/>
              </a:rPr>
              <a:t>대부분의 프로세스들은 실행 중 정상적인 실행 흐름을 벗어나는 상황이 발생</a:t>
            </a:r>
            <a:r>
              <a:rPr lang="en-US" altLang="ko-KR" sz="2000" b="1">
                <a:ea typeface="나눔스퀘어 ExtraBold" panose="020B0600000101010101" pitchFamily="50" charset="-127"/>
                <a:sym typeface="Arial"/>
              </a:rPr>
              <a:t>,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ea typeface="나눔스퀘어 ExtraBold" panose="020B0600000101010101" pitchFamily="50" charset="-127"/>
                <a:sym typeface="Arial"/>
              </a:rPr>
              <a:t>  개발자는 보다 안정적인 자동화 프로젝트 구현을 위해 비정상적 상황을 알아야 합니다</a:t>
            </a:r>
            <a:r>
              <a:rPr lang="en-US" altLang="ko-KR" sz="2000" b="1">
                <a:ea typeface="나눔스퀘어 ExtraBold" panose="020B0600000101010101" pitchFamily="50" charset="-127"/>
                <a:sym typeface="Arial"/>
              </a:rPr>
              <a:t>.</a:t>
            </a:r>
            <a:r>
              <a:rPr lang="ko-KR" altLang="en-US" sz="2000" b="1">
                <a:ea typeface="나눔스퀘어 ExtraBold" panose="020B0600000101010101" pitchFamily="50" charset="-127"/>
                <a:sym typeface="Arial"/>
              </a:rPr>
              <a:t> </a:t>
            </a:r>
            <a:endParaRPr lang="en-US" altLang="ko-KR" sz="2000" b="1"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065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2.3.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비즈니스 예외와 애플리케이션 예외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3.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비즈니스 예외와 애플리케이션 예외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21530120-4489-4D1F-862E-CA5CA5492D52}"/>
              </a:ext>
            </a:extLst>
          </p:cNvPr>
          <p:cNvSpPr txBox="1"/>
          <p:nvPr/>
        </p:nvSpPr>
        <p:spPr>
          <a:xfrm>
            <a:off x="765926" y="2190409"/>
            <a:ext cx="100692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sz="2200" b="1">
                <a:ea typeface="나눔스퀘어 ExtraBold" panose="020B0600000101010101" pitchFamily="50" charset="-127"/>
                <a:sym typeface="Arial"/>
              </a:rPr>
              <a:t>3)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오류와 예외 처리하는 가장 좋은 방법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: “Try Catch”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액티비티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CC329B-29F6-4826-9AEA-B1E3418A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07" y="3102332"/>
            <a:ext cx="4482422" cy="3398630"/>
          </a:xfrm>
          <a:prstGeom prst="rect">
            <a:avLst/>
          </a:prstGeom>
        </p:spPr>
      </p:pic>
      <p:sp>
        <p:nvSpPr>
          <p:cNvPr id="17" name="Google Shape;109;p2">
            <a:extLst>
              <a:ext uri="{FF2B5EF4-FFF2-40B4-BE49-F238E27FC236}">
                <a16:creationId xmlns:a16="http://schemas.microsoft.com/office/drawing/2014/main" id="{F1CEF879-E656-430E-8A08-32B241729950}"/>
              </a:ext>
            </a:extLst>
          </p:cNvPr>
          <p:cNvSpPr txBox="1"/>
          <p:nvPr/>
        </p:nvSpPr>
        <p:spPr>
          <a:xfrm>
            <a:off x="5968916" y="4440047"/>
            <a:ext cx="483673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1) Try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블록에 있는 액티비티가 실행</a:t>
            </a:r>
            <a:endParaRPr lang="en-US" altLang="ko-KR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52CAB9-3012-4A59-83F2-5FF632190307}"/>
              </a:ext>
            </a:extLst>
          </p:cNvPr>
          <p:cNvSpPr/>
          <p:nvPr/>
        </p:nvSpPr>
        <p:spPr>
          <a:xfrm>
            <a:off x="1415846" y="4021394"/>
            <a:ext cx="3795252" cy="1219200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2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1683E7-2926-4421-A387-67700B33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08" y="3060810"/>
            <a:ext cx="4482422" cy="344015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2.3.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비즈니스 예외와 애플리케이션 예외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3.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비즈니스 예외와 애플리케이션 예외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52CAB9-3012-4A59-83F2-5FF632190307}"/>
              </a:ext>
            </a:extLst>
          </p:cNvPr>
          <p:cNvSpPr/>
          <p:nvPr/>
        </p:nvSpPr>
        <p:spPr>
          <a:xfrm>
            <a:off x="1219199" y="3982065"/>
            <a:ext cx="4149213" cy="1917290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87BFF846-25B6-4896-8A39-D5414233341D}"/>
              </a:ext>
            </a:extLst>
          </p:cNvPr>
          <p:cNvSpPr txBox="1"/>
          <p:nvPr/>
        </p:nvSpPr>
        <p:spPr>
          <a:xfrm>
            <a:off x="5968915" y="3856857"/>
            <a:ext cx="486623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2)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오류가 발생하면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Catches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블록에 있는       </a:t>
            </a:r>
            <a:endParaRPr lang="en-US" altLang="ko-KR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액티비티가 실행</a:t>
            </a:r>
            <a:endParaRPr lang="en-US" altLang="ko-KR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1" name="Google Shape;109;p2">
            <a:extLst>
              <a:ext uri="{FF2B5EF4-FFF2-40B4-BE49-F238E27FC236}">
                <a16:creationId xmlns:a16="http://schemas.microsoft.com/office/drawing/2014/main" id="{EE614339-E6EB-4A20-987A-0C593BD82BC6}"/>
              </a:ext>
            </a:extLst>
          </p:cNvPr>
          <p:cNvSpPr txBox="1"/>
          <p:nvPr/>
        </p:nvSpPr>
        <p:spPr>
          <a:xfrm>
            <a:off x="765926" y="2190409"/>
            <a:ext cx="100692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sz="2200" b="1">
                <a:ea typeface="나눔스퀘어 ExtraBold" panose="020B0600000101010101" pitchFamily="50" charset="-127"/>
                <a:sym typeface="Arial"/>
              </a:rPr>
              <a:t>3)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오류와 예외 처리하는 가장 좋은 방법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: “Try Catch”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액티비티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386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66403B7-0D59-4E68-B220-987BFA65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08" y="3060810"/>
            <a:ext cx="4482422" cy="344015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2.3.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비즈니스 예외와 애플리케이션 예외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3.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비즈니스 예외와 애플리케이션 예외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52CAB9-3012-4A59-83F2-5FF632190307}"/>
              </a:ext>
            </a:extLst>
          </p:cNvPr>
          <p:cNvSpPr/>
          <p:nvPr/>
        </p:nvSpPr>
        <p:spPr>
          <a:xfrm>
            <a:off x="1219199" y="4847302"/>
            <a:ext cx="4149213" cy="1507537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ABA0FDAE-635F-47C0-B343-EFB46CE1576F}"/>
              </a:ext>
            </a:extLst>
          </p:cNvPr>
          <p:cNvSpPr txBox="1"/>
          <p:nvPr/>
        </p:nvSpPr>
        <p:spPr>
          <a:xfrm>
            <a:off x="5968915" y="3901281"/>
            <a:ext cx="483673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3)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어떠한 예외사항도 발생하지 않았을 때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또는 예외가 발견되어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Catches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블록에서 처리되었을 때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Finally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블록에 있는 액티비티도 실행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14CE20AD-091F-484F-92A8-B26AF3B74626}"/>
              </a:ext>
            </a:extLst>
          </p:cNvPr>
          <p:cNvSpPr txBox="1"/>
          <p:nvPr/>
        </p:nvSpPr>
        <p:spPr>
          <a:xfrm>
            <a:off x="765926" y="2190409"/>
            <a:ext cx="100692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sz="2200" b="1">
                <a:ea typeface="나눔스퀘어 ExtraBold" panose="020B0600000101010101" pitchFamily="50" charset="-127"/>
                <a:sym typeface="Arial"/>
              </a:rPr>
              <a:t>3)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오류와 예외 처리하는 가장 좋은 방법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: “Try Catch”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액티비티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2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기초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1.1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REFramwork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란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58337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REFramwork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란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?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9" name="Google Shape;109;p2">
            <a:extLst>
              <a:ext uri="{FF2B5EF4-FFF2-40B4-BE49-F238E27FC236}">
                <a16:creationId xmlns:a16="http://schemas.microsoft.com/office/drawing/2014/main" id="{B556A1F3-E3C6-4E92-88E5-FC0D8229CC08}"/>
              </a:ext>
            </a:extLst>
          </p:cNvPr>
          <p:cNvSpPr txBox="1"/>
          <p:nvPr/>
        </p:nvSpPr>
        <p:spPr>
          <a:xfrm>
            <a:off x="623360" y="2249603"/>
            <a:ext cx="1094528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u="sng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Robo</a:t>
            </a:r>
            <a:r>
              <a:rPr lang="en-US" altLang="ko-KR" sz="2000" b="1" u="sng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tics Enterprise Framework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의 약자로서 개발자가 빠르고 효율적인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RPA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프로세스를 </a:t>
            </a:r>
            <a:endParaRPr lang="en-US" altLang="ko-KR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구축하는데 도움이 되도록 구축된 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UiPath Studio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내의 템플릿입니다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  <a:endParaRPr sz="20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A6FEB6E-4DDE-4330-BF6C-872B3A03ECAB}"/>
              </a:ext>
            </a:extLst>
          </p:cNvPr>
          <p:cNvSpPr/>
          <p:nvPr/>
        </p:nvSpPr>
        <p:spPr>
          <a:xfrm>
            <a:off x="466725" y="4193171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109;p2">
            <a:extLst>
              <a:ext uri="{FF2B5EF4-FFF2-40B4-BE49-F238E27FC236}">
                <a16:creationId xmlns:a16="http://schemas.microsoft.com/office/drawing/2014/main" id="{177CC546-9417-46DF-848C-72E372150F91}"/>
              </a:ext>
            </a:extLst>
          </p:cNvPr>
          <p:cNvSpPr txBox="1"/>
          <p:nvPr/>
        </p:nvSpPr>
        <p:spPr>
          <a:xfrm>
            <a:off x="623360" y="4054241"/>
            <a:ext cx="43634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REFramwork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를 사용하는 이유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43" name="Google Shape;109;p2">
            <a:extLst>
              <a:ext uri="{FF2B5EF4-FFF2-40B4-BE49-F238E27FC236}">
                <a16:creationId xmlns:a16="http://schemas.microsoft.com/office/drawing/2014/main" id="{D57D6ADD-439C-4EAE-9031-F344AF31D30F}"/>
              </a:ext>
            </a:extLst>
          </p:cNvPr>
          <p:cNvSpPr txBox="1"/>
          <p:nvPr/>
        </p:nvSpPr>
        <p:spPr>
          <a:xfrm>
            <a:off x="708686" y="4637017"/>
            <a:ext cx="99624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각종 설정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로그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예외처리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등 필요한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기능이 이미 설치되어 있으므로 처음부터 개발이 필요없으며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결과적으로 개발시간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유지보수에 걸리는 시간을 대폭 단축 가능합니다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  <a:endParaRPr sz="20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325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2.3.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비즈니스 예외와 애플리케이션 예외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3. Try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Catches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실습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14CE20AD-091F-484F-92A8-B26AF3B74626}"/>
              </a:ext>
            </a:extLst>
          </p:cNvPr>
          <p:cNvSpPr txBox="1"/>
          <p:nvPr/>
        </p:nvSpPr>
        <p:spPr>
          <a:xfrm>
            <a:off x="765926" y="2464472"/>
            <a:ext cx="10265868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sz="22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1</a:t>
            </a:r>
            <a:r>
              <a:rPr lang="en-US" sz="2200" b="1">
                <a:ea typeface="나눔스퀘어 ExtraBold" panose="020B0600000101010101" pitchFamily="50" charset="-127"/>
                <a:sym typeface="Arial"/>
              </a:rPr>
              <a:t>)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Try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블록에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Input Dialog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액티비티를 넣고 숫자를 입력하되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출력값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(Output)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을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Int32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변수로 설정합니다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38099F00-11E8-447A-8896-00FE7D0D9B3D}"/>
              </a:ext>
            </a:extLst>
          </p:cNvPr>
          <p:cNvSpPr txBox="1"/>
          <p:nvPr/>
        </p:nvSpPr>
        <p:spPr>
          <a:xfrm>
            <a:off x="765926" y="3785864"/>
            <a:ext cx="10265868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sz="22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2</a:t>
            </a:r>
            <a:r>
              <a:rPr lang="en-US" sz="2200" b="1">
                <a:ea typeface="나눔스퀘어 ExtraBold" panose="020B0600000101010101" pitchFamily="50" charset="-127"/>
                <a:sym typeface="Arial"/>
              </a:rPr>
              <a:t>) Catches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블록에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Message Box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액티비티를 넣고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“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숫자를 입력하세요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＂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라는    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메시지를 넣습니다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 </a:t>
            </a:r>
          </a:p>
        </p:txBody>
      </p:sp>
      <p:sp>
        <p:nvSpPr>
          <p:cNvPr id="17" name="Google Shape;109;p2">
            <a:extLst>
              <a:ext uri="{FF2B5EF4-FFF2-40B4-BE49-F238E27FC236}">
                <a16:creationId xmlns:a16="http://schemas.microsoft.com/office/drawing/2014/main" id="{54357379-6491-4962-9CA7-E21C86672F1A}"/>
              </a:ext>
            </a:extLst>
          </p:cNvPr>
          <p:cNvSpPr txBox="1"/>
          <p:nvPr/>
        </p:nvSpPr>
        <p:spPr>
          <a:xfrm>
            <a:off x="765926" y="5306603"/>
            <a:ext cx="1026586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sz="22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3</a:t>
            </a:r>
            <a:r>
              <a:rPr lang="en-US" sz="2200" b="1">
                <a:ea typeface="나눔스퀘어 ExtraBold" panose="020B0600000101010101" pitchFamily="50" charset="-127"/>
                <a:sym typeface="Arial"/>
              </a:rPr>
              <a:t>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프로세스 실행 후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Input Dialog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 문자와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숫자를 번갈아 가며 입력해봅니다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3780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219739D0-06FC-456F-999D-9A54252C6781}"/>
              </a:ext>
            </a:extLst>
          </p:cNvPr>
          <p:cNvSpPr txBox="1"/>
          <p:nvPr/>
        </p:nvSpPr>
        <p:spPr>
          <a:xfrm>
            <a:off x="884947" y="4355552"/>
            <a:ext cx="1006922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000" b="1">
                <a:ea typeface="나눔스퀘어 ExtraBold" panose="020B0600000101010101" pitchFamily="50" charset="-127"/>
                <a:sym typeface="Arial"/>
              </a:rPr>
              <a:t>는 송장 정보 또는 고객 세부 정보와 같은 여러 유형의 데이터를 저장할 수 있습니다</a:t>
            </a:r>
            <a:r>
              <a:rPr lang="en-US" altLang="ko-KR" sz="2000" b="1">
                <a:ea typeface="나눔스퀘어 ExtraBold" panose="020B0600000101010101" pitchFamily="50" charset="-127"/>
                <a:sym typeface="Arial"/>
              </a:rPr>
              <a:t>. </a:t>
            </a:r>
            <a:r>
              <a:rPr lang="ko-KR" altLang="en-US" sz="2000" b="1">
                <a:ea typeface="나눔스퀘어 ExtraBold" panose="020B0600000101010101" pitchFamily="50" charset="-127"/>
                <a:sym typeface="Arial"/>
              </a:rPr>
              <a:t>일반적으로 여러 작업이 동시에 실행되기 위해 기본 순서와 우선 순위 또는 기타 기준에 따라 작업 목록에서 데이터를 가져옵니다</a:t>
            </a:r>
            <a:r>
              <a:rPr lang="en-US" altLang="ko-KR" sz="2000" b="1"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sp>
        <p:nvSpPr>
          <p:cNvPr id="17" name="Google Shape;109;p2">
            <a:extLst>
              <a:ext uri="{FF2B5EF4-FFF2-40B4-BE49-F238E27FC236}">
                <a16:creationId xmlns:a16="http://schemas.microsoft.com/office/drawing/2014/main" id="{0DB19E01-7AFB-4806-907A-20C96122E77D}"/>
              </a:ext>
            </a:extLst>
          </p:cNvPr>
          <p:cNvSpPr txBox="1"/>
          <p:nvPr/>
        </p:nvSpPr>
        <p:spPr>
          <a:xfrm>
            <a:off x="745606" y="2377469"/>
            <a:ext cx="1029602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</a:t>
            </a:r>
            <a:r>
              <a:rPr 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</a:t>
            </a:r>
            <a:r>
              <a:rPr 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amework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는 다양한 종류의 데이터 소스를 지원하지만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오케스트레이터 큐와 </a:t>
            </a:r>
            <a:r>
              <a:rPr lang="ko-KR" altLang="en-US" sz="2000" b="1">
                <a:ea typeface="나눔스퀘어 ExtraBold" panose="020B0600000101010101" pitchFamily="50" charset="-127"/>
                <a:sym typeface="Arial"/>
              </a:rPr>
              <a:t>가장 잘 통합됩니다</a:t>
            </a:r>
            <a:r>
              <a:rPr lang="en-US" altLang="ko-KR" sz="2000" b="1">
                <a:ea typeface="나눔스퀘어 ExtraBold" panose="020B0600000101010101" pitchFamily="50" charset="-127"/>
                <a:sym typeface="Arial"/>
              </a:rPr>
              <a:t>. </a:t>
            </a:r>
            <a:r>
              <a:rPr lang="ko-KR" altLang="en-US" sz="2000" b="1">
                <a:ea typeface="나눔스퀘어 ExtraBold" panose="020B0600000101010101" pitchFamily="50" charset="-127"/>
                <a:sym typeface="Arial"/>
              </a:rPr>
              <a:t>큐를 사용하는 경우 트랜잭션 처리의 우선   </a:t>
            </a:r>
            <a:endParaRPr lang="en-US" altLang="ko-KR" sz="2000" b="1"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>
                <a:ea typeface="나눔스퀘어 ExtraBold" panose="020B0600000101010101" pitchFamily="50" charset="-127"/>
                <a:sym typeface="Arial"/>
              </a:rPr>
              <a:t>  </a:t>
            </a:r>
            <a:r>
              <a:rPr lang="ko-KR" altLang="en-US" sz="2000" b="1">
                <a:ea typeface="나눔스퀘어 ExtraBold" panose="020B0600000101010101" pitchFamily="50" charset="-127"/>
                <a:sym typeface="Arial"/>
              </a:rPr>
              <a:t>순위 와 데드라인을 설정할 수 있으며 실패한 트랜잭션의 재시도를 추척할 수 있습니다</a:t>
            </a:r>
            <a:r>
              <a:rPr lang="en-US" altLang="ko-KR" sz="2000" b="1">
                <a:ea typeface="나눔스퀘어 ExtraBold" panose="020B0600000101010101" pitchFamily="50" charset="-127"/>
                <a:sym typeface="Arial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461428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8D2647D8-B1B3-4179-986C-72A1547150EF}"/>
              </a:ext>
            </a:extLst>
          </p:cNvPr>
          <p:cNvSpPr txBox="1"/>
          <p:nvPr/>
        </p:nvSpPr>
        <p:spPr>
          <a:xfrm>
            <a:off x="765926" y="2190409"/>
            <a:ext cx="1035927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UiPath Studio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가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Orchestrator 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와 통신하는데 사용되는 액티비티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DDC384-41FB-49E5-8961-60508466A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82" y="2984280"/>
            <a:ext cx="2972215" cy="3781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C7D122-FBBA-4944-96A1-A7041FA1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97" y="2974448"/>
            <a:ext cx="2943636" cy="248637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4FA313-3715-42B7-B874-D4ABE391A250}"/>
              </a:ext>
            </a:extLst>
          </p:cNvPr>
          <p:cNvSpPr/>
          <p:nvPr/>
        </p:nvSpPr>
        <p:spPr>
          <a:xfrm>
            <a:off x="1614082" y="2974448"/>
            <a:ext cx="2972215" cy="2486372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E6CEA3-F140-414D-AA76-1E5CC6C12E95}"/>
              </a:ext>
            </a:extLst>
          </p:cNvPr>
          <p:cNvSpPr/>
          <p:nvPr/>
        </p:nvSpPr>
        <p:spPr>
          <a:xfrm>
            <a:off x="5361733" y="5002587"/>
            <a:ext cx="1699468" cy="458233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89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F712DAC-0935-45AA-B1F3-5476461C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85" y="2974448"/>
            <a:ext cx="2864140" cy="348527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8D2647D8-B1B3-4179-986C-72A1547150EF}"/>
              </a:ext>
            </a:extLst>
          </p:cNvPr>
          <p:cNvSpPr txBox="1"/>
          <p:nvPr/>
        </p:nvSpPr>
        <p:spPr>
          <a:xfrm>
            <a:off x="765926" y="2190409"/>
            <a:ext cx="1035927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Add Queue Item : 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 데이터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항목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)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을 추가 하는데 사용함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E6CEA3-F140-414D-AA76-1E5CC6C12E95}"/>
              </a:ext>
            </a:extLst>
          </p:cNvPr>
          <p:cNvSpPr/>
          <p:nvPr/>
        </p:nvSpPr>
        <p:spPr>
          <a:xfrm>
            <a:off x="1307893" y="4747697"/>
            <a:ext cx="2755932" cy="1435325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09;p2">
            <a:extLst>
              <a:ext uri="{FF2B5EF4-FFF2-40B4-BE49-F238E27FC236}">
                <a16:creationId xmlns:a16="http://schemas.microsoft.com/office/drawing/2014/main" id="{2D33E227-5218-4EF7-9051-6F263963A27C}"/>
              </a:ext>
            </a:extLst>
          </p:cNvPr>
          <p:cNvSpPr txBox="1"/>
          <p:nvPr/>
        </p:nvSpPr>
        <p:spPr>
          <a:xfrm>
            <a:off x="4342246" y="2836699"/>
            <a:ext cx="727063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QueueName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: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QueueItem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개체가 추가 될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이며 이름은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에서 생성 된 큐와 동일해야 합니다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</a:t>
            </a:r>
          </a:p>
        </p:txBody>
      </p:sp>
      <p:sp>
        <p:nvSpPr>
          <p:cNvPr id="21" name="Google Shape;109;p2">
            <a:extLst>
              <a:ext uri="{FF2B5EF4-FFF2-40B4-BE49-F238E27FC236}">
                <a16:creationId xmlns:a16="http://schemas.microsoft.com/office/drawing/2014/main" id="{FDE6DAFA-CBCC-4E8D-A4E0-5710BBC31033}"/>
              </a:ext>
            </a:extLst>
          </p:cNvPr>
          <p:cNvSpPr txBox="1"/>
          <p:nvPr/>
        </p:nvSpPr>
        <p:spPr>
          <a:xfrm>
            <a:off x="4342246" y="4193719"/>
            <a:ext cx="727063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Reference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: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자동화 프로젝트 내에서 사용되는 다른 애플리케이션에 트랜젝션을 연결하는데 사용가능 합니다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912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8F62BC-1387-4F01-80A1-085057CB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46" y="3385028"/>
            <a:ext cx="9417293" cy="237674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81DCC3-E571-4F37-A5D4-9510927253D4}"/>
              </a:ext>
            </a:extLst>
          </p:cNvPr>
          <p:cNvSpPr/>
          <p:nvPr/>
        </p:nvSpPr>
        <p:spPr>
          <a:xfrm>
            <a:off x="884946" y="3385027"/>
            <a:ext cx="9417293" cy="2376744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50801E4B-34B2-41A6-8A96-2C548482BB32}"/>
              </a:ext>
            </a:extLst>
          </p:cNvPr>
          <p:cNvSpPr txBox="1"/>
          <p:nvPr/>
        </p:nvSpPr>
        <p:spPr>
          <a:xfrm>
            <a:off x="765926" y="2190409"/>
            <a:ext cx="1035927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Add Queue Item : 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 데이터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항목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)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을 추가 하는데 사용함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031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70FE313-E301-4BA6-8316-56D78EF9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55" y="3028768"/>
            <a:ext cx="5211766" cy="270625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81DCC3-E571-4F37-A5D4-9510927253D4}"/>
              </a:ext>
            </a:extLst>
          </p:cNvPr>
          <p:cNvSpPr/>
          <p:nvPr/>
        </p:nvSpPr>
        <p:spPr>
          <a:xfrm>
            <a:off x="769854" y="3034943"/>
            <a:ext cx="5305825" cy="2700077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025485BA-4CE8-4157-95BE-3557D42C32D8}"/>
              </a:ext>
            </a:extLst>
          </p:cNvPr>
          <p:cNvSpPr txBox="1"/>
          <p:nvPr/>
        </p:nvSpPr>
        <p:spPr>
          <a:xfrm>
            <a:off x="6096000" y="2907555"/>
            <a:ext cx="6184778" cy="263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 항목을 추가하고 트랜젝션을 시작하며 상태를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“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진행 중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”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으로 설정함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각 트랜젝션에 사용자 지정 참조를 추가하도록 구성 가능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항목의 상태는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“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진행중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”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으로 설정되며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“QueueItem”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변수로 반환합니다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50801E4B-34B2-41A6-8A96-2C548482BB32}"/>
              </a:ext>
            </a:extLst>
          </p:cNvPr>
          <p:cNvSpPr txBox="1"/>
          <p:nvPr/>
        </p:nvSpPr>
        <p:spPr>
          <a:xfrm>
            <a:off x="765926" y="2190409"/>
            <a:ext cx="1035927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Add Transacrion Item</a:t>
            </a:r>
          </a:p>
        </p:txBody>
      </p:sp>
    </p:spTree>
    <p:extLst>
      <p:ext uri="{BB962C8B-B14F-4D97-AF65-F5344CB8AC3E}">
        <p14:creationId xmlns:p14="http://schemas.microsoft.com/office/powerpoint/2010/main" val="3121461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81DCC3-E571-4F37-A5D4-9510927253D4}"/>
              </a:ext>
            </a:extLst>
          </p:cNvPr>
          <p:cNvSpPr/>
          <p:nvPr/>
        </p:nvSpPr>
        <p:spPr>
          <a:xfrm>
            <a:off x="769854" y="3034943"/>
            <a:ext cx="5305825" cy="2700077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025485BA-4CE8-4157-95BE-3557D42C32D8}"/>
              </a:ext>
            </a:extLst>
          </p:cNvPr>
          <p:cNvSpPr txBox="1"/>
          <p:nvPr/>
        </p:nvSpPr>
        <p:spPr>
          <a:xfrm>
            <a:off x="6081907" y="3594011"/>
            <a:ext cx="6184778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지정된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Datatable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의 항목을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의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 추가합니다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 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 추가된 항목은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상태가 신규로 변경됩니다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50801E4B-34B2-41A6-8A96-2C548482BB32}"/>
              </a:ext>
            </a:extLst>
          </p:cNvPr>
          <p:cNvSpPr txBox="1"/>
          <p:nvPr/>
        </p:nvSpPr>
        <p:spPr>
          <a:xfrm>
            <a:off x="765926" y="2190409"/>
            <a:ext cx="1035927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Bulk Add Queue Items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F6B74D-2AD7-4AFC-8642-DFD7B858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1" y="3054608"/>
            <a:ext cx="5250380" cy="26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54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81DCC3-E571-4F37-A5D4-9510927253D4}"/>
              </a:ext>
            </a:extLst>
          </p:cNvPr>
          <p:cNvSpPr/>
          <p:nvPr/>
        </p:nvSpPr>
        <p:spPr>
          <a:xfrm>
            <a:off x="769854" y="3034943"/>
            <a:ext cx="5305825" cy="2700077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025485BA-4CE8-4157-95BE-3557D42C32D8}"/>
              </a:ext>
            </a:extLst>
          </p:cNvPr>
          <p:cNvSpPr txBox="1"/>
          <p:nvPr/>
        </p:nvSpPr>
        <p:spPr>
          <a:xfrm>
            <a:off x="6093108" y="3323172"/>
            <a:ext cx="618477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처리할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의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에서 항목을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가져오고 상태를 진행 중으로 설정하는 데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사용 되며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,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처리를 시작하면 트랜잭션이 됩니다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50801E4B-34B2-41A6-8A96-2C548482BB32}"/>
              </a:ext>
            </a:extLst>
          </p:cNvPr>
          <p:cNvSpPr txBox="1"/>
          <p:nvPr/>
        </p:nvSpPr>
        <p:spPr>
          <a:xfrm>
            <a:off x="765926" y="2190409"/>
            <a:ext cx="1035927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Get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 Items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E16C4-4DA0-4E88-863E-C427D09C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4" y="3074181"/>
            <a:ext cx="5224570" cy="25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88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81DCC3-E571-4F37-A5D4-9510927253D4}"/>
              </a:ext>
            </a:extLst>
          </p:cNvPr>
          <p:cNvSpPr/>
          <p:nvPr/>
        </p:nvSpPr>
        <p:spPr>
          <a:xfrm>
            <a:off x="769854" y="3034943"/>
            <a:ext cx="5305825" cy="2700077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025485BA-4CE8-4157-95BE-3557D42C32D8}"/>
              </a:ext>
            </a:extLst>
          </p:cNvPr>
          <p:cNvSpPr txBox="1"/>
          <p:nvPr/>
        </p:nvSpPr>
        <p:spPr>
          <a:xfrm>
            <a:off x="6096000" y="3762802"/>
            <a:ext cx="6184778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지정된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에서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‘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신규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’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상태의 항목을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삭제할 수 있습니다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 </a:t>
            </a:r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50801E4B-34B2-41A6-8A96-2C548482BB32}"/>
              </a:ext>
            </a:extLst>
          </p:cNvPr>
          <p:cNvSpPr txBox="1"/>
          <p:nvPr/>
        </p:nvSpPr>
        <p:spPr>
          <a:xfrm>
            <a:off x="765926" y="2190409"/>
            <a:ext cx="1035927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Delete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Items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A4EABD-C2F7-4644-9541-AE9BD790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82" y="3095199"/>
            <a:ext cx="5168231" cy="26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52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81DCC3-E571-4F37-A5D4-9510927253D4}"/>
              </a:ext>
            </a:extLst>
          </p:cNvPr>
          <p:cNvSpPr/>
          <p:nvPr/>
        </p:nvSpPr>
        <p:spPr>
          <a:xfrm>
            <a:off x="769854" y="3034943"/>
            <a:ext cx="5305825" cy="2700077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025485BA-4CE8-4157-95BE-3557D42C32D8}"/>
              </a:ext>
            </a:extLst>
          </p:cNvPr>
          <p:cNvSpPr txBox="1"/>
          <p:nvPr/>
        </p:nvSpPr>
        <p:spPr>
          <a:xfrm>
            <a:off x="6116323" y="2915456"/>
            <a:ext cx="6184778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Output :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상태가 업데이트 될 특정        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  TransactionItem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 대한 추가 정보 모음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50801E4B-34B2-41A6-8A96-2C548482BB32}"/>
              </a:ext>
            </a:extLst>
          </p:cNvPr>
          <p:cNvSpPr txBox="1"/>
          <p:nvPr/>
        </p:nvSpPr>
        <p:spPr>
          <a:xfrm>
            <a:off x="765925" y="2190409"/>
            <a:ext cx="10959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Set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TransactionItem :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항목의 트랜젝션 상태를 실패 또는 성공으로 설장하는데 사용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48A26F-12D0-4540-9ADF-85E4358F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7" y="3072971"/>
            <a:ext cx="5194579" cy="259041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A21C7C-0959-4D14-A78D-320E651AD636}"/>
              </a:ext>
            </a:extLst>
          </p:cNvPr>
          <p:cNvSpPr/>
          <p:nvPr/>
        </p:nvSpPr>
        <p:spPr>
          <a:xfrm>
            <a:off x="3609975" y="3897629"/>
            <a:ext cx="2279547" cy="487351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CD4D141B-4D41-4688-B17E-EA913B8A312D}"/>
              </a:ext>
            </a:extLst>
          </p:cNvPr>
          <p:cNvSpPr txBox="1"/>
          <p:nvPr/>
        </p:nvSpPr>
        <p:spPr>
          <a:xfrm>
            <a:off x="6116323" y="4102168"/>
            <a:ext cx="6184778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상태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: TransactionItem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으로 설정될 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      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상태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실패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/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성공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)</a:t>
            </a:r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9C084A2E-0DC9-4305-9C31-184201FCF5A4}"/>
              </a:ext>
            </a:extLst>
          </p:cNvPr>
          <p:cNvSpPr txBox="1"/>
          <p:nvPr/>
        </p:nvSpPr>
        <p:spPr>
          <a:xfrm>
            <a:off x="6116323" y="5244359"/>
            <a:ext cx="6184778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TransactionItem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   상태가 업데이트 될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TransactionItem</a:t>
            </a:r>
          </a:p>
        </p:txBody>
      </p:sp>
    </p:spTree>
    <p:extLst>
      <p:ext uri="{BB962C8B-B14F-4D97-AF65-F5344CB8AC3E}">
        <p14:creationId xmlns:p14="http://schemas.microsoft.com/office/powerpoint/2010/main" val="427838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2F431944-78CC-4BD7-A57E-DC6D57FC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37139"/>
              </p:ext>
            </p:extLst>
          </p:nvPr>
        </p:nvGraphicFramePr>
        <p:xfrm>
          <a:off x="715229" y="2522562"/>
          <a:ext cx="10480914" cy="383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86064551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3254691765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88307236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293869357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73701752"/>
                    </a:ext>
                  </a:extLst>
                </a:gridCol>
                <a:gridCol w="1813164">
                  <a:extLst>
                    <a:ext uri="{9D8B030D-6E8A-4147-A177-3AD203B41FA5}">
                      <a16:colId xmlns:a16="http://schemas.microsoft.com/office/drawing/2014/main" val="1346719285"/>
                    </a:ext>
                  </a:extLst>
                </a:gridCol>
              </a:tblGrid>
              <a:tr h="166428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재사용성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오류 스크린샷</a:t>
                      </a:r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예외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확장성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효과적인 로깅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endParaRPr lang="en-US" altLang="ko-KR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일관성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8038"/>
                  </a:ext>
                </a:extLst>
              </a:tr>
              <a:tr h="21679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모든 유형의 프로세스 및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비즈니스에 적용됨</a:t>
                      </a: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, </a:t>
                      </a: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로직 코드는 </a:t>
                      </a: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Reframework</a:t>
                      </a: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의 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다른 측면과 분리 되어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있기 때문에 효율적으로 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재사용 가능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실패한 지점에서 화면의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스크린샷을 찍는 기능이 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있어 무인 자동화 및 전반적인 문제 해결이 가능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예외처리 쉽게 처리 가능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예외가 발생했을 때 조치를 취할 수 있는 기능이 있고 프로세스 중단의 걱정이 없음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실패한 트랙잭션을 여러 번 재시도하고 예외 알림을 보낼 수 있는 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기능보유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프로세스 및 오류처리를 모니터링하는 효과적인 로깅 메커니즘을 제공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Variables, assets</a:t>
                      </a: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과 </a:t>
                      </a: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settings</a:t>
                      </a: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는 </a:t>
                      </a: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Reframework </a:t>
                      </a: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전반에 걸쳐 일관성이 있어 쉽게 이해가능</a:t>
                      </a: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, </a:t>
                      </a: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코든표드를 통해 타 개발자에게 쉽게 인계 가능  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5308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REFramwork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기능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7207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REFramwork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기능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5C00F1-BC6E-4A20-87EB-48498BAEE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1" y="2709356"/>
            <a:ext cx="731110" cy="731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4C8A8B-EAB9-4169-92B0-ADBEEBCF1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75" y="2663738"/>
            <a:ext cx="836159" cy="836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EC6569-9404-4B46-B32C-937D57D9A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26" y="2672122"/>
            <a:ext cx="836159" cy="8361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DC35E1-3729-481C-8E74-CCEEC5C2B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79" y="2728210"/>
            <a:ext cx="731110" cy="7311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7CEC127-23F0-47A8-BFF3-58D369FDF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54" y="2654311"/>
            <a:ext cx="731111" cy="7311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A334197-0DB3-4B4A-B7A3-35780EE0D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01" y="2655349"/>
            <a:ext cx="794014" cy="79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38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E6EB8DD2-EE94-4B0B-AF18-9F0AE7EE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54" y="3040275"/>
            <a:ext cx="3536526" cy="21083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AA2B4E-D170-4DC1-84A5-DA9DEF200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565" y="3040275"/>
            <a:ext cx="3659081" cy="21646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에서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관리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81DCC3-E571-4F37-A5D4-9510927253D4}"/>
              </a:ext>
            </a:extLst>
          </p:cNvPr>
          <p:cNvSpPr/>
          <p:nvPr/>
        </p:nvSpPr>
        <p:spPr>
          <a:xfrm>
            <a:off x="1826495" y="3002174"/>
            <a:ext cx="3655151" cy="2230477"/>
          </a:xfrm>
          <a:prstGeom prst="rect">
            <a:avLst/>
          </a:prstGeom>
          <a:noFill/>
          <a:ln w="25400">
            <a:solidFill>
              <a:schemeClr val="tx1">
                <a:alpha val="67000"/>
              </a:scheme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50801E4B-34B2-41A6-8A96-2C548482BB32}"/>
              </a:ext>
            </a:extLst>
          </p:cNvPr>
          <p:cNvSpPr txBox="1"/>
          <p:nvPr/>
        </p:nvSpPr>
        <p:spPr>
          <a:xfrm>
            <a:off x="765925" y="2190409"/>
            <a:ext cx="10959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1) 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에서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만들기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2DFE21-0139-420A-B86D-C72D22A025AB}"/>
              </a:ext>
            </a:extLst>
          </p:cNvPr>
          <p:cNvSpPr/>
          <p:nvPr/>
        </p:nvSpPr>
        <p:spPr>
          <a:xfrm>
            <a:off x="4508500" y="3480053"/>
            <a:ext cx="965526" cy="353059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BE3472-20D7-43D8-8E50-5658615B328E}"/>
              </a:ext>
            </a:extLst>
          </p:cNvPr>
          <p:cNvSpPr/>
          <p:nvPr/>
        </p:nvSpPr>
        <p:spPr>
          <a:xfrm>
            <a:off x="5902869" y="2974448"/>
            <a:ext cx="3655151" cy="2230477"/>
          </a:xfrm>
          <a:prstGeom prst="rect">
            <a:avLst/>
          </a:prstGeom>
          <a:noFill/>
          <a:ln w="25400">
            <a:solidFill>
              <a:schemeClr val="tx1">
                <a:alpha val="67000"/>
              </a:scheme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FC5DD-BA61-410A-9EA8-20BA4A13B30C}"/>
              </a:ext>
            </a:extLst>
          </p:cNvPr>
          <p:cNvSpPr/>
          <p:nvPr/>
        </p:nvSpPr>
        <p:spPr>
          <a:xfrm>
            <a:off x="7863840" y="3480053"/>
            <a:ext cx="1554480" cy="792226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109;p2">
            <a:extLst>
              <a:ext uri="{FF2B5EF4-FFF2-40B4-BE49-F238E27FC236}">
                <a16:creationId xmlns:a16="http://schemas.microsoft.com/office/drawing/2014/main" id="{1AB7B721-C981-438E-9C46-B8867344C56E}"/>
              </a:ext>
            </a:extLst>
          </p:cNvPr>
          <p:cNvSpPr txBox="1"/>
          <p:nvPr/>
        </p:nvSpPr>
        <p:spPr>
          <a:xfrm>
            <a:off x="1172567" y="5485326"/>
            <a:ext cx="10624701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로그인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-&gt;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메뉴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’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홈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’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의 큐 클릭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-&gt; ‘+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큐 추가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’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버튼 클릭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468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795BD85-2BDE-4893-9414-7A7AE490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54" y="2796765"/>
            <a:ext cx="6884958" cy="324406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에서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관리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81DCC3-E571-4F37-A5D4-9510927253D4}"/>
              </a:ext>
            </a:extLst>
          </p:cNvPr>
          <p:cNvSpPr/>
          <p:nvPr/>
        </p:nvSpPr>
        <p:spPr>
          <a:xfrm>
            <a:off x="1290554" y="2796766"/>
            <a:ext cx="6884957" cy="3244064"/>
          </a:xfrm>
          <a:prstGeom prst="rect">
            <a:avLst/>
          </a:prstGeom>
          <a:noFill/>
          <a:ln w="25400">
            <a:solidFill>
              <a:schemeClr val="tx1">
                <a:alpha val="67000"/>
              </a:scheme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50801E4B-34B2-41A6-8A96-2C548482BB32}"/>
              </a:ext>
            </a:extLst>
          </p:cNvPr>
          <p:cNvSpPr txBox="1"/>
          <p:nvPr/>
        </p:nvSpPr>
        <p:spPr>
          <a:xfrm>
            <a:off x="765925" y="2190409"/>
            <a:ext cx="10959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1) Orchestrator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에서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만들기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5" name="Google Shape;109;p2">
            <a:extLst>
              <a:ext uri="{FF2B5EF4-FFF2-40B4-BE49-F238E27FC236}">
                <a16:creationId xmlns:a16="http://schemas.microsoft.com/office/drawing/2014/main" id="{1AB7B721-C981-438E-9C46-B8867344C56E}"/>
              </a:ext>
            </a:extLst>
          </p:cNvPr>
          <p:cNvSpPr txBox="1"/>
          <p:nvPr/>
        </p:nvSpPr>
        <p:spPr>
          <a:xfrm>
            <a:off x="8416296" y="2720534"/>
            <a:ext cx="3451544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이름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*,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설명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고유참조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(Y/N),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자동 재시도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(Y/N)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를 입력하고 해당 될 경우 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“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최대 재시도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”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를 입력 후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SLA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를 활성화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/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비활성화 합니다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E83D86-706E-452F-87AC-C3F32446BDCF}"/>
              </a:ext>
            </a:extLst>
          </p:cNvPr>
          <p:cNvSpPr/>
          <p:nvPr/>
        </p:nvSpPr>
        <p:spPr>
          <a:xfrm>
            <a:off x="2235201" y="3429000"/>
            <a:ext cx="1805858" cy="2011705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CFBBC9-512C-4B1C-8F75-D37FBDD51F08}"/>
              </a:ext>
            </a:extLst>
          </p:cNvPr>
          <p:cNvSpPr/>
          <p:nvPr/>
        </p:nvSpPr>
        <p:spPr>
          <a:xfrm>
            <a:off x="6351639" y="3073271"/>
            <a:ext cx="1187082" cy="492890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80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51B568-F52C-4D46-9586-4F9B94D7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54" y="2959326"/>
            <a:ext cx="8886006" cy="235186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에서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관리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81DCC3-E571-4F37-A5D4-9510927253D4}"/>
              </a:ext>
            </a:extLst>
          </p:cNvPr>
          <p:cNvSpPr/>
          <p:nvPr/>
        </p:nvSpPr>
        <p:spPr>
          <a:xfrm>
            <a:off x="1290554" y="2959326"/>
            <a:ext cx="8886006" cy="2351866"/>
          </a:xfrm>
          <a:prstGeom prst="rect">
            <a:avLst/>
          </a:prstGeom>
          <a:noFill/>
          <a:ln w="25400">
            <a:solidFill>
              <a:schemeClr val="tx1">
                <a:alpha val="67000"/>
              </a:scheme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50801E4B-34B2-41A6-8A96-2C548482BB32}"/>
              </a:ext>
            </a:extLst>
          </p:cNvPr>
          <p:cNvSpPr txBox="1"/>
          <p:nvPr/>
        </p:nvSpPr>
        <p:spPr>
          <a:xfrm>
            <a:off x="765925" y="2190409"/>
            <a:ext cx="10959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2)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생성된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확인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E83D86-706E-452F-87AC-C3F32446BDCF}"/>
              </a:ext>
            </a:extLst>
          </p:cNvPr>
          <p:cNvSpPr/>
          <p:nvPr/>
        </p:nvSpPr>
        <p:spPr>
          <a:xfrm>
            <a:off x="1321034" y="4559783"/>
            <a:ext cx="8808486" cy="418617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65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F28EEF-94ED-4F8C-A020-D70AF27C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94" y="2989806"/>
            <a:ext cx="2663041" cy="323830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2.4. Queue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572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Orchestrator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에서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관리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81DCC3-E571-4F37-A5D4-9510927253D4}"/>
              </a:ext>
            </a:extLst>
          </p:cNvPr>
          <p:cNvSpPr/>
          <p:nvPr/>
        </p:nvSpPr>
        <p:spPr>
          <a:xfrm>
            <a:off x="1290554" y="2959325"/>
            <a:ext cx="2663041" cy="3268789"/>
          </a:xfrm>
          <a:prstGeom prst="rect">
            <a:avLst/>
          </a:prstGeom>
          <a:noFill/>
          <a:ln w="25400">
            <a:solidFill>
              <a:schemeClr val="tx1">
                <a:alpha val="67000"/>
              </a:scheme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09;p2">
            <a:extLst>
              <a:ext uri="{FF2B5EF4-FFF2-40B4-BE49-F238E27FC236}">
                <a16:creationId xmlns:a16="http://schemas.microsoft.com/office/drawing/2014/main" id="{50801E4B-34B2-41A6-8A96-2C548482BB32}"/>
              </a:ext>
            </a:extLst>
          </p:cNvPr>
          <p:cNvSpPr txBox="1"/>
          <p:nvPr/>
        </p:nvSpPr>
        <p:spPr>
          <a:xfrm>
            <a:off x="765925" y="2190409"/>
            <a:ext cx="10959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2)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생성된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확인</a:t>
            </a:r>
            <a:endParaRPr lang="en-US" altLang="ko-KR" sz="2200" b="1"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E83D86-706E-452F-87AC-C3F32446BDCF}"/>
              </a:ext>
            </a:extLst>
          </p:cNvPr>
          <p:cNvSpPr/>
          <p:nvPr/>
        </p:nvSpPr>
        <p:spPr>
          <a:xfrm>
            <a:off x="2967989" y="4075270"/>
            <a:ext cx="960121" cy="2089310"/>
          </a:xfrm>
          <a:prstGeom prst="rect">
            <a:avLst/>
          </a:prstGeom>
          <a:noFill/>
          <a:ln w="25400">
            <a:solidFill>
              <a:srgbClr val="FF0000">
                <a:alpha val="67000"/>
              </a:srgbClr>
            </a:solidFill>
          </a:ln>
          <a:effectLst>
            <a:outerShdw blurRad="101600" dir="3120000" sx="99000" sy="99000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2D6B6BEA-67C5-4E92-A732-BF9D1F292FB2}"/>
              </a:ext>
            </a:extLst>
          </p:cNvPr>
          <p:cNvSpPr txBox="1"/>
          <p:nvPr/>
        </p:nvSpPr>
        <p:spPr>
          <a:xfrm>
            <a:off x="4525442" y="3923257"/>
            <a:ext cx="6142558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작업아이콘을 클릭하여 언제든지 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Queue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를 편집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모니터링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200" b="1">
                <a:ea typeface="나눔스퀘어 ExtraBold" panose="020B0600000101010101" pitchFamily="50" charset="-127"/>
                <a:sym typeface="Arial"/>
              </a:rPr>
              <a:t>제거 등 관리를 할 수 있습니다</a:t>
            </a:r>
            <a:r>
              <a:rPr lang="en-US" altLang="ko-KR" sz="2200" b="1">
                <a:ea typeface="나눔스퀘어 ExtraBold" panose="020B0600000101010101" pitchFamily="50" charset="-127"/>
                <a:sym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919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REFramwork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2.5. Invoke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인수의 활용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5012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인수란</a:t>
            </a:r>
            <a:r>
              <a:rPr lang="en-US" altLang="ko-KR" sz="24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?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Google Shape;109;p2">
            <a:extLst>
              <a:ext uri="{FF2B5EF4-FFF2-40B4-BE49-F238E27FC236}">
                <a16:creationId xmlns:a16="http://schemas.microsoft.com/office/drawing/2014/main" id="{FF319E6E-2E12-42D3-8C92-43D0AE228E47}"/>
              </a:ext>
            </a:extLst>
          </p:cNvPr>
          <p:cNvSpPr txBox="1"/>
          <p:nvPr/>
        </p:nvSpPr>
        <p:spPr>
          <a:xfrm>
            <a:off x="1953605" y="1753758"/>
            <a:ext cx="1096340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동적으로 데이터를 저장하는 공간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워크플로우 간에 데이터를 전달하고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데이터가 전달되는 방향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(In, Out, In/Out)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을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가지고 있습니다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 </a:t>
            </a:r>
            <a:endParaRPr sz="20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DD51BFAF-CB69-449C-A9E3-75094A46A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73632"/>
              </p:ext>
            </p:extLst>
          </p:nvPr>
        </p:nvGraphicFramePr>
        <p:xfrm>
          <a:off x="2160634" y="3061614"/>
          <a:ext cx="8799400" cy="121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529">
                  <a:extLst>
                    <a:ext uri="{9D8B030D-6E8A-4147-A177-3AD203B41FA5}">
                      <a16:colId xmlns:a16="http://schemas.microsoft.com/office/drawing/2014/main" val="2037162756"/>
                    </a:ext>
                  </a:extLst>
                </a:gridCol>
                <a:gridCol w="6850871">
                  <a:extLst>
                    <a:ext uri="{9D8B030D-6E8A-4147-A177-3AD203B41FA5}">
                      <a16:colId xmlns:a16="http://schemas.microsoft.com/office/drawing/2014/main" val="3087884480"/>
                    </a:ext>
                  </a:extLst>
                </a:gridCol>
              </a:tblGrid>
              <a:tr h="417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</a:t>
                      </a:r>
                      <a:r>
                        <a:rPr lang="ko-KR" alt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입력</a:t>
                      </a:r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(In)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다른 워크플로우로부터 값을 받을 때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70261"/>
                  </a:ext>
                </a:extLst>
              </a:tr>
              <a:tr h="400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출력</a:t>
                      </a:r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(Out)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다른 워크플로우에 값을 주는 경우 사용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470111"/>
                  </a:ext>
                </a:extLst>
              </a:tr>
              <a:tr h="400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입력</a:t>
                      </a:r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</a:t>
                      </a:r>
                      <a:r>
                        <a:rPr lang="ko-KR" alt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출력</a:t>
                      </a:r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(In/Out)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다른 워크플로우에서 값을 받고 처리 후 값을 주고 받을 때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87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85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C29162E8-8F7B-4DCC-A60F-BCDB547CB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355657"/>
            <a:ext cx="7706005" cy="430979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5012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인수사용 방법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80F79E4E-2C9F-4D7D-AE6C-2CF63E03C33F}"/>
              </a:ext>
            </a:extLst>
          </p:cNvPr>
          <p:cNvSpPr/>
          <p:nvPr/>
        </p:nvSpPr>
        <p:spPr>
          <a:xfrm>
            <a:off x="3396360" y="6432193"/>
            <a:ext cx="319660" cy="177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AE56E6-3EF0-4B76-ACD5-AFD1299A00C4}"/>
              </a:ext>
            </a:extLst>
          </p:cNvPr>
          <p:cNvSpPr/>
          <p:nvPr/>
        </p:nvSpPr>
        <p:spPr>
          <a:xfrm>
            <a:off x="3064890" y="5356860"/>
            <a:ext cx="555880" cy="177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6DCFD6-38D0-43D4-A797-EE7EB6BF04A9}"/>
              </a:ext>
            </a:extLst>
          </p:cNvPr>
          <p:cNvSpPr txBox="1"/>
          <p:nvPr/>
        </p:nvSpPr>
        <p:spPr>
          <a:xfrm>
            <a:off x="8374108" y="2355658"/>
            <a:ext cx="3561624" cy="233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인수 만들기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클릭 후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입력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(In),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(Out),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입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(In/Out)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맞게 용도를 알 수 있도록 명명 규칙에 따라 접두사를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붙이고 변수명 설정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데이터의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종류에 따라 인수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방향을 설정합니다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DF4596-5B14-4F95-8C39-E989FE2BBF3B}"/>
              </a:ext>
            </a:extLst>
          </p:cNvPr>
          <p:cNvSpPr txBox="1"/>
          <p:nvPr/>
        </p:nvSpPr>
        <p:spPr>
          <a:xfrm>
            <a:off x="8407930" y="4860202"/>
            <a:ext cx="3628855" cy="163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※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인수 기재 예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입력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(In) : </a:t>
            </a:r>
            <a:r>
              <a:rPr lang="en-US" altLang="ko-KR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in_FileName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(Out) : </a:t>
            </a:r>
            <a:r>
              <a:rPr lang="en-US" altLang="ko-KR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Out_Result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입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(In/Out) : </a:t>
            </a:r>
            <a:r>
              <a:rPr lang="en-US" altLang="ko-KR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io_RetryNumber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191AB0-D028-455A-8919-A819179C46A3}"/>
              </a:ext>
            </a:extLst>
          </p:cNvPr>
          <p:cNvSpPr/>
          <p:nvPr/>
        </p:nvSpPr>
        <p:spPr>
          <a:xfrm>
            <a:off x="4785740" y="4225529"/>
            <a:ext cx="685420" cy="196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74E057-58B5-488E-B496-5F0176DB8D9D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REFramwork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4A611A-FEDE-46C3-B3E7-00A8B8EC0B8C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2.5. Invoke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인수의 활용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18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B316486-A789-47C6-A723-67309C63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3" y="2347034"/>
            <a:ext cx="5059108" cy="415060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5012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인수사용 방법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057A2E-6A06-40A9-86EE-36B487C2F9C9}"/>
              </a:ext>
            </a:extLst>
          </p:cNvPr>
          <p:cNvSpPr/>
          <p:nvPr/>
        </p:nvSpPr>
        <p:spPr>
          <a:xfrm>
            <a:off x="575772" y="2360716"/>
            <a:ext cx="554095" cy="196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07360F-19BE-49EC-9031-9C5D88BF5437}"/>
              </a:ext>
            </a:extLst>
          </p:cNvPr>
          <p:cNvSpPr/>
          <p:nvPr/>
        </p:nvSpPr>
        <p:spPr>
          <a:xfrm>
            <a:off x="1746269" y="4231239"/>
            <a:ext cx="1129008" cy="200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D52132A-4E5E-4984-9870-44BDB7E9FB33}"/>
              </a:ext>
            </a:extLst>
          </p:cNvPr>
          <p:cNvSpPr/>
          <p:nvPr/>
        </p:nvSpPr>
        <p:spPr>
          <a:xfrm>
            <a:off x="5775479" y="4308134"/>
            <a:ext cx="373930" cy="348718"/>
          </a:xfrm>
          <a:prstGeom prst="rightArrow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2CFCFF1-9586-42AD-830F-8193E608E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070" y="2993927"/>
            <a:ext cx="5059108" cy="148191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A1DC73-6E93-4B15-8C36-2ACFA3425C97}"/>
              </a:ext>
            </a:extLst>
          </p:cNvPr>
          <p:cNvSpPr/>
          <p:nvPr/>
        </p:nvSpPr>
        <p:spPr>
          <a:xfrm>
            <a:off x="9577816" y="3618293"/>
            <a:ext cx="1706134" cy="175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6E68BC-E387-4BA8-9CD5-E4420EABB897}"/>
              </a:ext>
            </a:extLst>
          </p:cNvPr>
          <p:cNvSpPr txBox="1"/>
          <p:nvPr/>
        </p:nvSpPr>
        <p:spPr>
          <a:xfrm>
            <a:off x="6253076" y="4631598"/>
            <a:ext cx="564355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Main.xaml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파일에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Invoke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되어 있는 인수연습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xaml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파일의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인수 가져오기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클릭 후 데이터 값이 저장되어 있는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변수를 입력해줍니다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4E1F1-0CD0-4BFF-8CAA-F7EC0679EC41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REFramwork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0837F-B9C8-4F25-AAEE-D9FFAE029338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2.5. Invoke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인수의 활용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328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5C3CD43-F5D2-4B7E-98E6-905B4414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2355656"/>
            <a:ext cx="7706007" cy="430979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5012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인수사용 방법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A8502A-EC97-4FED-80C0-D16F72CC9241}"/>
              </a:ext>
            </a:extLst>
          </p:cNvPr>
          <p:cNvSpPr/>
          <p:nvPr/>
        </p:nvSpPr>
        <p:spPr>
          <a:xfrm>
            <a:off x="1385888" y="2355656"/>
            <a:ext cx="338137" cy="4827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AAEBED-6EB3-4FED-8144-D45EFBD25359}"/>
              </a:ext>
            </a:extLst>
          </p:cNvPr>
          <p:cNvSpPr/>
          <p:nvPr/>
        </p:nvSpPr>
        <p:spPr>
          <a:xfrm>
            <a:off x="5965031" y="5699760"/>
            <a:ext cx="283369" cy="16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FC8792-8712-402A-8A20-9A52D5637305}"/>
              </a:ext>
            </a:extLst>
          </p:cNvPr>
          <p:cNvSpPr txBox="1"/>
          <p:nvPr/>
        </p:nvSpPr>
        <p:spPr>
          <a:xfrm>
            <a:off x="8478501" y="3749544"/>
            <a:ext cx="3418128" cy="1929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파일 디버그를 하였을 때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인수연습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xaml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log message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적혀있던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인수가 데이터를 입력 받아 결과 값이 출력된 것을 확인할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수 있습니다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D202F-5C08-4751-BEBD-45CA59F9A6DD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REFramwork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세부기능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7E5A9-DCAA-484D-B6EB-9186EC323343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2.5. Invoke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인수의 활용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956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58A3-15AE-4E2F-93F4-B8785E004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F0DE6-5F92-4265-AE47-D33EACC17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58D6E3-7A71-4ABD-BA94-A934D400DD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839966C-AC62-4B18-9807-7A021D8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4CA6-2116-4FFB-A2BF-503ED643BA94}"/>
              </a:ext>
            </a:extLst>
          </p:cNvPr>
          <p:cNvSpPr txBox="1"/>
          <p:nvPr/>
        </p:nvSpPr>
        <p:spPr>
          <a:xfrm>
            <a:off x="4859286" y="2388901"/>
            <a:ext cx="247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Level 02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64E8C-53C9-4CAF-9734-19131FFACA2A}"/>
              </a:ext>
            </a:extLst>
          </p:cNvPr>
          <p:cNvSpPr txBox="1"/>
          <p:nvPr/>
        </p:nvSpPr>
        <p:spPr>
          <a:xfrm>
            <a:off x="2685363" y="2933979"/>
            <a:ext cx="6989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3. REFramework</a:t>
            </a:r>
            <a:r>
              <a:rPr lang="ko-KR" altLang="en-US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 익히기</a:t>
            </a:r>
            <a:endParaRPr lang="ko-KR" altLang="en-US" sz="4800" b="1" dirty="0">
              <a:solidFill>
                <a:srgbClr val="28C29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36F42E-8F75-499D-B7C8-2FAAA6E2E79B}"/>
              </a:ext>
            </a:extLst>
          </p:cNvPr>
          <p:cNvCxnSpPr>
            <a:cxnSpLocks/>
          </p:cNvCxnSpPr>
          <p:nvPr/>
        </p:nvCxnSpPr>
        <p:spPr>
          <a:xfrm>
            <a:off x="2215386" y="3835451"/>
            <a:ext cx="7761228" cy="0"/>
          </a:xfrm>
          <a:prstGeom prst="straightConnector1">
            <a:avLst/>
          </a:prstGeom>
          <a:ln w="38100">
            <a:solidFill>
              <a:srgbClr val="28C29D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67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46226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3.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예제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/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REFramework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활용하기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EFC8792-8712-402A-8A20-9A52D5637305}"/>
              </a:ext>
            </a:extLst>
          </p:cNvPr>
          <p:cNvSpPr txBox="1"/>
          <p:nvPr/>
        </p:nvSpPr>
        <p:spPr>
          <a:xfrm>
            <a:off x="7334054" y="1754038"/>
            <a:ext cx="45625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준비사항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봇이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Orchestrator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와 연결된 상태</a:t>
            </a:r>
            <a:endParaRPr lang="en-US" altLang="ko-KR" sz="1600" b="1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D202F-5C08-4751-BEBD-45CA59F9A6DD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REFramwork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익히기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7E5A9-DCAA-484D-B6EB-9186EC323343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65CCFA-BE98-4E8A-B44B-CB66E497BD3C}"/>
              </a:ext>
            </a:extLst>
          </p:cNvPr>
          <p:cNvSpPr txBox="1"/>
          <p:nvPr/>
        </p:nvSpPr>
        <p:spPr>
          <a:xfrm>
            <a:off x="884947" y="2471353"/>
            <a:ext cx="90002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“https://acme-test.uipath.com/login”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에 로그인한다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23AAC-A055-4A2C-8DFD-D568A2579745}"/>
              </a:ext>
            </a:extLst>
          </p:cNvPr>
          <p:cNvSpPr txBox="1"/>
          <p:nvPr/>
        </p:nvSpPr>
        <p:spPr>
          <a:xfrm>
            <a:off x="884947" y="2916405"/>
            <a:ext cx="90002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좌측 메뉴에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“Work Items”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클릭 한다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A327A-9F75-4A81-88E9-9B306EEFEA66}"/>
              </a:ext>
            </a:extLst>
          </p:cNvPr>
          <p:cNvSpPr txBox="1"/>
          <p:nvPr/>
        </p:nvSpPr>
        <p:spPr>
          <a:xfrm>
            <a:off x="884947" y="3384050"/>
            <a:ext cx="90002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1Page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부터 마지막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Page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까지 데이터스크래핑한다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6FA40F-ECA1-4139-AAF1-3118406134CB}"/>
              </a:ext>
            </a:extLst>
          </p:cNvPr>
          <p:cNvSpPr txBox="1"/>
          <p:nvPr/>
        </p:nvSpPr>
        <p:spPr>
          <a:xfrm>
            <a:off x="884947" y="3844148"/>
            <a:ext cx="90002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4) Type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“WI5”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 데이터행만 추출한다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C9E4B6-C13D-4D7B-93B3-AD9367CA4EAD}"/>
              </a:ext>
            </a:extLst>
          </p:cNvPr>
          <p:cNvSpPr txBox="1"/>
          <p:nvPr/>
        </p:nvSpPr>
        <p:spPr>
          <a:xfrm>
            <a:off x="884947" y="4319132"/>
            <a:ext cx="9000212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5)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추출한 데이터행의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WIID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열에 적혀 있는 번호를 추출하여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  <a:hlinkClick r:id="rId5"/>
              </a:rPr>
              <a:t>“https://acme-test.uipath.com/work-items/00000000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와 같이 주소창에 입력하여 접속한다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98442-E6F4-4421-8DB6-7E380FF0969C}"/>
              </a:ext>
            </a:extLst>
          </p:cNvPr>
          <p:cNvSpPr txBox="1"/>
          <p:nvPr/>
        </p:nvSpPr>
        <p:spPr>
          <a:xfrm>
            <a:off x="884947" y="5140960"/>
            <a:ext cx="90002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6) “Update Work Item”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클릭하여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“Add Comments”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칸에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“A”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입력한다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C9DE43-FB46-4915-9502-5AFDCD186F56}"/>
              </a:ext>
            </a:extLst>
          </p:cNvPr>
          <p:cNvSpPr txBox="1"/>
          <p:nvPr/>
        </p:nvSpPr>
        <p:spPr>
          <a:xfrm>
            <a:off x="884947" y="5664868"/>
            <a:ext cx="90002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7)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“New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Status”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클릭하여 상태를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Complete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변경 후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Update Work item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클릭한다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86F061-CC26-4390-A916-ADC43F3B3626}"/>
              </a:ext>
            </a:extLst>
          </p:cNvPr>
          <p:cNvSpPr txBox="1"/>
          <p:nvPr/>
        </p:nvSpPr>
        <p:spPr>
          <a:xfrm>
            <a:off x="884947" y="6147828"/>
            <a:ext cx="90002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8)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모든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Transactiondata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활용하여 작업을 마치면 프로세스를 종료한다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1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REFramwork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구조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3759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업무 프로세스의 유형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80E48F5D-ED18-4870-AB69-42E9205F7E4B}"/>
              </a:ext>
            </a:extLst>
          </p:cNvPr>
          <p:cNvSpPr txBox="1"/>
          <p:nvPr/>
        </p:nvSpPr>
        <p:spPr>
          <a:xfrm>
            <a:off x="623360" y="2553992"/>
            <a:ext cx="10945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1.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선형 처리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(Linear)</a:t>
            </a:r>
            <a:endParaRPr sz="20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47" name="Google Shape;109;p2">
            <a:extLst>
              <a:ext uri="{FF2B5EF4-FFF2-40B4-BE49-F238E27FC236}">
                <a16:creationId xmlns:a16="http://schemas.microsoft.com/office/drawing/2014/main" id="{C1087E7B-3CEE-4DC4-8D0B-AEBE82C6300D}"/>
              </a:ext>
            </a:extLst>
          </p:cNvPr>
          <p:cNvSpPr txBox="1"/>
          <p:nvPr/>
        </p:nvSpPr>
        <p:spPr>
          <a:xfrm>
            <a:off x="994397" y="3111498"/>
            <a:ext cx="6392581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처리 과정이 한 번만 수행되는 형태</a:t>
            </a:r>
            <a:r>
              <a:rPr lang="en-US" altLang="ko-KR" sz="20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다른 데이터를 처리해야 하는 경우 처리 과정을 다시 실행해야 합니다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선형처리 프로세스는 단순하고 구현하기도 </a:t>
            </a:r>
            <a:r>
              <a:rPr lang="ko-KR" altLang="en-US" sz="2000" b="1" i="0" u="none" strike="noStrike" cap="none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쉬운반면</a:t>
            </a:r>
            <a:r>
              <a:rPr lang="en-US" altLang="ko-KR" sz="20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0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다른 데이터들을 반복적으로 처리해야 하는 경우에는 적합하지 않습니다</a:t>
            </a:r>
            <a:r>
              <a:rPr lang="en-US" altLang="ko-KR" sz="2000" b="1" i="0" u="none" strike="noStrike" cap="none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  <a:endParaRPr sz="20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B517DF3-BDE5-49F4-AA40-1F39C9B496D5}"/>
              </a:ext>
            </a:extLst>
          </p:cNvPr>
          <p:cNvSpPr/>
          <p:nvPr/>
        </p:nvSpPr>
        <p:spPr>
          <a:xfrm>
            <a:off x="8013290" y="2462359"/>
            <a:ext cx="1720646" cy="707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A0C6E69-9213-4160-9C7C-603A3AAB24E7}"/>
              </a:ext>
            </a:extLst>
          </p:cNvPr>
          <p:cNvSpPr/>
          <p:nvPr/>
        </p:nvSpPr>
        <p:spPr>
          <a:xfrm>
            <a:off x="8013290" y="3431317"/>
            <a:ext cx="1720646" cy="707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3E90D00-F90E-4B08-8D15-8666A9D1AF83}"/>
              </a:ext>
            </a:extLst>
          </p:cNvPr>
          <p:cNvSpPr/>
          <p:nvPr/>
        </p:nvSpPr>
        <p:spPr>
          <a:xfrm>
            <a:off x="8013290" y="4427303"/>
            <a:ext cx="1720646" cy="707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2A67686-6DD0-425B-BBEC-4BCCC731853F}"/>
              </a:ext>
            </a:extLst>
          </p:cNvPr>
          <p:cNvSpPr/>
          <p:nvPr/>
        </p:nvSpPr>
        <p:spPr>
          <a:xfrm>
            <a:off x="8013290" y="5410852"/>
            <a:ext cx="1720646" cy="707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BAD392-1B5D-40BA-AE24-3081EE808D34}"/>
              </a:ext>
            </a:extLst>
          </p:cNvPr>
          <p:cNvSpPr txBox="1"/>
          <p:nvPr/>
        </p:nvSpPr>
        <p:spPr>
          <a:xfrm>
            <a:off x="8545546" y="2616900"/>
            <a:ext cx="1465006" cy="400110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INIT</a:t>
            </a: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75F5E1-B33D-4D52-82DF-05BF69FC76C7}"/>
              </a:ext>
            </a:extLst>
          </p:cNvPr>
          <p:cNvSpPr txBox="1"/>
          <p:nvPr/>
        </p:nvSpPr>
        <p:spPr>
          <a:xfrm>
            <a:off x="8279747" y="3512806"/>
            <a:ext cx="1720645" cy="461665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Get</a:t>
            </a: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Data</a:t>
            </a: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A68929-A08E-4727-A4F8-6D4DC7B91EE1}"/>
              </a:ext>
            </a:extLst>
          </p:cNvPr>
          <p:cNvSpPr txBox="1"/>
          <p:nvPr/>
        </p:nvSpPr>
        <p:spPr>
          <a:xfrm>
            <a:off x="8089329" y="4412880"/>
            <a:ext cx="1565293" cy="707886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Process Data</a:t>
            </a:r>
            <a:endParaRPr lang="ko-KR" altLang="en-US" sz="2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E68D5B-80F8-4D7B-A2FE-4531C93CE453}"/>
              </a:ext>
            </a:extLst>
          </p:cNvPr>
          <p:cNvSpPr txBox="1"/>
          <p:nvPr/>
        </p:nvSpPr>
        <p:spPr>
          <a:xfrm>
            <a:off x="8535386" y="5564758"/>
            <a:ext cx="1465006" cy="400110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END</a:t>
            </a: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709B9D1-6A80-426C-811F-9A066A7A8EB3}"/>
              </a:ext>
            </a:extLst>
          </p:cNvPr>
          <p:cNvCxnSpPr>
            <a:cxnSpLocks/>
          </p:cNvCxnSpPr>
          <p:nvPr/>
        </p:nvCxnSpPr>
        <p:spPr>
          <a:xfrm>
            <a:off x="8873036" y="3199777"/>
            <a:ext cx="577" cy="241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65FC879-4F52-4EF5-9E39-9A69A53C71CF}"/>
              </a:ext>
            </a:extLst>
          </p:cNvPr>
          <p:cNvCxnSpPr>
            <a:cxnSpLocks/>
          </p:cNvCxnSpPr>
          <p:nvPr/>
        </p:nvCxnSpPr>
        <p:spPr>
          <a:xfrm>
            <a:off x="8877955" y="4158424"/>
            <a:ext cx="577" cy="241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6A8F65D-6DA0-4320-8535-C2F464944E46}"/>
              </a:ext>
            </a:extLst>
          </p:cNvPr>
          <p:cNvCxnSpPr>
            <a:cxnSpLocks/>
          </p:cNvCxnSpPr>
          <p:nvPr/>
        </p:nvCxnSpPr>
        <p:spPr>
          <a:xfrm>
            <a:off x="8873036" y="5152288"/>
            <a:ext cx="577" cy="241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1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REFramwork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구조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3759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업무 프로세스의 유형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80E48F5D-ED18-4870-AB69-42E9205F7E4B}"/>
              </a:ext>
            </a:extLst>
          </p:cNvPr>
          <p:cNvSpPr txBox="1"/>
          <p:nvPr/>
        </p:nvSpPr>
        <p:spPr>
          <a:xfrm>
            <a:off x="623360" y="2553992"/>
            <a:ext cx="10945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2.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반복 처리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(Iterative)</a:t>
            </a:r>
            <a:endParaRPr sz="24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47" name="Google Shape;109;p2">
            <a:extLst>
              <a:ext uri="{FF2B5EF4-FFF2-40B4-BE49-F238E27FC236}">
                <a16:creationId xmlns:a16="http://schemas.microsoft.com/office/drawing/2014/main" id="{C1087E7B-3CEE-4DC4-8D0B-AEBE82C6300D}"/>
              </a:ext>
            </a:extLst>
          </p:cNvPr>
          <p:cNvSpPr txBox="1"/>
          <p:nvPr/>
        </p:nvSpPr>
        <p:spPr>
          <a:xfrm>
            <a:off x="994397" y="3111498"/>
            <a:ext cx="653416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처리 과정이 여러 번 실행되지만 이때 처리하는 데이터를 매번 다른 데이터를 처리하게 됩니다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이런 유형의 프로세스는 간단한 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Loop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를 사용하여 구현 </a:t>
            </a:r>
            <a:endParaRPr lang="en-US" altLang="ko-KR"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가능하지만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, 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처리 과정 중에 어느 한 부분에 문제가 발행할 경우 모든 처리 과정이 영향을 받고 이후의 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Data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가 처리되지 않고 남는 단점을 보유합니다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endParaRPr sz="20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427C8AD-934D-4EA1-A73C-3F8F32B194F4}"/>
              </a:ext>
            </a:extLst>
          </p:cNvPr>
          <p:cNvSpPr/>
          <p:nvPr/>
        </p:nvSpPr>
        <p:spPr>
          <a:xfrm>
            <a:off x="8013290" y="2462359"/>
            <a:ext cx="1720646" cy="707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BD6A7F9-6DE9-44D9-B071-94F330F4C721}"/>
              </a:ext>
            </a:extLst>
          </p:cNvPr>
          <p:cNvSpPr/>
          <p:nvPr/>
        </p:nvSpPr>
        <p:spPr>
          <a:xfrm>
            <a:off x="8013290" y="3431317"/>
            <a:ext cx="1720646" cy="707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1F8F0A-AB98-498C-9270-614739037DD0}"/>
              </a:ext>
            </a:extLst>
          </p:cNvPr>
          <p:cNvSpPr txBox="1"/>
          <p:nvPr/>
        </p:nvSpPr>
        <p:spPr>
          <a:xfrm>
            <a:off x="8545546" y="2616900"/>
            <a:ext cx="1465006" cy="400110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INIT</a:t>
            </a: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5A1E6-D814-4A14-A79E-7690824642CF}"/>
              </a:ext>
            </a:extLst>
          </p:cNvPr>
          <p:cNvSpPr txBox="1"/>
          <p:nvPr/>
        </p:nvSpPr>
        <p:spPr>
          <a:xfrm>
            <a:off x="8107027" y="4343912"/>
            <a:ext cx="172064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Process Data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26C36A-D30E-41DF-BAFB-D21CC97DD899}"/>
              </a:ext>
            </a:extLst>
          </p:cNvPr>
          <p:cNvGrpSpPr/>
          <p:nvPr/>
        </p:nvGrpSpPr>
        <p:grpSpPr>
          <a:xfrm>
            <a:off x="8013290" y="5614052"/>
            <a:ext cx="1987102" cy="707922"/>
            <a:chOff x="8013290" y="5431172"/>
            <a:chExt cx="1987102" cy="70792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6D45C5D-6034-4B16-A365-3C5E97D49C14}"/>
                </a:ext>
              </a:extLst>
            </p:cNvPr>
            <p:cNvSpPr/>
            <p:nvPr/>
          </p:nvSpPr>
          <p:spPr>
            <a:xfrm>
              <a:off x="8013290" y="5431172"/>
              <a:ext cx="1720646" cy="7079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6540DC-2752-437A-BDE9-1AF1B945EAAA}"/>
                </a:ext>
              </a:extLst>
            </p:cNvPr>
            <p:cNvSpPr txBox="1"/>
            <p:nvPr/>
          </p:nvSpPr>
          <p:spPr>
            <a:xfrm>
              <a:off x="8535386" y="5585078"/>
              <a:ext cx="1465006" cy="40011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atin typeface="굴림" panose="020B0600000101010101" pitchFamily="50" charset="-127"/>
                  <a:ea typeface="굴림" panose="020B0600000101010101" pitchFamily="50" charset="-127"/>
                </a:rPr>
                <a:t>END</a:t>
              </a: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1CDE528-8AAB-47DC-B115-19B30E32D026}"/>
              </a:ext>
            </a:extLst>
          </p:cNvPr>
          <p:cNvCxnSpPr>
            <a:cxnSpLocks/>
          </p:cNvCxnSpPr>
          <p:nvPr/>
        </p:nvCxnSpPr>
        <p:spPr>
          <a:xfrm>
            <a:off x="8873036" y="3199777"/>
            <a:ext cx="577" cy="241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8D824B7-5B6B-4A78-BC24-BE35616062BF}"/>
              </a:ext>
            </a:extLst>
          </p:cNvPr>
          <p:cNvCxnSpPr>
            <a:cxnSpLocks/>
          </p:cNvCxnSpPr>
          <p:nvPr/>
        </p:nvCxnSpPr>
        <p:spPr>
          <a:xfrm>
            <a:off x="8877955" y="4158424"/>
            <a:ext cx="577" cy="241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FBA946F-6709-4453-BA03-2514A1FB878E}"/>
              </a:ext>
            </a:extLst>
          </p:cNvPr>
          <p:cNvCxnSpPr>
            <a:cxnSpLocks/>
          </p:cNvCxnSpPr>
          <p:nvPr/>
        </p:nvCxnSpPr>
        <p:spPr>
          <a:xfrm>
            <a:off x="8873036" y="5355488"/>
            <a:ext cx="577" cy="241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E5E59A3-08A1-45B1-9852-A603E083557F}"/>
              </a:ext>
            </a:extLst>
          </p:cNvPr>
          <p:cNvSpPr/>
          <p:nvPr/>
        </p:nvSpPr>
        <p:spPr>
          <a:xfrm>
            <a:off x="8013290" y="4399796"/>
            <a:ext cx="1720068" cy="953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79BCB3-49DB-4482-A747-5EB68D9D7905}"/>
              </a:ext>
            </a:extLst>
          </p:cNvPr>
          <p:cNvSpPr txBox="1"/>
          <p:nvPr/>
        </p:nvSpPr>
        <p:spPr>
          <a:xfrm>
            <a:off x="8276481" y="3492720"/>
            <a:ext cx="1720645" cy="461665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Get</a:t>
            </a: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Data</a:t>
            </a: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75695F2-1018-4DF2-AF2D-8EC7058CC9EA}"/>
              </a:ext>
            </a:extLst>
          </p:cNvPr>
          <p:cNvSpPr/>
          <p:nvPr/>
        </p:nvSpPr>
        <p:spPr>
          <a:xfrm>
            <a:off x="8239763" y="4684374"/>
            <a:ext cx="904893" cy="345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AFA14E0-47AF-4438-BD69-D084D4F03BD1}"/>
              </a:ext>
            </a:extLst>
          </p:cNvPr>
          <p:cNvSpPr/>
          <p:nvPr/>
        </p:nvSpPr>
        <p:spPr>
          <a:xfrm>
            <a:off x="8387052" y="4771451"/>
            <a:ext cx="904893" cy="345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A2A1F20-57B5-49C6-AB8D-896DFEE7AA7C}"/>
              </a:ext>
            </a:extLst>
          </p:cNvPr>
          <p:cNvSpPr/>
          <p:nvPr/>
        </p:nvSpPr>
        <p:spPr>
          <a:xfrm>
            <a:off x="8521520" y="4855075"/>
            <a:ext cx="904893" cy="345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B2F5E2-EF14-4A98-9CD7-F50DF1B08B5F}"/>
              </a:ext>
            </a:extLst>
          </p:cNvPr>
          <p:cNvSpPr/>
          <p:nvPr/>
        </p:nvSpPr>
        <p:spPr>
          <a:xfrm>
            <a:off x="8647638" y="4961003"/>
            <a:ext cx="904893" cy="345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2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REFramwork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구조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3759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업무 프로세스의 유형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80E48F5D-ED18-4870-AB69-42E9205F7E4B}"/>
              </a:ext>
            </a:extLst>
          </p:cNvPr>
          <p:cNvSpPr txBox="1"/>
          <p:nvPr/>
        </p:nvSpPr>
        <p:spPr>
          <a:xfrm>
            <a:off x="623360" y="2553992"/>
            <a:ext cx="10945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3.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트랜잭션 기반 처리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(Transactional)</a:t>
            </a:r>
            <a:endParaRPr sz="24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47" name="Google Shape;109;p2">
            <a:extLst>
              <a:ext uri="{FF2B5EF4-FFF2-40B4-BE49-F238E27FC236}">
                <a16:creationId xmlns:a16="http://schemas.microsoft.com/office/drawing/2014/main" id="{C1087E7B-3CEE-4DC4-8D0B-AEBE82C6300D}"/>
              </a:ext>
            </a:extLst>
          </p:cNvPr>
          <p:cNvSpPr txBox="1"/>
          <p:nvPr/>
        </p:nvSpPr>
        <p:spPr>
          <a:xfrm>
            <a:off x="994397" y="3111498"/>
            <a:ext cx="6534163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반복 처리 방식과 유사하게 트랜잭션 처리 과정이 </a:t>
            </a:r>
            <a:endParaRPr lang="en-US" altLang="ko-KR"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각기 다른 데이터에 대하여 반복적으로 수행됩니다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그러나 반복되는 부분이 독립적으로 실행될 수 있도록 </a:t>
            </a:r>
            <a:endParaRPr lang="en-US" altLang="ko-KR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설계되었음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트랜잭션들은 어던 데이터도 서로 공유하지 않으며 처리 과정에 특정 순서가 부여되지 않음으로써 상호 독립적입니다</a:t>
            </a:r>
            <a:r>
              <a:rPr lang="en-US" altLang="ko-KR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.</a:t>
            </a:r>
            <a:endParaRPr lang="en-US" sz="20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endParaRPr sz="20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292A90-6E14-4821-BF99-63F7DAD52FEA}"/>
              </a:ext>
            </a:extLst>
          </p:cNvPr>
          <p:cNvGrpSpPr/>
          <p:nvPr/>
        </p:nvGrpSpPr>
        <p:grpSpPr>
          <a:xfrm>
            <a:off x="7657047" y="2422187"/>
            <a:ext cx="1997262" cy="707922"/>
            <a:chOff x="8013290" y="2462359"/>
            <a:chExt cx="1997262" cy="70792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427C8AD-934D-4EA1-A73C-3F8F32B194F4}"/>
                </a:ext>
              </a:extLst>
            </p:cNvPr>
            <p:cNvSpPr/>
            <p:nvPr/>
          </p:nvSpPr>
          <p:spPr>
            <a:xfrm>
              <a:off x="8013290" y="2462359"/>
              <a:ext cx="1720646" cy="7079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1F8F0A-AB98-498C-9270-614739037DD0}"/>
                </a:ext>
              </a:extLst>
            </p:cNvPr>
            <p:cNvSpPr txBox="1"/>
            <p:nvPr/>
          </p:nvSpPr>
          <p:spPr>
            <a:xfrm>
              <a:off x="8545546" y="2626732"/>
              <a:ext cx="1465006" cy="40011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atin typeface="굴림" panose="020B0600000101010101" pitchFamily="50" charset="-127"/>
                  <a:ea typeface="굴림" panose="020B0600000101010101" pitchFamily="50" charset="-127"/>
                </a:rPr>
                <a:t>INIT</a:t>
              </a: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26C36A-D30E-41DF-BAFB-D21CC97DD899}"/>
              </a:ext>
            </a:extLst>
          </p:cNvPr>
          <p:cNvGrpSpPr/>
          <p:nvPr/>
        </p:nvGrpSpPr>
        <p:grpSpPr>
          <a:xfrm>
            <a:off x="7657375" y="5528036"/>
            <a:ext cx="1987102" cy="707922"/>
            <a:chOff x="8013290" y="5431172"/>
            <a:chExt cx="1987102" cy="70792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6D45C5D-6034-4B16-A365-3C5E97D49C14}"/>
                </a:ext>
              </a:extLst>
            </p:cNvPr>
            <p:cNvSpPr/>
            <p:nvPr/>
          </p:nvSpPr>
          <p:spPr>
            <a:xfrm>
              <a:off x="8013290" y="5431172"/>
              <a:ext cx="1720646" cy="7079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6540DC-2752-437A-BDE9-1AF1B945EAAA}"/>
                </a:ext>
              </a:extLst>
            </p:cNvPr>
            <p:cNvSpPr txBox="1"/>
            <p:nvPr/>
          </p:nvSpPr>
          <p:spPr>
            <a:xfrm>
              <a:off x="8535386" y="5585078"/>
              <a:ext cx="1465006" cy="40011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atin typeface="굴림" panose="020B0600000101010101" pitchFamily="50" charset="-127"/>
                  <a:ea typeface="굴림" panose="020B0600000101010101" pitchFamily="50" charset="-127"/>
                </a:rPr>
                <a:t>END</a:t>
              </a: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1CDE528-8AAB-47DC-B115-19B30E32D026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 flipH="1">
            <a:off x="8503836" y="3130109"/>
            <a:ext cx="13534" cy="609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E5E59A3-08A1-45B1-9852-A603E083557F}"/>
              </a:ext>
            </a:extLst>
          </p:cNvPr>
          <p:cNvSpPr/>
          <p:nvPr/>
        </p:nvSpPr>
        <p:spPr>
          <a:xfrm>
            <a:off x="7561007" y="3740086"/>
            <a:ext cx="1885658" cy="110721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64DF50-9A05-4400-8D12-B308589FD460}"/>
              </a:ext>
            </a:extLst>
          </p:cNvPr>
          <p:cNvCxnSpPr>
            <a:cxnSpLocks/>
          </p:cNvCxnSpPr>
          <p:nvPr/>
        </p:nvCxnSpPr>
        <p:spPr>
          <a:xfrm>
            <a:off x="8525393" y="4919763"/>
            <a:ext cx="2137" cy="6001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FA8C15-5952-4A94-BAAD-520DEFB985C7}"/>
              </a:ext>
            </a:extLst>
          </p:cNvPr>
          <p:cNvSpPr txBox="1"/>
          <p:nvPr/>
        </p:nvSpPr>
        <p:spPr>
          <a:xfrm>
            <a:off x="7953328" y="3727120"/>
            <a:ext cx="172064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 Data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60A95A7-5857-4BDE-84F7-A7B526F3FDF3}"/>
              </a:ext>
            </a:extLst>
          </p:cNvPr>
          <p:cNvSpPr/>
          <p:nvPr/>
        </p:nvSpPr>
        <p:spPr>
          <a:xfrm>
            <a:off x="7854842" y="4080100"/>
            <a:ext cx="904893" cy="345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5B98A80-39D0-46AE-9177-0EAE8764E103}"/>
              </a:ext>
            </a:extLst>
          </p:cNvPr>
          <p:cNvSpPr/>
          <p:nvPr/>
        </p:nvSpPr>
        <p:spPr>
          <a:xfrm>
            <a:off x="8139009" y="4339289"/>
            <a:ext cx="904893" cy="345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C15B8D5-EB7E-4FE3-812C-C3B656941371}"/>
              </a:ext>
            </a:extLst>
          </p:cNvPr>
          <p:cNvSpPr/>
          <p:nvPr/>
        </p:nvSpPr>
        <p:spPr>
          <a:xfrm>
            <a:off x="9727977" y="3740524"/>
            <a:ext cx="1885658" cy="110721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9B93D3-C08A-4512-B817-662CF6A53B0A}"/>
              </a:ext>
            </a:extLst>
          </p:cNvPr>
          <p:cNvSpPr txBox="1"/>
          <p:nvPr/>
        </p:nvSpPr>
        <p:spPr>
          <a:xfrm>
            <a:off x="9903986" y="3707894"/>
            <a:ext cx="172064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Process Data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3DB2178-04EC-4C60-9D5E-BAE2DB22D5EA}"/>
              </a:ext>
            </a:extLst>
          </p:cNvPr>
          <p:cNvSpPr/>
          <p:nvPr/>
        </p:nvSpPr>
        <p:spPr>
          <a:xfrm>
            <a:off x="10169296" y="4070706"/>
            <a:ext cx="904893" cy="345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9573C52-17F1-454E-8A01-D8D3169DD5F7}"/>
              </a:ext>
            </a:extLst>
          </p:cNvPr>
          <p:cNvSpPr/>
          <p:nvPr/>
        </p:nvSpPr>
        <p:spPr>
          <a:xfrm>
            <a:off x="10445106" y="4363827"/>
            <a:ext cx="904893" cy="345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7E924FD-5105-425E-A2C2-4FAC530B875C}"/>
              </a:ext>
            </a:extLst>
          </p:cNvPr>
          <p:cNvCxnSpPr>
            <a:cxnSpLocks/>
          </p:cNvCxnSpPr>
          <p:nvPr/>
        </p:nvCxnSpPr>
        <p:spPr>
          <a:xfrm flipV="1">
            <a:off x="8764905" y="4159045"/>
            <a:ext cx="1401650" cy="7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B133B18-E0B9-4D06-B260-47124BCE9A03}"/>
              </a:ext>
            </a:extLst>
          </p:cNvPr>
          <p:cNvCxnSpPr>
            <a:cxnSpLocks/>
            <a:stCxn id="46" idx="1"/>
            <a:endCxn id="40" idx="3"/>
          </p:cNvCxnSpPr>
          <p:nvPr/>
        </p:nvCxnSpPr>
        <p:spPr>
          <a:xfrm flipH="1">
            <a:off x="8759735" y="4243693"/>
            <a:ext cx="1409561" cy="9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4BCCE3A-DDF1-412D-AE9A-94DA7786A9A9}"/>
              </a:ext>
            </a:extLst>
          </p:cNvPr>
          <p:cNvCxnSpPr>
            <a:cxnSpLocks/>
          </p:cNvCxnSpPr>
          <p:nvPr/>
        </p:nvCxnSpPr>
        <p:spPr>
          <a:xfrm flipV="1">
            <a:off x="9043902" y="4498566"/>
            <a:ext cx="1401650" cy="7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E72902E-A272-4EBD-B9E7-D20A2AE83CA3}"/>
              </a:ext>
            </a:extLst>
          </p:cNvPr>
          <p:cNvCxnSpPr>
            <a:cxnSpLocks/>
          </p:cNvCxnSpPr>
          <p:nvPr/>
        </p:nvCxnSpPr>
        <p:spPr>
          <a:xfrm flipH="1">
            <a:off x="9038732" y="4583214"/>
            <a:ext cx="1409561" cy="9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32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667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 dirty="0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REFramework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dirty="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REFramwork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구조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5833826-3E62-4C5A-90FE-1CD133F70536}"/>
              </a:ext>
            </a:extLst>
          </p:cNvPr>
          <p:cNvGrpSpPr/>
          <p:nvPr/>
        </p:nvGrpSpPr>
        <p:grpSpPr>
          <a:xfrm>
            <a:off x="1329518" y="3338011"/>
            <a:ext cx="8414249" cy="3179128"/>
            <a:chOff x="1991322" y="3353515"/>
            <a:chExt cx="7630782" cy="279626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BE28257-E416-40DD-BB9A-86C90390DBCE}"/>
                </a:ext>
              </a:extLst>
            </p:cNvPr>
            <p:cNvGrpSpPr/>
            <p:nvPr/>
          </p:nvGrpSpPr>
          <p:grpSpPr>
            <a:xfrm>
              <a:off x="1991322" y="5527804"/>
              <a:ext cx="7630781" cy="621974"/>
              <a:chOff x="1465051" y="6021030"/>
              <a:chExt cx="8957143" cy="589796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4847A2B7-0654-4E58-93B0-E2EFF6CB9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5051" y="6207703"/>
                <a:ext cx="0" cy="403123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6C5F54EA-0A17-4D55-99A3-9C3D25A22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322" y="6207703"/>
                <a:ext cx="0" cy="403123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5BF5E30-6F52-4447-BA45-62B869E40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8305" y="6184849"/>
                <a:ext cx="0" cy="403123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0F85F38-F35F-40AD-8092-3F2765F03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2564" y="6184849"/>
                <a:ext cx="0" cy="403123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33B86B5B-5C82-4436-ADFB-93E515D24F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5051" y="6400494"/>
                <a:ext cx="5218271" cy="13209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302B9243-8099-4F28-8840-ED53B18AF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8305" y="6400476"/>
                <a:ext cx="2983889" cy="175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Google Shape;109;p2">
                <a:extLst>
                  <a:ext uri="{FF2B5EF4-FFF2-40B4-BE49-F238E27FC236}">
                    <a16:creationId xmlns:a16="http://schemas.microsoft.com/office/drawing/2014/main" id="{6CAA0915-CBE8-43D9-A694-CA1141157A4B}"/>
                  </a:ext>
                </a:extLst>
              </p:cNvPr>
              <p:cNvSpPr txBox="1"/>
              <p:nvPr/>
            </p:nvSpPr>
            <p:spPr>
              <a:xfrm>
                <a:off x="2837574" y="6038752"/>
                <a:ext cx="3375921" cy="507791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  <a:alpha val="0"/>
                  </a:schemeClr>
                </a:solidFill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2800"/>
                  <a:buFont typeface="Arial"/>
                  <a:buNone/>
                </a:pPr>
                <a:r>
                  <a:rPr lang="ko-KR" altLang="en-US" b="1">
                    <a:solidFill>
                      <a:schemeClr val="bg2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Arial"/>
                  </a:rPr>
                  <a:t>트랜잭션 수행 상태</a:t>
                </a:r>
                <a:endParaRPr b="1" i="0" u="none" strike="noStrike" cap="none" dirty="0">
                  <a:solidFill>
                    <a:schemeClr val="bg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sp>
            <p:nvSpPr>
              <p:cNvPr id="50" name="Google Shape;109;p2">
                <a:extLst>
                  <a:ext uri="{FF2B5EF4-FFF2-40B4-BE49-F238E27FC236}">
                    <a16:creationId xmlns:a16="http://schemas.microsoft.com/office/drawing/2014/main" id="{16D24FCC-8410-4893-B7E7-7A8DA48C13E5}"/>
                  </a:ext>
                </a:extLst>
              </p:cNvPr>
              <p:cNvSpPr txBox="1"/>
              <p:nvPr/>
            </p:nvSpPr>
            <p:spPr>
              <a:xfrm>
                <a:off x="8071453" y="6021030"/>
                <a:ext cx="2170402" cy="4815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  <a:alpha val="0"/>
                  </a:schemeClr>
                </a:solidFill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2800"/>
                  <a:buFont typeface="Arial"/>
                  <a:buNone/>
                </a:pPr>
                <a:r>
                  <a:rPr lang="ko-KR" altLang="en-US" b="1">
                    <a:solidFill>
                      <a:schemeClr val="bg2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Arial"/>
                  </a:rPr>
                  <a:t>트랜잭션 종료</a:t>
                </a:r>
                <a:endParaRPr b="1" i="0" u="none" strike="noStrike" cap="none" dirty="0">
                  <a:solidFill>
                    <a:schemeClr val="bg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150A9CA-1C95-4820-9987-D276B90F84B0}"/>
                </a:ext>
              </a:extLst>
            </p:cNvPr>
            <p:cNvGrpSpPr/>
            <p:nvPr/>
          </p:nvGrpSpPr>
          <p:grpSpPr>
            <a:xfrm>
              <a:off x="2031645" y="3353515"/>
              <a:ext cx="7590459" cy="2229878"/>
              <a:chOff x="1465051" y="3213607"/>
              <a:chExt cx="7590459" cy="2229878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8C22EE9-B094-4385-97C3-924D7F9EDCED}"/>
                  </a:ext>
                </a:extLst>
              </p:cNvPr>
              <p:cNvGrpSpPr/>
              <p:nvPr/>
            </p:nvGrpSpPr>
            <p:grpSpPr>
              <a:xfrm>
                <a:off x="1465051" y="3213607"/>
                <a:ext cx="7590459" cy="2229878"/>
                <a:chOff x="884947" y="3243102"/>
                <a:chExt cx="9487006" cy="3111738"/>
              </a:xfrm>
            </p:grpSpPr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5A538B14-2308-42EF-BA5D-917415C3C325}"/>
                    </a:ext>
                  </a:extLst>
                </p:cNvPr>
                <p:cNvSpPr/>
                <p:nvPr/>
              </p:nvSpPr>
              <p:spPr>
                <a:xfrm>
                  <a:off x="1073207" y="4470779"/>
                  <a:ext cx="2014122" cy="98322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실행</a:t>
                  </a:r>
                  <a:endParaRPr lang="en-US" altLang="ko-KR" sz="1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ea typeface="나눔스퀘어 ExtraBold" panose="020B0600000101010101"/>
                  </a:endParaRPr>
                </a:p>
                <a:p>
                  <a:pPr algn="ctr"/>
                  <a:r>
                    <a:rPr lang="en-US" altLang="ko-KR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(active)</a:t>
                  </a:r>
                  <a:endParaRPr lang="ko-KR" altLang="en-US" sz="1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ea typeface="나눔스퀘어 ExtraBold" panose="020B0600000101010101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B7FE5DF7-ECE5-44E0-A594-3063BDB740D1}"/>
                    </a:ext>
                  </a:extLst>
                </p:cNvPr>
                <p:cNvSpPr/>
                <p:nvPr/>
              </p:nvSpPr>
              <p:spPr>
                <a:xfrm>
                  <a:off x="4214613" y="3494355"/>
                  <a:ext cx="2014122" cy="983226"/>
                </a:xfrm>
                <a:prstGeom prst="ellipse">
                  <a:avLst/>
                </a:prstGeom>
                <a:solidFill>
                  <a:srgbClr val="A9D18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부분 완료</a:t>
                  </a:r>
                  <a:endParaRPr lang="en-US" altLang="ko-KR" sz="1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ea typeface="나눔스퀘어 ExtraBold" panose="020B0600000101010101"/>
                  </a:endParaRPr>
                </a:p>
                <a:p>
                  <a:pPr algn="ctr"/>
                  <a:r>
                    <a:rPr lang="en-US" altLang="ko-KR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(partially</a:t>
                  </a:r>
                  <a:r>
                    <a:rPr lang="ko-KR" altLang="en-US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 </a:t>
                  </a:r>
                  <a:r>
                    <a:rPr lang="en-US" altLang="ko-KR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committed</a:t>
                  </a:r>
                  <a:r>
                    <a:rPr lang="en-US" altLang="ko-KR">
                      <a:solidFill>
                        <a:schemeClr val="bg2">
                          <a:lumMod val="25000"/>
                        </a:schemeClr>
                      </a:solidFill>
                    </a:rPr>
                    <a:t>)</a:t>
                  </a:r>
                  <a:endParaRPr lang="ko-KR" altLang="en-US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0D005322-7FFC-4A15-8C2E-C607351615F2}"/>
                    </a:ext>
                  </a:extLst>
                </p:cNvPr>
                <p:cNvSpPr/>
                <p:nvPr/>
              </p:nvSpPr>
              <p:spPr>
                <a:xfrm>
                  <a:off x="4214613" y="5152611"/>
                  <a:ext cx="2014122" cy="983226"/>
                </a:xfrm>
                <a:prstGeom prst="ellipse">
                  <a:avLst/>
                </a:prstGeom>
                <a:solidFill>
                  <a:srgbClr val="A9D18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실패</a:t>
                  </a:r>
                  <a:endParaRPr lang="en-US" altLang="ko-KR" sz="1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ea typeface="나눔스퀘어 ExtraBold" panose="020B0600000101010101"/>
                  </a:endParaRPr>
                </a:p>
                <a:p>
                  <a:pPr algn="ctr"/>
                  <a:r>
                    <a:rPr lang="en-US" altLang="ko-KR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(failed)</a:t>
                  </a:r>
                  <a:endParaRPr lang="ko-KR" altLang="en-US" sz="1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ea typeface="나눔스퀘어 ExtraBold" panose="020B0600000101010101"/>
                  </a:endParaRPr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3C7C3F9F-95D2-4C62-AD46-A809548781EC}"/>
                    </a:ext>
                  </a:extLst>
                </p:cNvPr>
                <p:cNvSpPr/>
                <p:nvPr/>
              </p:nvSpPr>
              <p:spPr>
                <a:xfrm>
                  <a:off x="7771357" y="3494355"/>
                  <a:ext cx="2177251" cy="983226"/>
                </a:xfrm>
                <a:prstGeom prst="ellipse">
                  <a:avLst/>
                </a:prstGeom>
                <a:solidFill>
                  <a:srgbClr val="A9D18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완료</a:t>
                  </a:r>
                  <a:endParaRPr lang="en-US" altLang="ko-KR" sz="1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ea typeface="나눔스퀘어 ExtraBold" panose="020B0600000101010101"/>
                  </a:endParaRPr>
                </a:p>
                <a:p>
                  <a:pPr algn="ctr"/>
                  <a:r>
                    <a:rPr lang="en-US" altLang="ko-KR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(committed)</a:t>
                  </a:r>
                  <a:endParaRPr lang="ko-KR" altLang="en-US" sz="1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ea typeface="나눔스퀘어 ExtraBold" panose="020B0600000101010101"/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088B11AA-5F68-40AF-9EDA-B99F5DE4D064}"/>
                    </a:ext>
                  </a:extLst>
                </p:cNvPr>
                <p:cNvSpPr/>
                <p:nvPr/>
              </p:nvSpPr>
              <p:spPr>
                <a:xfrm>
                  <a:off x="7760938" y="5152611"/>
                  <a:ext cx="2138487" cy="983226"/>
                </a:xfrm>
                <a:prstGeom prst="ellipse">
                  <a:avLst/>
                </a:prstGeom>
                <a:solidFill>
                  <a:srgbClr val="A9D18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철회</a:t>
                  </a:r>
                  <a:endParaRPr lang="en-US" altLang="ko-KR" sz="1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ea typeface="나눔스퀘어 ExtraBold" panose="020B0600000101010101"/>
                  </a:endParaRPr>
                </a:p>
                <a:p>
                  <a:pPr algn="ctr"/>
                  <a:r>
                    <a:rPr lang="en-US" altLang="ko-KR" sz="14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2">
                          <a:lumMod val="25000"/>
                        </a:schemeClr>
                      </a:solidFill>
                      <a:ea typeface="나눔스퀘어 ExtraBold" panose="020B0600000101010101"/>
                    </a:rPr>
                    <a:t>(aborted)</a:t>
                  </a:r>
                  <a:endParaRPr lang="ko-KR" altLang="en-US" sz="1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ea typeface="나눔스퀘어 ExtraBold" panose="020B0600000101010101"/>
                  </a:endParaRPr>
                </a:p>
              </p:txBody>
            </p:sp>
            <p:cxnSp>
              <p:nvCxnSpPr>
                <p:cNvPr id="6" name="직선 화살표 연결선 5">
                  <a:extLst>
                    <a:ext uri="{FF2B5EF4-FFF2-40B4-BE49-F238E27FC236}">
                      <a16:creationId xmlns:a16="http://schemas.microsoft.com/office/drawing/2014/main" id="{76964FBD-B16E-4BEB-9EC8-60BD4C4BC758}"/>
                    </a:ext>
                  </a:extLst>
                </p:cNvPr>
                <p:cNvCxnSpPr>
                  <a:stCxn id="2" idx="7"/>
                  <a:endCxn id="20" idx="2"/>
                </p:cNvCxnSpPr>
                <p:nvPr/>
              </p:nvCxnSpPr>
              <p:spPr>
                <a:xfrm flipV="1">
                  <a:off x="2792368" y="3985968"/>
                  <a:ext cx="1422245" cy="6288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C6058783-EF47-45BB-BD6B-DCE90D2362E7}"/>
                    </a:ext>
                  </a:extLst>
                </p:cNvPr>
                <p:cNvCxnSpPr>
                  <a:cxnSpLocks/>
                  <a:stCxn id="2" idx="5"/>
                  <a:endCxn id="21" idx="2"/>
                </p:cNvCxnSpPr>
                <p:nvPr/>
              </p:nvCxnSpPr>
              <p:spPr>
                <a:xfrm>
                  <a:off x="2792368" y="5310015"/>
                  <a:ext cx="1422245" cy="33420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D3A65CBF-4132-43AA-969F-F1EEE19179EC}"/>
                    </a:ext>
                  </a:extLst>
                </p:cNvPr>
                <p:cNvCxnSpPr>
                  <a:cxnSpLocks/>
                  <a:stCxn id="20" idx="6"/>
                  <a:endCxn id="22" idx="2"/>
                </p:cNvCxnSpPr>
                <p:nvPr/>
              </p:nvCxnSpPr>
              <p:spPr>
                <a:xfrm>
                  <a:off x="6228734" y="3985969"/>
                  <a:ext cx="154262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0CB3E3ED-B253-4F47-8503-3AF57C53C2DD}"/>
                    </a:ext>
                  </a:extLst>
                </p:cNvPr>
                <p:cNvCxnSpPr>
                  <a:cxnSpLocks/>
                  <a:endCxn id="23" idx="2"/>
                </p:cNvCxnSpPr>
                <p:nvPr/>
              </p:nvCxnSpPr>
              <p:spPr>
                <a:xfrm flipV="1">
                  <a:off x="6228735" y="5644224"/>
                  <a:ext cx="1532203" cy="2848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9F4D062D-904A-47C2-BCBE-E8A785E885B3}"/>
                    </a:ext>
                  </a:extLst>
                </p:cNvPr>
                <p:cNvSpPr/>
                <p:nvPr/>
              </p:nvSpPr>
              <p:spPr>
                <a:xfrm>
                  <a:off x="884947" y="3265225"/>
                  <a:ext cx="5515303" cy="3089615"/>
                </a:xfrm>
                <a:prstGeom prst="rect">
                  <a:avLst/>
                </a:pr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CE20A4D3-0322-4FC9-A678-05A7F6D7F75E}"/>
                    </a:ext>
                  </a:extLst>
                </p:cNvPr>
                <p:cNvSpPr/>
                <p:nvPr/>
              </p:nvSpPr>
              <p:spPr>
                <a:xfrm>
                  <a:off x="7194687" y="3243102"/>
                  <a:ext cx="3177266" cy="3089615"/>
                </a:xfrm>
                <a:prstGeom prst="rect">
                  <a:avLst/>
                </a:pr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65B3CD00-482F-4A55-98FB-5A66B96A106F}"/>
                  </a:ext>
                </a:extLst>
              </p:cNvPr>
              <p:cNvGrpSpPr/>
              <p:nvPr/>
            </p:nvGrpSpPr>
            <p:grpSpPr>
              <a:xfrm>
                <a:off x="1615676" y="3934936"/>
                <a:ext cx="241343" cy="261610"/>
                <a:chOff x="1648530" y="4126741"/>
                <a:chExt cx="241343" cy="261610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EF79EC26-46B0-4A24-B363-150F84304F2D}"/>
                    </a:ext>
                  </a:extLst>
                </p:cNvPr>
                <p:cNvSpPr/>
                <p:nvPr/>
              </p:nvSpPr>
              <p:spPr>
                <a:xfrm>
                  <a:off x="1673563" y="4160043"/>
                  <a:ext cx="216310" cy="19597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1BEBE4F-EF0E-4400-8241-23DA09B8333A}"/>
                    </a:ext>
                  </a:extLst>
                </p:cNvPr>
                <p:cNvSpPr txBox="1"/>
                <p:nvPr/>
              </p:nvSpPr>
              <p:spPr>
                <a:xfrm>
                  <a:off x="1648530" y="4126741"/>
                  <a:ext cx="2174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>
                      <a:solidFill>
                        <a:schemeClr val="bg1"/>
                      </a:solidFill>
                    </a:rPr>
                    <a:t>1</a:t>
                  </a:r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2EF1708-57A0-40DD-8605-11B89AEF8042}"/>
                  </a:ext>
                </a:extLst>
              </p:cNvPr>
              <p:cNvGrpSpPr/>
              <p:nvPr/>
            </p:nvGrpSpPr>
            <p:grpSpPr>
              <a:xfrm>
                <a:off x="4074186" y="3274997"/>
                <a:ext cx="241343" cy="261610"/>
                <a:chOff x="1648530" y="4126741"/>
                <a:chExt cx="241343" cy="261610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7CCBC5E3-3222-4290-B89B-A7173CFBBF4E}"/>
                    </a:ext>
                  </a:extLst>
                </p:cNvPr>
                <p:cNvSpPr/>
                <p:nvPr/>
              </p:nvSpPr>
              <p:spPr>
                <a:xfrm>
                  <a:off x="1673563" y="4160043"/>
                  <a:ext cx="216310" cy="19597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64E0243-D7B4-4030-8CC3-CEE5BD030F9D}"/>
                    </a:ext>
                  </a:extLst>
                </p:cNvPr>
                <p:cNvSpPr txBox="1"/>
                <p:nvPr/>
              </p:nvSpPr>
              <p:spPr>
                <a:xfrm>
                  <a:off x="1648530" y="4126741"/>
                  <a:ext cx="2174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>
                      <a:solidFill>
                        <a:schemeClr val="bg1"/>
                      </a:solidFill>
                    </a:rPr>
                    <a:t>2</a:t>
                  </a:r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1422D654-B292-4B4F-8749-8C5187F71B78}"/>
                  </a:ext>
                </a:extLst>
              </p:cNvPr>
              <p:cNvGrpSpPr/>
              <p:nvPr/>
            </p:nvGrpSpPr>
            <p:grpSpPr>
              <a:xfrm>
                <a:off x="6974799" y="3262850"/>
                <a:ext cx="241343" cy="261610"/>
                <a:chOff x="1648530" y="4126741"/>
                <a:chExt cx="241343" cy="261610"/>
              </a:xfrm>
            </p:grpSpPr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72136366-F82E-43DA-9366-4DCD3C78777A}"/>
                    </a:ext>
                  </a:extLst>
                </p:cNvPr>
                <p:cNvSpPr/>
                <p:nvPr/>
              </p:nvSpPr>
              <p:spPr>
                <a:xfrm>
                  <a:off x="1673563" y="4160043"/>
                  <a:ext cx="216310" cy="19597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616A385-5528-41D4-B2F8-1798BE633B97}"/>
                    </a:ext>
                  </a:extLst>
                </p:cNvPr>
                <p:cNvSpPr txBox="1"/>
                <p:nvPr/>
              </p:nvSpPr>
              <p:spPr>
                <a:xfrm>
                  <a:off x="1648530" y="4126741"/>
                  <a:ext cx="2174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>
                      <a:solidFill>
                        <a:schemeClr val="bg1"/>
                      </a:solidFill>
                    </a:rPr>
                    <a:t>3</a:t>
                  </a:r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3DB6B000-0037-4F70-8A56-6C984F026793}"/>
                  </a:ext>
                </a:extLst>
              </p:cNvPr>
              <p:cNvGrpSpPr/>
              <p:nvPr/>
            </p:nvGrpSpPr>
            <p:grpSpPr>
              <a:xfrm>
                <a:off x="4151964" y="4438921"/>
                <a:ext cx="241343" cy="261610"/>
                <a:chOff x="1648530" y="4126741"/>
                <a:chExt cx="241343" cy="26161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7D56140-5A42-4309-A697-82FA5D195437}"/>
                    </a:ext>
                  </a:extLst>
                </p:cNvPr>
                <p:cNvSpPr/>
                <p:nvPr/>
              </p:nvSpPr>
              <p:spPr>
                <a:xfrm>
                  <a:off x="1673563" y="4160043"/>
                  <a:ext cx="216310" cy="19597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976F94E-6250-4E83-A3DC-D77672D5729B}"/>
                    </a:ext>
                  </a:extLst>
                </p:cNvPr>
                <p:cNvSpPr txBox="1"/>
                <p:nvPr/>
              </p:nvSpPr>
              <p:spPr>
                <a:xfrm>
                  <a:off x="1648530" y="4126741"/>
                  <a:ext cx="2174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>
                      <a:solidFill>
                        <a:schemeClr val="bg1"/>
                      </a:solidFill>
                    </a:rPr>
                    <a:t>4</a:t>
                  </a:r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93EB2B5-0F59-4E28-9980-EF670D89258F}"/>
                  </a:ext>
                </a:extLst>
              </p:cNvPr>
              <p:cNvGrpSpPr/>
              <p:nvPr/>
            </p:nvGrpSpPr>
            <p:grpSpPr>
              <a:xfrm>
                <a:off x="6950951" y="4444499"/>
                <a:ext cx="241343" cy="261610"/>
                <a:chOff x="1648530" y="4126741"/>
                <a:chExt cx="241343" cy="261610"/>
              </a:xfrm>
            </p:grpSpPr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F3401D39-1115-4A3A-925B-2C852B9F300C}"/>
                    </a:ext>
                  </a:extLst>
                </p:cNvPr>
                <p:cNvSpPr/>
                <p:nvPr/>
              </p:nvSpPr>
              <p:spPr>
                <a:xfrm>
                  <a:off x="1673563" y="4160043"/>
                  <a:ext cx="216310" cy="19597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16AF42A-5DD6-4033-BC5D-9B98D76CE4BA}"/>
                    </a:ext>
                  </a:extLst>
                </p:cNvPr>
                <p:cNvSpPr txBox="1"/>
                <p:nvPr/>
              </p:nvSpPr>
              <p:spPr>
                <a:xfrm>
                  <a:off x="1648530" y="4126741"/>
                  <a:ext cx="2174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>
                      <a:solidFill>
                        <a:schemeClr val="bg1"/>
                      </a:solidFill>
                    </a:rPr>
                    <a:t>5</a:t>
                  </a:r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0EA54FE9-418A-41F3-961F-C7D8814369EB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>
              <a:xfrm>
                <a:off x="4934824" y="4098237"/>
                <a:ext cx="0" cy="4837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Google Shape;109;p2">
            <a:extLst>
              <a:ext uri="{FF2B5EF4-FFF2-40B4-BE49-F238E27FC236}">
                <a16:creationId xmlns:a16="http://schemas.microsoft.com/office/drawing/2014/main" id="{CD10072B-FD82-4BB7-8308-CE09B81175E9}"/>
              </a:ext>
            </a:extLst>
          </p:cNvPr>
          <p:cNvSpPr txBox="1"/>
          <p:nvPr/>
        </p:nvSpPr>
        <p:spPr>
          <a:xfrm>
            <a:off x="623360" y="1709368"/>
            <a:ext cx="33759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업무 프로세스의 유형</a:t>
            </a:r>
            <a:endParaRPr sz="2400" b="1" i="0" u="none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80" name="Google Shape;109;p2">
            <a:extLst>
              <a:ext uri="{FF2B5EF4-FFF2-40B4-BE49-F238E27FC236}">
                <a16:creationId xmlns:a16="http://schemas.microsoft.com/office/drawing/2014/main" id="{C2C152AE-7BE8-40A1-93FB-9F25475BA025}"/>
              </a:ext>
            </a:extLst>
          </p:cNvPr>
          <p:cNvSpPr txBox="1"/>
          <p:nvPr/>
        </p:nvSpPr>
        <p:spPr>
          <a:xfrm>
            <a:off x="623360" y="2553992"/>
            <a:ext cx="10945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3.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트랜잭션 기반 처리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(Transactional)2</a:t>
            </a:r>
            <a:endParaRPr sz="2400" b="1" i="0" strike="noStrike" cap="none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15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2933</Words>
  <Application>Microsoft Office PowerPoint</Application>
  <PresentationFormat>와이드스크린</PresentationFormat>
  <Paragraphs>579</Paragraphs>
  <Slides>59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Noto Sans CJK KR Regular</vt:lpstr>
      <vt:lpstr>굴림</vt:lpstr>
      <vt:lpstr>나눔스퀘어 Bold</vt:lpstr>
      <vt:lpstr>나눔스퀘어 ExtraBold</vt:lpstr>
      <vt:lpstr>나눔스퀘어_ac Bold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정지운</dc:creator>
  <cp:lastModifiedBy>신 지원</cp:lastModifiedBy>
  <cp:revision>110</cp:revision>
  <dcterms:created xsi:type="dcterms:W3CDTF">2021-11-08T01:51:46Z</dcterms:created>
  <dcterms:modified xsi:type="dcterms:W3CDTF">2023-07-24T05:00:38Z</dcterms:modified>
</cp:coreProperties>
</file>