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2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C5C6-7D79-024F-9F38-5419303D343A}" type="datetimeFigureOut">
              <a:rPr lang="en-US" smtClean="0"/>
              <a:t>29/07/22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C5BA-FBD0-0A48-A68A-43FF7647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44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9524" cy="43940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28826" y="1421294"/>
            <a:ext cx="1594069" cy="1033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28826" y="2085479"/>
            <a:ext cx="9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925" y="184666"/>
            <a:ext cx="279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Mushrooms vs. textile (S</a:t>
            </a:r>
            <a:r>
              <a:rPr lang="en-US" baseline="-25000" dirty="0" smtClean="0"/>
              <a:t>441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sigm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62" y="4010429"/>
            <a:ext cx="3794018" cy="2847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5917" y="6341391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FBM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65" y="555173"/>
            <a:ext cx="7602659" cy="1750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920807" y="2323181"/>
            <a:ext cx="0" cy="660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26261" y="2323182"/>
            <a:ext cx="0" cy="2430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1728" y="2323181"/>
            <a:ext cx="0" cy="24304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6712" y="3114737"/>
            <a:ext cx="2775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Shouldn’t L</a:t>
            </a:r>
            <a:r>
              <a:rPr lang="en-US" baseline="-25000" dirty="0" smtClean="0"/>
              <a:t>m</a:t>
            </a:r>
            <a:r>
              <a:rPr lang="en-US" dirty="0" smtClean="0"/>
              <a:t> be more</a:t>
            </a:r>
          </a:p>
          <a:p>
            <a:r>
              <a:rPr lang="en-US" dirty="0" smtClean="0"/>
              <a:t>related to </a:t>
            </a:r>
            <a:r>
              <a:rPr lang="en-US" dirty="0" err="1" smtClean="0"/>
              <a:t>fibre</a:t>
            </a:r>
            <a:r>
              <a:rPr lang="en-US" dirty="0" smtClean="0"/>
              <a:t> stretch</a:t>
            </a:r>
          </a:p>
          <a:p>
            <a:r>
              <a:rPr lang="en-US" dirty="0" smtClean="0"/>
              <a:t>and less to mushroom size?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657" y="4914602"/>
            <a:ext cx="340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would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c</a:t>
            </a:r>
            <a:r>
              <a:rPr lang="en-US" dirty="0" smtClean="0"/>
              <a:t> depend on preload?</a:t>
            </a:r>
          </a:p>
          <a:p>
            <a:endParaRPr lang="en-US" dirty="0"/>
          </a:p>
          <a:p>
            <a:r>
              <a:rPr lang="en-US" dirty="0" smtClean="0"/>
              <a:t>How is it obtained?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421" y="2637642"/>
            <a:ext cx="141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area!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89250" y="1980980"/>
            <a:ext cx="1452354" cy="615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302" y="2983883"/>
            <a:ext cx="17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density?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1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3379C3D-9E4D-28CE-CAA0-91C465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8" y="352535"/>
            <a:ext cx="8326293" cy="63341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Suction</a:t>
            </a:r>
            <a:r>
              <a:rPr lang="nl-NL" dirty="0"/>
              <a:t> cup </a:t>
            </a:r>
            <a:r>
              <a:rPr lang="nl-NL" dirty="0" err="1"/>
              <a:t>detachment</a:t>
            </a:r>
            <a:r>
              <a:rPr lang="nl-NL" dirty="0"/>
              <a:t> events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FC7A5F-FA19-818E-A3DC-826FDF95B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" t="6353" r="1239" b="1231"/>
          <a:stretch/>
        </p:blipFill>
        <p:spPr>
          <a:xfrm>
            <a:off x="1801628" y="1332913"/>
            <a:ext cx="5276850" cy="3952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EB5ABA-7A47-8A99-C371-3CD25C4F6F60}"/>
              </a:ext>
            </a:extLst>
          </p:cNvPr>
          <p:cNvSpPr txBox="1"/>
          <p:nvPr/>
        </p:nvSpPr>
        <p:spPr>
          <a:xfrm>
            <a:off x="3051846" y="2774711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ln w="3175">
                  <a:noFill/>
                </a:ln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33DA7A-B365-58E9-E0E1-5C53B56E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27" y="1441678"/>
            <a:ext cx="2612108" cy="1974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31F87E-2771-577A-1C40-3AEE430D97AC}"/>
              </a:ext>
            </a:extLst>
          </p:cNvPr>
          <p:cNvSpPr/>
          <p:nvPr/>
        </p:nvSpPr>
        <p:spPr>
          <a:xfrm>
            <a:off x="4317001" y="1441678"/>
            <a:ext cx="2612108" cy="1961683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56D6B0-E8FC-7328-F500-A3106082EF2B}"/>
              </a:ext>
            </a:extLst>
          </p:cNvPr>
          <p:cNvSpPr/>
          <p:nvPr/>
        </p:nvSpPr>
        <p:spPr>
          <a:xfrm>
            <a:off x="4317001" y="4468180"/>
            <a:ext cx="595257" cy="400110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4DB2C62-4936-0C5D-FDCB-88C5FD272B7F}"/>
              </a:ext>
            </a:extLst>
          </p:cNvPr>
          <p:cNvCxnSpPr>
            <a:cxnSpLocks/>
          </p:cNvCxnSpPr>
          <p:nvPr/>
        </p:nvCxnSpPr>
        <p:spPr>
          <a:xfrm flipV="1">
            <a:off x="4317001" y="3415887"/>
            <a:ext cx="12526" cy="105229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E138C8-5435-4E99-CBC0-85DFC3A71DA7}"/>
              </a:ext>
            </a:extLst>
          </p:cNvPr>
          <p:cNvCxnSpPr>
            <a:cxnSpLocks/>
          </p:cNvCxnSpPr>
          <p:nvPr/>
        </p:nvCxnSpPr>
        <p:spPr>
          <a:xfrm flipV="1">
            <a:off x="4895286" y="3466789"/>
            <a:ext cx="1895876" cy="101232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CA217F-F29F-4E46-4D45-1ECD9F71C615}"/>
              </a:ext>
            </a:extLst>
          </p:cNvPr>
          <p:cNvSpPr txBox="1"/>
          <p:nvPr/>
        </p:nvSpPr>
        <p:spPr>
          <a:xfrm>
            <a:off x="4361124" y="1475444"/>
            <a:ext cx="36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ln w="3175">
                  <a:noFill/>
                </a:ln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DA2DDD4-2237-9A24-4E4F-77D8AB7FD23B}"/>
              </a:ext>
            </a:extLst>
          </p:cNvPr>
          <p:cNvCxnSpPr>
            <a:cxnSpLocks/>
          </p:cNvCxnSpPr>
          <p:nvPr/>
        </p:nvCxnSpPr>
        <p:spPr>
          <a:xfrm>
            <a:off x="5529556" y="2710852"/>
            <a:ext cx="0" cy="593837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5589C74-3810-929C-0331-790F027EC4E2}"/>
              </a:ext>
            </a:extLst>
          </p:cNvPr>
          <p:cNvCxnSpPr>
            <a:cxnSpLocks/>
          </p:cNvCxnSpPr>
          <p:nvPr/>
        </p:nvCxnSpPr>
        <p:spPr>
          <a:xfrm>
            <a:off x="5158081" y="2866481"/>
            <a:ext cx="0" cy="488961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3016B8C-3AD0-9BCE-E4D1-6D74A126C264}"/>
              </a:ext>
            </a:extLst>
          </p:cNvPr>
          <p:cNvCxnSpPr>
            <a:cxnSpLocks/>
          </p:cNvCxnSpPr>
          <p:nvPr/>
        </p:nvCxnSpPr>
        <p:spPr>
          <a:xfrm>
            <a:off x="4866711" y="2904580"/>
            <a:ext cx="0" cy="400109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B6B3EEB-BE22-6092-BC04-3D1803065610}"/>
              </a:ext>
            </a:extLst>
          </p:cNvPr>
          <p:cNvCxnSpPr>
            <a:cxnSpLocks/>
          </p:cNvCxnSpPr>
          <p:nvPr/>
        </p:nvCxnSpPr>
        <p:spPr>
          <a:xfrm>
            <a:off x="4522757" y="2752138"/>
            <a:ext cx="0" cy="276297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037B1F0-8D2E-31B8-EC7B-5D97218D7C18}"/>
              </a:ext>
            </a:extLst>
          </p:cNvPr>
          <p:cNvCxnSpPr>
            <a:cxnSpLocks/>
          </p:cNvCxnSpPr>
          <p:nvPr/>
        </p:nvCxnSpPr>
        <p:spPr>
          <a:xfrm>
            <a:off x="6188578" y="2113963"/>
            <a:ext cx="0" cy="412744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A10815A-D0C3-A85C-6DFB-766B7CBF0CFD}"/>
              </a:ext>
            </a:extLst>
          </p:cNvPr>
          <p:cNvCxnSpPr>
            <a:cxnSpLocks/>
          </p:cNvCxnSpPr>
          <p:nvPr/>
        </p:nvCxnSpPr>
        <p:spPr>
          <a:xfrm>
            <a:off x="6558999" y="1551988"/>
            <a:ext cx="0" cy="574385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B988C67-97A8-C961-FB52-9CE573602E8D}"/>
              </a:ext>
            </a:extLst>
          </p:cNvPr>
          <p:cNvCxnSpPr>
            <a:cxnSpLocks/>
          </p:cNvCxnSpPr>
          <p:nvPr/>
        </p:nvCxnSpPr>
        <p:spPr>
          <a:xfrm>
            <a:off x="6453170" y="2018713"/>
            <a:ext cx="0" cy="301622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6D67D1F-4352-5E75-E34D-059710D1462C}"/>
              </a:ext>
            </a:extLst>
          </p:cNvPr>
          <p:cNvCxnSpPr>
            <a:cxnSpLocks/>
          </p:cNvCxnSpPr>
          <p:nvPr/>
        </p:nvCxnSpPr>
        <p:spPr>
          <a:xfrm>
            <a:off x="5775841" y="2526707"/>
            <a:ext cx="0" cy="438150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62B0733-4C91-2034-ACD8-B524657BE3E0}"/>
              </a:ext>
            </a:extLst>
          </p:cNvPr>
          <p:cNvCxnSpPr>
            <a:cxnSpLocks/>
          </p:cNvCxnSpPr>
          <p:nvPr/>
        </p:nvCxnSpPr>
        <p:spPr>
          <a:xfrm>
            <a:off x="5917662" y="2374894"/>
            <a:ext cx="0" cy="328025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B4C7CB3-73AB-8D0B-0021-1BA1628BE1EF}"/>
              </a:ext>
            </a:extLst>
          </p:cNvPr>
          <p:cNvCxnSpPr>
            <a:cxnSpLocks/>
          </p:cNvCxnSpPr>
          <p:nvPr/>
        </p:nvCxnSpPr>
        <p:spPr>
          <a:xfrm>
            <a:off x="6030908" y="2255412"/>
            <a:ext cx="0" cy="328025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C9363BC-C638-DFAE-59A0-7E1E360C9EA9}"/>
              </a:ext>
            </a:extLst>
          </p:cNvPr>
          <p:cNvCxnSpPr>
            <a:cxnSpLocks/>
          </p:cNvCxnSpPr>
          <p:nvPr/>
        </p:nvCxnSpPr>
        <p:spPr>
          <a:xfrm>
            <a:off x="6813554" y="1494494"/>
            <a:ext cx="0" cy="258961"/>
          </a:xfrm>
          <a:prstGeom prst="straightConnector1">
            <a:avLst/>
          </a:prstGeom>
          <a:ln w="28575">
            <a:solidFill>
              <a:srgbClr val="FF3399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56980"/>
          <a:stretch/>
        </p:blipFill>
        <p:spPr>
          <a:xfrm>
            <a:off x="664414" y="5954898"/>
            <a:ext cx="7602659" cy="752941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866711" y="5954898"/>
            <a:ext cx="985449" cy="6778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912258" y="5952751"/>
            <a:ext cx="903008" cy="6778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4403" y="577023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2C9213D-3CD6-912D-373F-D0E96533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73" y="205948"/>
            <a:ext cx="4452107" cy="6334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Suction cups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A8F6FD-2A86-1B67-EC9B-B90FC35E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4" y="1668927"/>
            <a:ext cx="3613512" cy="2729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7973477-856E-A14E-DD3C-0A0DC429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68" y="1668926"/>
            <a:ext cx="3614645" cy="28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BFDC161-79F2-583D-640F-144D73FE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3" y="247431"/>
            <a:ext cx="5291978" cy="63341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Detachment</a:t>
            </a:r>
            <a:r>
              <a:rPr lang="nl-NL" dirty="0"/>
              <a:t> order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1D2727D-3D02-09BB-B98A-E0C45C4D2B65}"/>
              </a:ext>
            </a:extLst>
          </p:cNvPr>
          <p:cNvGrpSpPr/>
          <p:nvPr/>
        </p:nvGrpSpPr>
        <p:grpSpPr>
          <a:xfrm>
            <a:off x="425708" y="2069267"/>
            <a:ext cx="6164607" cy="3665440"/>
            <a:chOff x="2614722" y="1242054"/>
            <a:chExt cx="6697013" cy="3982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0F6131A-1F0B-FB9D-CCE6-6A4B9783AFDB}"/>
                </a:ext>
              </a:extLst>
            </p:cNvPr>
            <p:cNvSpPr/>
            <p:nvPr/>
          </p:nvSpPr>
          <p:spPr>
            <a:xfrm rot="5400000" flipV="1">
              <a:off x="3972226" y="-115449"/>
              <a:ext cx="3982005" cy="669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CA62A16-9049-ECED-3C38-8B7689E59A70}"/>
                </a:ext>
              </a:extLst>
            </p:cNvPr>
            <p:cNvGrpSpPr/>
            <p:nvPr/>
          </p:nvGrpSpPr>
          <p:grpSpPr>
            <a:xfrm>
              <a:off x="2614722" y="1242054"/>
              <a:ext cx="6697010" cy="3982006"/>
              <a:chOff x="2614722" y="1242054"/>
              <a:chExt cx="6697010" cy="39820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4B273CA0-59D7-5A3E-4149-9B249D453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3362" y="1875293"/>
                <a:ext cx="1038370" cy="228631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1CF1A8B8-6F1B-83BB-3084-8D81BCB2F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4722" y="1242054"/>
                <a:ext cx="5658640" cy="39820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5521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53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Suction cup detachment events</vt:lpstr>
      <vt:lpstr>Suction cups</vt:lpstr>
      <vt:lpstr>Detachment order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Hilbert</dc:creator>
  <cp:lastModifiedBy>Hilbert</cp:lastModifiedBy>
  <cp:revision>8</cp:revision>
  <dcterms:created xsi:type="dcterms:W3CDTF">2022-07-29T07:42:20Z</dcterms:created>
  <dcterms:modified xsi:type="dcterms:W3CDTF">2022-08-02T12:29:29Z</dcterms:modified>
</cp:coreProperties>
</file>