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E208-D483-154C-9E9A-E36B72AC972B}" type="datetimeFigureOut">
              <a:rPr lang="en-US" smtClean="0"/>
              <a:t>05/08/22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C37-63C6-6945-9E75-6F4CC6EAD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1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E208-D483-154C-9E9A-E36B72AC972B}" type="datetimeFigureOut">
              <a:rPr lang="en-US" smtClean="0"/>
              <a:t>05/08/22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C37-63C6-6945-9E75-6F4CC6EAD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8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E208-D483-154C-9E9A-E36B72AC972B}" type="datetimeFigureOut">
              <a:rPr lang="en-US" smtClean="0"/>
              <a:t>05/08/22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C37-63C6-6945-9E75-6F4CC6EAD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0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E208-D483-154C-9E9A-E36B72AC972B}" type="datetimeFigureOut">
              <a:rPr lang="en-US" smtClean="0"/>
              <a:t>05/08/22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C37-63C6-6945-9E75-6F4CC6EAD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E208-D483-154C-9E9A-E36B72AC972B}" type="datetimeFigureOut">
              <a:rPr lang="en-US" smtClean="0"/>
              <a:t>05/08/22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C37-63C6-6945-9E75-6F4CC6EAD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E208-D483-154C-9E9A-E36B72AC972B}" type="datetimeFigureOut">
              <a:rPr lang="en-US" smtClean="0"/>
              <a:t>05/08/22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C37-63C6-6945-9E75-6F4CC6EAD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E208-D483-154C-9E9A-E36B72AC972B}" type="datetimeFigureOut">
              <a:rPr lang="en-US" smtClean="0"/>
              <a:t>05/08/22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C37-63C6-6945-9E75-6F4CC6EAD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E208-D483-154C-9E9A-E36B72AC972B}" type="datetimeFigureOut">
              <a:rPr lang="en-US" smtClean="0"/>
              <a:t>05/08/22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C37-63C6-6945-9E75-6F4CC6EAD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4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E208-D483-154C-9E9A-E36B72AC972B}" type="datetimeFigureOut">
              <a:rPr lang="en-US" smtClean="0"/>
              <a:t>05/08/22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C37-63C6-6945-9E75-6F4CC6EAD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5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E208-D483-154C-9E9A-E36B72AC972B}" type="datetimeFigureOut">
              <a:rPr lang="en-US" smtClean="0"/>
              <a:t>05/08/22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C37-63C6-6945-9E75-6F4CC6EAD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2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E208-D483-154C-9E9A-E36B72AC972B}" type="datetimeFigureOut">
              <a:rPr lang="en-US" smtClean="0"/>
              <a:t>05/08/22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C37-63C6-6945-9E75-6F4CC6EAD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0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FE208-D483-154C-9E9A-E36B72AC972B}" type="datetimeFigureOut">
              <a:rPr lang="en-US" smtClean="0"/>
              <a:t>05/08/22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1C37-63C6-6945-9E75-6F4CC6EAD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8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2sigm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4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gma_deex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7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Fixing the stray curves</a:t>
            </a:r>
          </a:p>
          <a:p>
            <a:r>
              <a:rPr lang="en-US" dirty="0" smtClean="0"/>
              <a:t>Two other densities</a:t>
            </a:r>
          </a:p>
          <a:p>
            <a:r>
              <a:rPr lang="en-US" dirty="0" err="1" smtClean="0"/>
              <a:t>Maaike</a:t>
            </a:r>
            <a:r>
              <a:rPr lang="en-US" dirty="0" smtClean="0"/>
              <a:t> data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92" y="691754"/>
            <a:ext cx="123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week: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3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Hilbert</dc:creator>
  <cp:lastModifiedBy>Hilbert</cp:lastModifiedBy>
  <cp:revision>2</cp:revision>
  <dcterms:created xsi:type="dcterms:W3CDTF">2022-08-05T08:07:00Z</dcterms:created>
  <dcterms:modified xsi:type="dcterms:W3CDTF">2022-08-05T08:10:25Z</dcterms:modified>
</cp:coreProperties>
</file>