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58" autoAdjust="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23359-DF20-6148-9F16-16451A5E968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51039-3E0A-8F49-8ADE-626E0BF1E2D2}">
      <dgm:prSet phldrT="[Text]"/>
      <dgm:spPr/>
      <dgm:t>
        <a:bodyPr/>
        <a:lstStyle/>
        <a:p>
          <a:r>
            <a:rPr lang="en-US" altLang="zh-TW" dirty="0" smtClean="0"/>
            <a:t>1</a:t>
          </a:r>
          <a:r>
            <a:rPr lang="zh-CN" altLang="en-US" dirty="0" smtClean="0"/>
            <a:t> </a:t>
          </a:r>
          <a:r>
            <a:rPr lang="zh-TW" altLang="en-US" dirty="0" smtClean="0"/>
            <a:t>这个</a:t>
          </a:r>
          <a:r>
            <a:rPr lang="en-US" altLang="zh-TW" dirty="0" smtClean="0"/>
            <a:t>bug</a:t>
          </a:r>
          <a:r>
            <a:rPr lang="zh-TW" altLang="en-US" dirty="0" smtClean="0"/>
            <a:t>的原因是什么？</a:t>
          </a:r>
          <a:endParaRPr lang="en-US" dirty="0"/>
        </a:p>
      </dgm:t>
    </dgm:pt>
    <dgm:pt modelId="{4905907D-7120-D049-AE49-24250AD2FA5D}" type="parTrans" cxnId="{9F820526-BE04-1743-9A06-6A12ACC4A903}">
      <dgm:prSet/>
      <dgm:spPr/>
      <dgm:t>
        <a:bodyPr/>
        <a:lstStyle/>
        <a:p>
          <a:endParaRPr lang="en-US"/>
        </a:p>
      </dgm:t>
    </dgm:pt>
    <dgm:pt modelId="{2A8B6D0A-D6D8-1045-9B33-0B6D47BD75B8}" type="sibTrans" cxnId="{9F820526-BE04-1743-9A06-6A12ACC4A903}">
      <dgm:prSet/>
      <dgm:spPr/>
      <dgm:t>
        <a:bodyPr/>
        <a:lstStyle/>
        <a:p>
          <a:endParaRPr lang="en-US"/>
        </a:p>
      </dgm:t>
    </dgm:pt>
    <dgm:pt modelId="{30B76B31-6EFB-BC43-9AB7-91403D518D9A}">
      <dgm:prSet phldrT="[Text]"/>
      <dgm:spPr/>
      <dgm:t>
        <a:bodyPr/>
        <a:lstStyle/>
        <a:p>
          <a:r>
            <a:rPr lang="en-US" altLang="zh-TW" dirty="0" smtClean="0"/>
            <a:t>2</a:t>
          </a:r>
          <a:r>
            <a:rPr lang="zh-CN" altLang="en-US" dirty="0" smtClean="0"/>
            <a:t> </a:t>
          </a:r>
          <a:r>
            <a:rPr lang="zh-TW" altLang="en-US" dirty="0" smtClean="0"/>
            <a:t>我觉得是个空指针</a:t>
          </a:r>
          <a:endParaRPr lang="en-US" dirty="0"/>
        </a:p>
      </dgm:t>
    </dgm:pt>
    <dgm:pt modelId="{30689E8B-CB7D-EF42-B854-8F3F4A9B28A3}" type="parTrans" cxnId="{9DFAE1AD-7257-D54A-A574-507A851F208C}">
      <dgm:prSet/>
      <dgm:spPr/>
      <dgm:t>
        <a:bodyPr/>
        <a:lstStyle/>
        <a:p>
          <a:endParaRPr lang="en-US"/>
        </a:p>
      </dgm:t>
    </dgm:pt>
    <dgm:pt modelId="{634F8481-2C89-8B4F-9D84-E18C7122D270}" type="sibTrans" cxnId="{9DFAE1AD-7257-D54A-A574-507A851F208C}">
      <dgm:prSet/>
      <dgm:spPr/>
      <dgm:t>
        <a:bodyPr/>
        <a:lstStyle/>
        <a:p>
          <a:endParaRPr lang="en-US"/>
        </a:p>
      </dgm:t>
    </dgm:pt>
    <dgm:pt modelId="{C47D5317-69F2-8844-9AA0-470F4EBBDA25}">
      <dgm:prSet phldrT="[Text]"/>
      <dgm:spPr/>
      <dgm:t>
        <a:bodyPr/>
        <a:lstStyle/>
        <a:p>
          <a:r>
            <a:rPr lang="en-US" altLang="zh-TW" dirty="0" smtClean="0"/>
            <a:t>3</a:t>
          </a:r>
          <a:r>
            <a:rPr lang="zh-CN" altLang="en-US" dirty="0" smtClean="0"/>
            <a:t> </a:t>
          </a:r>
          <a:r>
            <a:rPr lang="zh-TW" altLang="en-US" dirty="0" smtClean="0"/>
            <a:t>不，我查过了</a:t>
          </a:r>
          <a:endParaRPr lang="en-US" dirty="0"/>
        </a:p>
      </dgm:t>
    </dgm:pt>
    <dgm:pt modelId="{0F296C59-C070-5448-B9E8-C1CE8D8C0ECE}" type="parTrans" cxnId="{5E44D9A2-0646-D745-AA7E-D9864C3B0C8F}">
      <dgm:prSet/>
      <dgm:spPr/>
      <dgm:t>
        <a:bodyPr/>
        <a:lstStyle/>
        <a:p>
          <a:endParaRPr lang="en-US"/>
        </a:p>
      </dgm:t>
    </dgm:pt>
    <dgm:pt modelId="{68A33DFB-3FF8-7249-996C-2F64342C9A3F}" type="sibTrans" cxnId="{5E44D9A2-0646-D745-AA7E-D9864C3B0C8F}">
      <dgm:prSet/>
      <dgm:spPr/>
      <dgm:t>
        <a:bodyPr/>
        <a:lstStyle/>
        <a:p>
          <a:endParaRPr lang="en-US"/>
        </a:p>
      </dgm:t>
    </dgm:pt>
    <dgm:pt modelId="{7383D538-5C4E-7D4C-B9AB-E2BC478FC8C6}">
      <dgm:prSet phldrT="[Text]"/>
      <dgm:spPr/>
      <dgm:t>
        <a:bodyPr/>
        <a:lstStyle/>
        <a:p>
          <a:r>
            <a:rPr lang="en-US" altLang="zh-TW" dirty="0" smtClean="0"/>
            <a:t>4</a:t>
          </a:r>
          <a:r>
            <a:rPr lang="zh-CN" altLang="en-US" dirty="0" smtClean="0"/>
            <a:t> </a:t>
          </a:r>
          <a:r>
            <a:rPr lang="zh-TW" altLang="en-US" dirty="0" smtClean="0"/>
            <a:t>我们需要检查无效</a:t>
          </a:r>
          <a:r>
            <a:rPr lang="zh-CN" altLang="en-US" dirty="0" smtClean="0"/>
            <a:t>输入</a:t>
          </a:r>
          <a:endParaRPr lang="en-US" dirty="0"/>
        </a:p>
      </dgm:t>
    </dgm:pt>
    <dgm:pt modelId="{24D8ED7A-D96A-534C-9ADA-EECDB974ABEF}" type="parTrans" cxnId="{846005D6-3C28-B24E-8A09-DEDBC361F7B0}">
      <dgm:prSet/>
      <dgm:spPr/>
      <dgm:t>
        <a:bodyPr/>
        <a:lstStyle/>
        <a:p>
          <a:endParaRPr lang="en-US"/>
        </a:p>
      </dgm:t>
    </dgm:pt>
    <dgm:pt modelId="{B59D7656-C9AB-8F4A-B1FA-D06D359F805F}" type="sibTrans" cxnId="{846005D6-3C28-B24E-8A09-DEDBC361F7B0}">
      <dgm:prSet/>
      <dgm:spPr/>
      <dgm:t>
        <a:bodyPr/>
        <a:lstStyle/>
        <a:p>
          <a:endParaRPr lang="en-US"/>
        </a:p>
      </dgm:t>
    </dgm:pt>
    <dgm:pt modelId="{AD01316F-01A4-FD4A-8E38-4641EF0270D8}">
      <dgm:prSet phldrT="[Text]"/>
      <dgm:spPr/>
      <dgm:t>
        <a:bodyPr/>
        <a:lstStyle/>
        <a:p>
          <a:r>
            <a:rPr lang="en-US" altLang="zh-TW" dirty="0" smtClean="0"/>
            <a:t>7</a:t>
          </a:r>
          <a:r>
            <a:rPr lang="zh-CN" altLang="en-US" dirty="0" smtClean="0"/>
            <a:t> </a:t>
          </a:r>
          <a:r>
            <a:rPr lang="zh-TW" altLang="en-US" dirty="0" smtClean="0"/>
            <a:t>搞定了</a:t>
          </a:r>
          <a:endParaRPr lang="en-US" dirty="0"/>
        </a:p>
      </dgm:t>
    </dgm:pt>
    <dgm:pt modelId="{1355A86E-A942-554B-AD4F-67DF84B5587F}" type="parTrans" cxnId="{CEB4DC2C-D11D-7A41-9C35-A28E04379B96}">
      <dgm:prSet/>
      <dgm:spPr/>
      <dgm:t>
        <a:bodyPr/>
        <a:lstStyle/>
        <a:p>
          <a:endParaRPr lang="en-US"/>
        </a:p>
      </dgm:t>
    </dgm:pt>
    <dgm:pt modelId="{1A398AC9-30B1-0943-833B-6598AA6D51FB}" type="sibTrans" cxnId="{CEB4DC2C-D11D-7A41-9C35-A28E04379B96}">
      <dgm:prSet/>
      <dgm:spPr/>
      <dgm:t>
        <a:bodyPr/>
        <a:lstStyle/>
        <a:p>
          <a:endParaRPr lang="en-US"/>
        </a:p>
      </dgm:t>
    </dgm:pt>
    <dgm:pt modelId="{7B79920F-868B-3749-8DDF-1DE076439B7F}">
      <dgm:prSet phldrT="[Text]"/>
      <dgm:spPr/>
      <dgm:t>
        <a:bodyPr/>
        <a:lstStyle/>
        <a:p>
          <a:r>
            <a:rPr lang="en-US" altLang="zh-TW" dirty="0" smtClean="0"/>
            <a:t>5</a:t>
          </a:r>
          <a:r>
            <a:rPr lang="zh-CN" altLang="en-US" dirty="0" smtClean="0"/>
            <a:t> </a:t>
          </a:r>
          <a:r>
            <a:rPr lang="zh-TW" altLang="en-US" dirty="0" smtClean="0"/>
            <a:t>是的，那是个问题</a:t>
          </a:r>
          <a:endParaRPr lang="en-US" dirty="0"/>
        </a:p>
      </dgm:t>
    </dgm:pt>
    <dgm:pt modelId="{C81EAFA3-E8B9-3549-9B1F-7AD5AF58C69A}" type="parTrans" cxnId="{7E59713D-0CE8-2449-89C2-A3F05B9FCAF7}">
      <dgm:prSet/>
      <dgm:spPr/>
      <dgm:t>
        <a:bodyPr/>
        <a:lstStyle/>
        <a:p>
          <a:endParaRPr lang="en-US"/>
        </a:p>
      </dgm:t>
    </dgm:pt>
    <dgm:pt modelId="{BF5E10D1-3D15-4A4D-A73F-8FC4BA4D6CB1}" type="sibTrans" cxnId="{7E59713D-0CE8-2449-89C2-A3F05B9FCAF7}">
      <dgm:prSet/>
      <dgm:spPr/>
      <dgm:t>
        <a:bodyPr/>
        <a:lstStyle/>
        <a:p>
          <a:endParaRPr lang="en-US"/>
        </a:p>
      </dgm:t>
    </dgm:pt>
    <dgm:pt modelId="{5D3383DA-DDB1-D043-81B7-37875EC06784}">
      <dgm:prSet phldrT="[Text]"/>
      <dgm:spPr/>
      <dgm:t>
        <a:bodyPr/>
        <a:lstStyle/>
        <a:p>
          <a:r>
            <a:rPr lang="en-US" altLang="zh-CHT" dirty="0" smtClean="0"/>
            <a:t>6</a:t>
          </a:r>
          <a:r>
            <a:rPr lang="zh-CN" altLang="en-US" dirty="0" smtClean="0"/>
            <a:t> </a:t>
          </a:r>
          <a:r>
            <a:rPr lang="zh-CHT" altLang="en-US" dirty="0" smtClean="0"/>
            <a:t>好，查一下吧</a:t>
          </a:r>
          <a:endParaRPr lang="en-US" dirty="0"/>
        </a:p>
      </dgm:t>
    </dgm:pt>
    <dgm:pt modelId="{E76D40B2-3743-6A46-A5A9-055D024C1606}" type="parTrans" cxnId="{ABBF5FC5-02EA-214C-98D3-875729857B74}">
      <dgm:prSet/>
      <dgm:spPr/>
      <dgm:t>
        <a:bodyPr/>
        <a:lstStyle/>
        <a:p>
          <a:endParaRPr lang="en-US"/>
        </a:p>
      </dgm:t>
    </dgm:pt>
    <dgm:pt modelId="{18E439EB-3B8A-414D-8F1F-9EE81FF15DA3}" type="sibTrans" cxnId="{ABBF5FC5-02EA-214C-98D3-875729857B74}">
      <dgm:prSet/>
      <dgm:spPr/>
      <dgm:t>
        <a:bodyPr/>
        <a:lstStyle/>
        <a:p>
          <a:endParaRPr lang="en-US"/>
        </a:p>
      </dgm:t>
    </dgm:pt>
    <dgm:pt modelId="{6CD89A1D-75CA-544E-9495-7789D6CD0472}" type="pres">
      <dgm:prSet presAssocID="{05E23359-DF20-6148-9F16-16451A5E96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973748-2005-4E4F-B3B6-20749FE4010D}" type="pres">
      <dgm:prSet presAssocID="{CB451039-3E0A-8F49-8ADE-626E0BF1E2D2}" presName="hierRoot1" presStyleCnt="0"/>
      <dgm:spPr/>
    </dgm:pt>
    <dgm:pt modelId="{C1112D4F-D29A-D541-BA47-1641589F37E0}" type="pres">
      <dgm:prSet presAssocID="{CB451039-3E0A-8F49-8ADE-626E0BF1E2D2}" presName="composite" presStyleCnt="0"/>
      <dgm:spPr/>
    </dgm:pt>
    <dgm:pt modelId="{53D8BE2B-F141-7247-AC88-52C5C9C295BB}" type="pres">
      <dgm:prSet presAssocID="{CB451039-3E0A-8F49-8ADE-626E0BF1E2D2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A82BF698-931B-EC40-B3A0-EC9BD2BCD666}" type="pres">
      <dgm:prSet presAssocID="{CB451039-3E0A-8F49-8ADE-626E0BF1E2D2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3E3E10-7CA8-6941-8BF3-D68A13D429B1}" type="pres">
      <dgm:prSet presAssocID="{CB451039-3E0A-8F49-8ADE-626E0BF1E2D2}" presName="hierChild2" presStyleCnt="0"/>
      <dgm:spPr/>
    </dgm:pt>
    <dgm:pt modelId="{01AA0B78-580F-E340-8F42-0469692A5311}" type="pres">
      <dgm:prSet presAssocID="{30689E8B-CB7D-EF42-B854-8F3F4A9B28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769B8F0-955E-1041-945C-352E7C6C6029}" type="pres">
      <dgm:prSet presAssocID="{30B76B31-6EFB-BC43-9AB7-91403D518D9A}" presName="hierRoot2" presStyleCnt="0"/>
      <dgm:spPr/>
    </dgm:pt>
    <dgm:pt modelId="{36859DB0-6331-9C45-A80E-7CD3F2F77495}" type="pres">
      <dgm:prSet presAssocID="{30B76B31-6EFB-BC43-9AB7-91403D518D9A}" presName="composite2" presStyleCnt="0"/>
      <dgm:spPr/>
    </dgm:pt>
    <dgm:pt modelId="{CA401A66-D0BC-C844-AFFB-EAA5943D1D85}" type="pres">
      <dgm:prSet presAssocID="{30B76B31-6EFB-BC43-9AB7-91403D518D9A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BA67E006-E15E-8D4F-8427-80110FC28DE5}" type="pres">
      <dgm:prSet presAssocID="{30B76B31-6EFB-BC43-9AB7-91403D518D9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25525C-5E8D-F848-A003-155A2670D37C}" type="pres">
      <dgm:prSet presAssocID="{30B76B31-6EFB-BC43-9AB7-91403D518D9A}" presName="hierChild3" presStyleCnt="0"/>
      <dgm:spPr/>
    </dgm:pt>
    <dgm:pt modelId="{96E32184-B13E-C646-9AB4-25877978648A}" type="pres">
      <dgm:prSet presAssocID="{0F296C59-C070-5448-B9E8-C1CE8D8C0ECE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33B2988-76AF-A74C-A157-9931C7683434}" type="pres">
      <dgm:prSet presAssocID="{C47D5317-69F2-8844-9AA0-470F4EBBDA25}" presName="hierRoot3" presStyleCnt="0"/>
      <dgm:spPr/>
    </dgm:pt>
    <dgm:pt modelId="{191C7C1B-7077-CA42-9505-80D8B8FFD826}" type="pres">
      <dgm:prSet presAssocID="{C47D5317-69F2-8844-9AA0-470F4EBBDA25}" presName="composite3" presStyleCnt="0"/>
      <dgm:spPr/>
    </dgm:pt>
    <dgm:pt modelId="{E3617952-8A7F-344B-AA87-558BC82AD0CB}" type="pres">
      <dgm:prSet presAssocID="{C47D5317-69F2-8844-9AA0-470F4EBBDA25}" presName="image3" presStyleLbl="node3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CFFC70F9-E546-5B44-95AC-059C0007C155}" type="pres">
      <dgm:prSet presAssocID="{C47D5317-69F2-8844-9AA0-470F4EBBDA25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9F5096-4B9B-6743-93EB-1AC402A34142}" type="pres">
      <dgm:prSet presAssocID="{C47D5317-69F2-8844-9AA0-470F4EBBDA25}" presName="hierChild4" presStyleCnt="0"/>
      <dgm:spPr/>
    </dgm:pt>
    <dgm:pt modelId="{C583AC89-62B7-1448-9B11-F383427A5FA8}" type="pres">
      <dgm:prSet presAssocID="{24D8ED7A-D96A-534C-9ADA-EECDB974ABE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CFBAFCC-9E21-AE47-8972-E37544DEA8D2}" type="pres">
      <dgm:prSet presAssocID="{7383D538-5C4E-7D4C-B9AB-E2BC478FC8C6}" presName="hierRoot2" presStyleCnt="0"/>
      <dgm:spPr/>
    </dgm:pt>
    <dgm:pt modelId="{0F59D0CD-1FC2-C34B-B799-01BB46A72209}" type="pres">
      <dgm:prSet presAssocID="{7383D538-5C4E-7D4C-B9AB-E2BC478FC8C6}" presName="composite2" presStyleCnt="0"/>
      <dgm:spPr/>
    </dgm:pt>
    <dgm:pt modelId="{7B400252-64D8-8343-AF72-F7C1D7CEE46C}" type="pres">
      <dgm:prSet presAssocID="{7383D538-5C4E-7D4C-B9AB-E2BC478FC8C6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F647FCF6-4EF0-5F4E-9B32-A440D80ABDDD}" type="pres">
      <dgm:prSet presAssocID="{7383D538-5C4E-7D4C-B9AB-E2BC478FC8C6}" presName="text2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1E5B8-4C9C-0C4F-9A4F-5EE42F3BDA6B}" type="pres">
      <dgm:prSet presAssocID="{7383D538-5C4E-7D4C-B9AB-E2BC478FC8C6}" presName="hierChild3" presStyleCnt="0"/>
      <dgm:spPr/>
    </dgm:pt>
    <dgm:pt modelId="{959D5C19-E838-2B4F-AE1D-A65912D581E3}" type="pres">
      <dgm:prSet presAssocID="{C81EAFA3-E8B9-3549-9B1F-7AD5AF58C69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F2E3DA6-8EC7-4C4C-A9EA-E7DE06E894D2}" type="pres">
      <dgm:prSet presAssocID="{7B79920F-868B-3749-8DDF-1DE076439B7F}" presName="hierRoot3" presStyleCnt="0"/>
      <dgm:spPr/>
    </dgm:pt>
    <dgm:pt modelId="{515CE4F9-7C85-9845-89DA-94201E771815}" type="pres">
      <dgm:prSet presAssocID="{7B79920F-868B-3749-8DDF-1DE076439B7F}" presName="composite3" presStyleCnt="0"/>
      <dgm:spPr/>
    </dgm:pt>
    <dgm:pt modelId="{5D585A59-85FC-EE49-9245-28774D9DFF41}" type="pres">
      <dgm:prSet presAssocID="{7B79920F-868B-3749-8DDF-1DE076439B7F}" presName="image3" presStyleLbl="node3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B3BCFA01-3028-8544-B626-C68A1675293D}" type="pres">
      <dgm:prSet presAssocID="{7B79920F-868B-3749-8DDF-1DE076439B7F}" presName="text3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ECF55-5D2C-9743-B5E4-084EC30F8B2B}" type="pres">
      <dgm:prSet presAssocID="{7B79920F-868B-3749-8DDF-1DE076439B7F}" presName="hierChild4" presStyleCnt="0"/>
      <dgm:spPr/>
    </dgm:pt>
    <dgm:pt modelId="{E83BEC71-936C-4661-8C3D-927958C294A9}" type="pres">
      <dgm:prSet presAssocID="{E76D40B2-3743-6A46-A5A9-055D024C1606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F7106CE1-D284-41FC-947E-2CCB6A60C4AE}" type="pres">
      <dgm:prSet presAssocID="{5D3383DA-DDB1-D043-81B7-37875EC06784}" presName="hierRoot3" presStyleCnt="0"/>
      <dgm:spPr/>
    </dgm:pt>
    <dgm:pt modelId="{9EB3F093-0A81-49B4-ACE4-A12AE810B392}" type="pres">
      <dgm:prSet presAssocID="{5D3383DA-DDB1-D043-81B7-37875EC06784}" presName="composite3" presStyleCnt="0"/>
      <dgm:spPr/>
    </dgm:pt>
    <dgm:pt modelId="{944D4778-F9C9-410A-92C6-7118C53F1977}" type="pres">
      <dgm:prSet presAssocID="{5D3383DA-DDB1-D043-81B7-37875EC06784}" presName="image3" presStyleLbl="node3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FBAE0450-856D-471E-8DE6-A7662E94AF1E}" type="pres">
      <dgm:prSet presAssocID="{5D3383DA-DDB1-D043-81B7-37875EC06784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2C43C5-1CFA-48DF-8584-AA42E3EAD7C0}" type="pres">
      <dgm:prSet presAssocID="{5D3383DA-DDB1-D043-81B7-37875EC06784}" presName="hierChild4" presStyleCnt="0"/>
      <dgm:spPr/>
    </dgm:pt>
    <dgm:pt modelId="{211FDC43-94FF-7D47-A61B-D02351A5FD73}" type="pres">
      <dgm:prSet presAssocID="{1355A86E-A942-554B-AD4F-67DF84B5587F}" presName="Name23" presStyleLbl="parChTrans1D4" presStyleIdx="0" presStyleCnt="1"/>
      <dgm:spPr/>
      <dgm:t>
        <a:bodyPr/>
        <a:lstStyle/>
        <a:p>
          <a:endParaRPr lang="en-US"/>
        </a:p>
      </dgm:t>
    </dgm:pt>
    <dgm:pt modelId="{7010FC8D-1DB9-334C-9D2C-787691717240}" type="pres">
      <dgm:prSet presAssocID="{AD01316F-01A4-FD4A-8E38-4641EF0270D8}" presName="hierRoot4" presStyleCnt="0"/>
      <dgm:spPr/>
    </dgm:pt>
    <dgm:pt modelId="{A349FB70-41CE-0F4B-9FB3-C05DC8B68CE7}" type="pres">
      <dgm:prSet presAssocID="{AD01316F-01A4-FD4A-8E38-4641EF0270D8}" presName="composite4" presStyleCnt="0"/>
      <dgm:spPr/>
    </dgm:pt>
    <dgm:pt modelId="{E5662754-5CB5-0A47-B261-4174FB2B3278}" type="pres">
      <dgm:prSet presAssocID="{AD01316F-01A4-FD4A-8E38-4641EF0270D8}" presName="image4" presStyleLbl="node4" presStyleIdx="0" presStyleCnt="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60EBCFBB-2C8F-8F44-BF5C-3520FCF0F63A}" type="pres">
      <dgm:prSet presAssocID="{AD01316F-01A4-FD4A-8E38-4641EF0270D8}" presName="text4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02E85-9BA3-B44F-A8B0-506B90E97F5C}" type="pres">
      <dgm:prSet presAssocID="{AD01316F-01A4-FD4A-8E38-4641EF0270D8}" presName="hierChild5" presStyleCnt="0"/>
      <dgm:spPr/>
    </dgm:pt>
  </dgm:ptLst>
  <dgm:cxnLst>
    <dgm:cxn modelId="{BF541CB2-8F10-4B09-B059-2193AA9E4DDE}" type="presOf" srcId="{5D3383DA-DDB1-D043-81B7-37875EC06784}" destId="{FBAE0450-856D-471E-8DE6-A7662E94AF1E}" srcOrd="0" destOrd="0" presId="urn:microsoft.com/office/officeart/2009/layout/CirclePictureHierarchy"/>
    <dgm:cxn modelId="{AEB1AAF6-869C-034A-8706-061F63BAD5F8}" type="presOf" srcId="{7383D538-5C4E-7D4C-B9AB-E2BC478FC8C6}" destId="{F647FCF6-4EF0-5F4E-9B32-A440D80ABDDD}" srcOrd="0" destOrd="0" presId="urn:microsoft.com/office/officeart/2009/layout/CirclePictureHierarchy"/>
    <dgm:cxn modelId="{ABBF5FC5-02EA-214C-98D3-875729857B74}" srcId="{7383D538-5C4E-7D4C-B9AB-E2BC478FC8C6}" destId="{5D3383DA-DDB1-D043-81B7-37875EC06784}" srcOrd="1" destOrd="0" parTransId="{E76D40B2-3743-6A46-A5A9-055D024C1606}" sibTransId="{18E439EB-3B8A-414D-8F1F-9EE81FF15DA3}"/>
    <dgm:cxn modelId="{3E0CCE0B-E6F9-2A4C-BC9E-25DBF239B704}" type="presOf" srcId="{30689E8B-CB7D-EF42-B854-8F3F4A9B28A3}" destId="{01AA0B78-580F-E340-8F42-0469692A5311}" srcOrd="0" destOrd="0" presId="urn:microsoft.com/office/officeart/2009/layout/CirclePictureHierarchy"/>
    <dgm:cxn modelId="{5DEB420F-5368-F347-B103-07E4FB54487F}" type="presOf" srcId="{05E23359-DF20-6148-9F16-16451A5E9682}" destId="{6CD89A1D-75CA-544E-9495-7789D6CD0472}" srcOrd="0" destOrd="0" presId="urn:microsoft.com/office/officeart/2009/layout/CirclePictureHierarchy"/>
    <dgm:cxn modelId="{6D9F57BF-F93C-3A4F-8AF9-8C9620D472A3}" type="presOf" srcId="{7B79920F-868B-3749-8DDF-1DE076439B7F}" destId="{B3BCFA01-3028-8544-B626-C68A1675293D}" srcOrd="0" destOrd="0" presId="urn:microsoft.com/office/officeart/2009/layout/CirclePictureHierarchy"/>
    <dgm:cxn modelId="{D4145077-8666-4698-9513-61B495C812D9}" type="presOf" srcId="{AD01316F-01A4-FD4A-8E38-4641EF0270D8}" destId="{60EBCFBB-2C8F-8F44-BF5C-3520FCF0F63A}" srcOrd="0" destOrd="0" presId="urn:microsoft.com/office/officeart/2009/layout/CirclePictureHierarchy"/>
    <dgm:cxn modelId="{04C2D88A-A676-4046-880E-DE17D9FB204B}" type="presOf" srcId="{30B76B31-6EFB-BC43-9AB7-91403D518D9A}" destId="{BA67E006-E15E-8D4F-8427-80110FC28DE5}" srcOrd="0" destOrd="0" presId="urn:microsoft.com/office/officeart/2009/layout/CirclePictureHierarchy"/>
    <dgm:cxn modelId="{CA239C60-4EAE-B74A-900B-7616421429B3}" type="presOf" srcId="{C47D5317-69F2-8844-9AA0-470F4EBBDA25}" destId="{CFFC70F9-E546-5B44-95AC-059C0007C155}" srcOrd="0" destOrd="0" presId="urn:microsoft.com/office/officeart/2009/layout/CirclePictureHierarchy"/>
    <dgm:cxn modelId="{8AC5F96A-B642-294F-B3E9-362810543B51}" type="presOf" srcId="{24D8ED7A-D96A-534C-9ADA-EECDB974ABEF}" destId="{C583AC89-62B7-1448-9B11-F383427A5FA8}" srcOrd="0" destOrd="0" presId="urn:microsoft.com/office/officeart/2009/layout/CirclePictureHierarchy"/>
    <dgm:cxn modelId="{5E44D9A2-0646-D745-AA7E-D9864C3B0C8F}" srcId="{30B76B31-6EFB-BC43-9AB7-91403D518D9A}" destId="{C47D5317-69F2-8844-9AA0-470F4EBBDA25}" srcOrd="0" destOrd="0" parTransId="{0F296C59-C070-5448-B9E8-C1CE8D8C0ECE}" sibTransId="{68A33DFB-3FF8-7249-996C-2F64342C9A3F}"/>
    <dgm:cxn modelId="{9DFAE1AD-7257-D54A-A574-507A851F208C}" srcId="{CB451039-3E0A-8F49-8ADE-626E0BF1E2D2}" destId="{30B76B31-6EFB-BC43-9AB7-91403D518D9A}" srcOrd="0" destOrd="0" parTransId="{30689E8B-CB7D-EF42-B854-8F3F4A9B28A3}" sibTransId="{634F8481-2C89-8B4F-9D84-E18C7122D270}"/>
    <dgm:cxn modelId="{C2E2D719-E1C8-5248-83E2-9A35DD4F458E}" type="presOf" srcId="{C81EAFA3-E8B9-3549-9B1F-7AD5AF58C69A}" destId="{959D5C19-E838-2B4F-AE1D-A65912D581E3}" srcOrd="0" destOrd="0" presId="urn:microsoft.com/office/officeart/2009/layout/CirclePictureHierarchy"/>
    <dgm:cxn modelId="{CEB4DC2C-D11D-7A41-9C35-A28E04379B96}" srcId="{5D3383DA-DDB1-D043-81B7-37875EC06784}" destId="{AD01316F-01A4-FD4A-8E38-4641EF0270D8}" srcOrd="0" destOrd="0" parTransId="{1355A86E-A942-554B-AD4F-67DF84B5587F}" sibTransId="{1A398AC9-30B1-0943-833B-6598AA6D51FB}"/>
    <dgm:cxn modelId="{9943221B-8975-40DA-9145-CBED15EC40D0}" type="presOf" srcId="{1355A86E-A942-554B-AD4F-67DF84B5587F}" destId="{211FDC43-94FF-7D47-A61B-D02351A5FD73}" srcOrd="0" destOrd="0" presId="urn:microsoft.com/office/officeart/2009/layout/CirclePictureHierarchy"/>
    <dgm:cxn modelId="{47B06937-442A-4B80-9889-7029D0EB623C}" type="presOf" srcId="{E76D40B2-3743-6A46-A5A9-055D024C1606}" destId="{E83BEC71-936C-4661-8C3D-927958C294A9}" srcOrd="0" destOrd="0" presId="urn:microsoft.com/office/officeart/2009/layout/CirclePictureHierarchy"/>
    <dgm:cxn modelId="{CA6B3A9A-7F5C-C644-B296-8E4BEB2A6F66}" type="presOf" srcId="{0F296C59-C070-5448-B9E8-C1CE8D8C0ECE}" destId="{96E32184-B13E-C646-9AB4-25877978648A}" srcOrd="0" destOrd="0" presId="urn:microsoft.com/office/officeart/2009/layout/CirclePictureHierarchy"/>
    <dgm:cxn modelId="{539814B5-5B26-0C42-B877-5BBA045E2AEC}" type="presOf" srcId="{CB451039-3E0A-8F49-8ADE-626E0BF1E2D2}" destId="{A82BF698-931B-EC40-B3A0-EC9BD2BCD666}" srcOrd="0" destOrd="0" presId="urn:microsoft.com/office/officeart/2009/layout/CirclePictureHierarchy"/>
    <dgm:cxn modelId="{846005D6-3C28-B24E-8A09-DEDBC361F7B0}" srcId="{CB451039-3E0A-8F49-8ADE-626E0BF1E2D2}" destId="{7383D538-5C4E-7D4C-B9AB-E2BC478FC8C6}" srcOrd="1" destOrd="0" parTransId="{24D8ED7A-D96A-534C-9ADA-EECDB974ABEF}" sibTransId="{B59D7656-C9AB-8F4A-B1FA-D06D359F805F}"/>
    <dgm:cxn modelId="{9F820526-BE04-1743-9A06-6A12ACC4A903}" srcId="{05E23359-DF20-6148-9F16-16451A5E9682}" destId="{CB451039-3E0A-8F49-8ADE-626E0BF1E2D2}" srcOrd="0" destOrd="0" parTransId="{4905907D-7120-D049-AE49-24250AD2FA5D}" sibTransId="{2A8B6D0A-D6D8-1045-9B33-0B6D47BD75B8}"/>
    <dgm:cxn modelId="{7E59713D-0CE8-2449-89C2-A3F05B9FCAF7}" srcId="{7383D538-5C4E-7D4C-B9AB-E2BC478FC8C6}" destId="{7B79920F-868B-3749-8DDF-1DE076439B7F}" srcOrd="0" destOrd="0" parTransId="{C81EAFA3-E8B9-3549-9B1F-7AD5AF58C69A}" sibTransId="{BF5E10D1-3D15-4A4D-A73F-8FC4BA4D6CB1}"/>
    <dgm:cxn modelId="{7B10F77F-D243-234A-8E5B-BEDAE3FC77B3}" type="presParOf" srcId="{6CD89A1D-75CA-544E-9495-7789D6CD0472}" destId="{BE973748-2005-4E4F-B3B6-20749FE4010D}" srcOrd="0" destOrd="0" presId="urn:microsoft.com/office/officeart/2009/layout/CirclePictureHierarchy"/>
    <dgm:cxn modelId="{92720964-BEE7-6649-AA54-D906233E867B}" type="presParOf" srcId="{BE973748-2005-4E4F-B3B6-20749FE4010D}" destId="{C1112D4F-D29A-D541-BA47-1641589F37E0}" srcOrd="0" destOrd="0" presId="urn:microsoft.com/office/officeart/2009/layout/CirclePictureHierarchy"/>
    <dgm:cxn modelId="{8C928AA1-03D6-4B4B-95E3-74B977DD8AE4}" type="presParOf" srcId="{C1112D4F-D29A-D541-BA47-1641589F37E0}" destId="{53D8BE2B-F141-7247-AC88-52C5C9C295BB}" srcOrd="0" destOrd="0" presId="urn:microsoft.com/office/officeart/2009/layout/CirclePictureHierarchy"/>
    <dgm:cxn modelId="{6A01E598-AD7B-2C45-A2D6-C8B7940217DC}" type="presParOf" srcId="{C1112D4F-D29A-D541-BA47-1641589F37E0}" destId="{A82BF698-931B-EC40-B3A0-EC9BD2BCD666}" srcOrd="1" destOrd="0" presId="urn:microsoft.com/office/officeart/2009/layout/CirclePictureHierarchy"/>
    <dgm:cxn modelId="{CACA0702-FA7D-0940-8704-3A1BF38A402F}" type="presParOf" srcId="{BE973748-2005-4E4F-B3B6-20749FE4010D}" destId="{083E3E10-7CA8-6941-8BF3-D68A13D429B1}" srcOrd="1" destOrd="0" presId="urn:microsoft.com/office/officeart/2009/layout/CirclePictureHierarchy"/>
    <dgm:cxn modelId="{077F8687-132B-DA43-B0D5-B997EDC521DB}" type="presParOf" srcId="{083E3E10-7CA8-6941-8BF3-D68A13D429B1}" destId="{01AA0B78-580F-E340-8F42-0469692A5311}" srcOrd="0" destOrd="0" presId="urn:microsoft.com/office/officeart/2009/layout/CirclePictureHierarchy"/>
    <dgm:cxn modelId="{FCFEA0F9-0BEB-8F41-8E48-2B8463C92149}" type="presParOf" srcId="{083E3E10-7CA8-6941-8BF3-D68A13D429B1}" destId="{6769B8F0-955E-1041-945C-352E7C6C6029}" srcOrd="1" destOrd="0" presId="urn:microsoft.com/office/officeart/2009/layout/CirclePictureHierarchy"/>
    <dgm:cxn modelId="{6137566A-0FB0-0244-8C23-813CD0CD7136}" type="presParOf" srcId="{6769B8F0-955E-1041-945C-352E7C6C6029}" destId="{36859DB0-6331-9C45-A80E-7CD3F2F77495}" srcOrd="0" destOrd="0" presId="urn:microsoft.com/office/officeart/2009/layout/CirclePictureHierarchy"/>
    <dgm:cxn modelId="{F45E380A-5060-2549-AB86-74D4A17385CD}" type="presParOf" srcId="{36859DB0-6331-9C45-A80E-7CD3F2F77495}" destId="{CA401A66-D0BC-C844-AFFB-EAA5943D1D85}" srcOrd="0" destOrd="0" presId="urn:microsoft.com/office/officeart/2009/layout/CirclePictureHierarchy"/>
    <dgm:cxn modelId="{9CC70CC2-95C8-444F-B355-B99B86217638}" type="presParOf" srcId="{36859DB0-6331-9C45-A80E-7CD3F2F77495}" destId="{BA67E006-E15E-8D4F-8427-80110FC28DE5}" srcOrd="1" destOrd="0" presId="urn:microsoft.com/office/officeart/2009/layout/CirclePictureHierarchy"/>
    <dgm:cxn modelId="{D1E1B8C9-3212-F248-B7BF-60567B19D1C1}" type="presParOf" srcId="{6769B8F0-955E-1041-945C-352E7C6C6029}" destId="{A025525C-5E8D-F848-A003-155A2670D37C}" srcOrd="1" destOrd="0" presId="urn:microsoft.com/office/officeart/2009/layout/CirclePictureHierarchy"/>
    <dgm:cxn modelId="{6A0F25BE-5800-254A-9353-B2AB2F425B7A}" type="presParOf" srcId="{A025525C-5E8D-F848-A003-155A2670D37C}" destId="{96E32184-B13E-C646-9AB4-25877978648A}" srcOrd="0" destOrd="0" presId="urn:microsoft.com/office/officeart/2009/layout/CirclePictureHierarchy"/>
    <dgm:cxn modelId="{08A8B404-0720-D44D-ABC4-0F878AEDD329}" type="presParOf" srcId="{A025525C-5E8D-F848-A003-155A2670D37C}" destId="{733B2988-76AF-A74C-A157-9931C7683434}" srcOrd="1" destOrd="0" presId="urn:microsoft.com/office/officeart/2009/layout/CirclePictureHierarchy"/>
    <dgm:cxn modelId="{0AF490E5-F4CC-1A4C-901C-44E7D971CF64}" type="presParOf" srcId="{733B2988-76AF-A74C-A157-9931C7683434}" destId="{191C7C1B-7077-CA42-9505-80D8B8FFD826}" srcOrd="0" destOrd="0" presId="urn:microsoft.com/office/officeart/2009/layout/CirclePictureHierarchy"/>
    <dgm:cxn modelId="{1EBD9524-1741-D948-AE76-81D82F43B691}" type="presParOf" srcId="{191C7C1B-7077-CA42-9505-80D8B8FFD826}" destId="{E3617952-8A7F-344B-AA87-558BC82AD0CB}" srcOrd="0" destOrd="0" presId="urn:microsoft.com/office/officeart/2009/layout/CirclePictureHierarchy"/>
    <dgm:cxn modelId="{FC0ED0C7-4D0F-E144-9287-D69F2D84C895}" type="presParOf" srcId="{191C7C1B-7077-CA42-9505-80D8B8FFD826}" destId="{CFFC70F9-E546-5B44-95AC-059C0007C155}" srcOrd="1" destOrd="0" presId="urn:microsoft.com/office/officeart/2009/layout/CirclePictureHierarchy"/>
    <dgm:cxn modelId="{D98E1D1A-6797-9848-97E2-CE0CCCC287DE}" type="presParOf" srcId="{733B2988-76AF-A74C-A157-9931C7683434}" destId="{DD9F5096-4B9B-6743-93EB-1AC402A34142}" srcOrd="1" destOrd="0" presId="urn:microsoft.com/office/officeart/2009/layout/CirclePictureHierarchy"/>
    <dgm:cxn modelId="{B62CD5BD-0BF3-BD44-A8CA-15D42A5E31EB}" type="presParOf" srcId="{083E3E10-7CA8-6941-8BF3-D68A13D429B1}" destId="{C583AC89-62B7-1448-9B11-F383427A5FA8}" srcOrd="2" destOrd="0" presId="urn:microsoft.com/office/officeart/2009/layout/CirclePictureHierarchy"/>
    <dgm:cxn modelId="{00CFBC48-2FBA-C34B-9031-0413094211EB}" type="presParOf" srcId="{083E3E10-7CA8-6941-8BF3-D68A13D429B1}" destId="{3CFBAFCC-9E21-AE47-8972-E37544DEA8D2}" srcOrd="3" destOrd="0" presId="urn:microsoft.com/office/officeart/2009/layout/CirclePictureHierarchy"/>
    <dgm:cxn modelId="{D2F61BBB-F809-8E40-9DC2-32FA6043207A}" type="presParOf" srcId="{3CFBAFCC-9E21-AE47-8972-E37544DEA8D2}" destId="{0F59D0CD-1FC2-C34B-B799-01BB46A72209}" srcOrd="0" destOrd="0" presId="urn:microsoft.com/office/officeart/2009/layout/CirclePictureHierarchy"/>
    <dgm:cxn modelId="{288F850F-21F9-384E-B06B-4FD470ECC048}" type="presParOf" srcId="{0F59D0CD-1FC2-C34B-B799-01BB46A72209}" destId="{7B400252-64D8-8343-AF72-F7C1D7CEE46C}" srcOrd="0" destOrd="0" presId="urn:microsoft.com/office/officeart/2009/layout/CirclePictureHierarchy"/>
    <dgm:cxn modelId="{D1870C1B-3B26-384F-A7A1-80FC880F650C}" type="presParOf" srcId="{0F59D0CD-1FC2-C34B-B799-01BB46A72209}" destId="{F647FCF6-4EF0-5F4E-9B32-A440D80ABDDD}" srcOrd="1" destOrd="0" presId="urn:microsoft.com/office/officeart/2009/layout/CirclePictureHierarchy"/>
    <dgm:cxn modelId="{98485E85-B972-564C-AD9D-86954982ED82}" type="presParOf" srcId="{3CFBAFCC-9E21-AE47-8972-E37544DEA8D2}" destId="{0021E5B8-4C9C-0C4F-9A4F-5EE42F3BDA6B}" srcOrd="1" destOrd="0" presId="urn:microsoft.com/office/officeart/2009/layout/CirclePictureHierarchy"/>
    <dgm:cxn modelId="{D9227AAE-07AC-3449-9187-51E82F0ECA64}" type="presParOf" srcId="{0021E5B8-4C9C-0C4F-9A4F-5EE42F3BDA6B}" destId="{959D5C19-E838-2B4F-AE1D-A65912D581E3}" srcOrd="0" destOrd="0" presId="urn:microsoft.com/office/officeart/2009/layout/CirclePictureHierarchy"/>
    <dgm:cxn modelId="{5D9FB267-AC26-0B46-B8B1-45085B794254}" type="presParOf" srcId="{0021E5B8-4C9C-0C4F-9A4F-5EE42F3BDA6B}" destId="{EF2E3DA6-8EC7-4C4C-A9EA-E7DE06E894D2}" srcOrd="1" destOrd="0" presId="urn:microsoft.com/office/officeart/2009/layout/CirclePictureHierarchy"/>
    <dgm:cxn modelId="{C83EFD39-15F3-F34C-A563-A141AE85BE22}" type="presParOf" srcId="{EF2E3DA6-8EC7-4C4C-A9EA-E7DE06E894D2}" destId="{515CE4F9-7C85-9845-89DA-94201E771815}" srcOrd="0" destOrd="0" presId="urn:microsoft.com/office/officeart/2009/layout/CirclePictureHierarchy"/>
    <dgm:cxn modelId="{478570D4-F7E0-BD4B-99B8-D1BD7F2F19A4}" type="presParOf" srcId="{515CE4F9-7C85-9845-89DA-94201E771815}" destId="{5D585A59-85FC-EE49-9245-28774D9DFF41}" srcOrd="0" destOrd="0" presId="urn:microsoft.com/office/officeart/2009/layout/CirclePictureHierarchy"/>
    <dgm:cxn modelId="{BB838142-A71E-CA4C-9FD5-D2C807E5846D}" type="presParOf" srcId="{515CE4F9-7C85-9845-89DA-94201E771815}" destId="{B3BCFA01-3028-8544-B626-C68A1675293D}" srcOrd="1" destOrd="0" presId="urn:microsoft.com/office/officeart/2009/layout/CirclePictureHierarchy"/>
    <dgm:cxn modelId="{E3BAC085-AC76-9E40-9E22-B2A03FCE11E9}" type="presParOf" srcId="{EF2E3DA6-8EC7-4C4C-A9EA-E7DE06E894D2}" destId="{223ECF55-5D2C-9743-B5E4-084EC30F8B2B}" srcOrd="1" destOrd="0" presId="urn:microsoft.com/office/officeart/2009/layout/CirclePictureHierarchy"/>
    <dgm:cxn modelId="{B7D6DF97-05EA-466A-A70E-714D56140780}" type="presParOf" srcId="{0021E5B8-4C9C-0C4F-9A4F-5EE42F3BDA6B}" destId="{E83BEC71-936C-4661-8C3D-927958C294A9}" srcOrd="2" destOrd="0" presId="urn:microsoft.com/office/officeart/2009/layout/CirclePictureHierarchy"/>
    <dgm:cxn modelId="{41035A2F-A27C-4D9D-8227-DA2D87FBC2D8}" type="presParOf" srcId="{0021E5B8-4C9C-0C4F-9A4F-5EE42F3BDA6B}" destId="{F7106CE1-D284-41FC-947E-2CCB6A60C4AE}" srcOrd="3" destOrd="0" presId="urn:microsoft.com/office/officeart/2009/layout/CirclePictureHierarchy"/>
    <dgm:cxn modelId="{6893ED57-6BE8-4AA7-B094-FF1A276162E8}" type="presParOf" srcId="{F7106CE1-D284-41FC-947E-2CCB6A60C4AE}" destId="{9EB3F093-0A81-49B4-ACE4-A12AE810B392}" srcOrd="0" destOrd="0" presId="urn:microsoft.com/office/officeart/2009/layout/CirclePictureHierarchy"/>
    <dgm:cxn modelId="{D3FDF435-1749-4FB3-BB8C-769766D34A9B}" type="presParOf" srcId="{9EB3F093-0A81-49B4-ACE4-A12AE810B392}" destId="{944D4778-F9C9-410A-92C6-7118C53F1977}" srcOrd="0" destOrd="0" presId="urn:microsoft.com/office/officeart/2009/layout/CirclePictureHierarchy"/>
    <dgm:cxn modelId="{9D3C3F6A-1C13-4F38-9D45-9E5A3C57C383}" type="presParOf" srcId="{9EB3F093-0A81-49B4-ACE4-A12AE810B392}" destId="{FBAE0450-856D-471E-8DE6-A7662E94AF1E}" srcOrd="1" destOrd="0" presId="urn:microsoft.com/office/officeart/2009/layout/CirclePictureHierarchy"/>
    <dgm:cxn modelId="{BFC9F395-320B-41CE-83C5-D3E8E9345968}" type="presParOf" srcId="{F7106CE1-D284-41FC-947E-2CCB6A60C4AE}" destId="{D42C43C5-1CFA-48DF-8584-AA42E3EAD7C0}" srcOrd="1" destOrd="0" presId="urn:microsoft.com/office/officeart/2009/layout/CirclePictureHierarchy"/>
    <dgm:cxn modelId="{A381C731-E853-4D39-BC48-BCAF299A03CA}" type="presParOf" srcId="{D42C43C5-1CFA-48DF-8584-AA42E3EAD7C0}" destId="{211FDC43-94FF-7D47-A61B-D02351A5FD73}" srcOrd="0" destOrd="0" presId="urn:microsoft.com/office/officeart/2009/layout/CirclePictureHierarchy"/>
    <dgm:cxn modelId="{45669C77-745E-44B1-A035-DAC7E8BD1B02}" type="presParOf" srcId="{D42C43C5-1CFA-48DF-8584-AA42E3EAD7C0}" destId="{7010FC8D-1DB9-334C-9D2C-787691717240}" srcOrd="1" destOrd="0" presId="urn:microsoft.com/office/officeart/2009/layout/CirclePictureHierarchy"/>
    <dgm:cxn modelId="{108F93DA-B96F-4AFC-979B-F218389C8D66}" type="presParOf" srcId="{7010FC8D-1DB9-334C-9D2C-787691717240}" destId="{A349FB70-41CE-0F4B-9FB3-C05DC8B68CE7}" srcOrd="0" destOrd="0" presId="urn:microsoft.com/office/officeart/2009/layout/CirclePictureHierarchy"/>
    <dgm:cxn modelId="{2479460B-B09D-49A2-BD65-89F6E50D22E7}" type="presParOf" srcId="{A349FB70-41CE-0F4B-9FB3-C05DC8B68CE7}" destId="{E5662754-5CB5-0A47-B261-4174FB2B3278}" srcOrd="0" destOrd="0" presId="urn:microsoft.com/office/officeart/2009/layout/CirclePictureHierarchy"/>
    <dgm:cxn modelId="{D69EA74A-A588-4753-900A-1E463DC59F28}" type="presParOf" srcId="{A349FB70-41CE-0F4B-9FB3-C05DC8B68CE7}" destId="{60EBCFBB-2C8F-8F44-BF5C-3520FCF0F63A}" srcOrd="1" destOrd="0" presId="urn:microsoft.com/office/officeart/2009/layout/CirclePictureHierarchy"/>
    <dgm:cxn modelId="{6FD9EE04-6472-4A24-A083-2C3AE43A09B2}" type="presParOf" srcId="{7010FC8D-1DB9-334C-9D2C-787691717240}" destId="{2B402E85-9BA3-B44F-A8B0-506B90E97F5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23359-DF20-6148-9F16-16451A5E968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51039-3E0A-8F49-8ADE-626E0BF1E2D2}">
      <dgm:prSet phldrT="[Text]"/>
      <dgm:spPr/>
      <dgm:t>
        <a:bodyPr/>
        <a:lstStyle/>
        <a:p>
          <a:r>
            <a:rPr lang="en-US" altLang="zh-TW" dirty="0" smtClean="0"/>
            <a:t>1</a:t>
          </a:r>
          <a:r>
            <a:rPr lang="zh-CN" altLang="en-US" dirty="0" smtClean="0"/>
            <a:t> </a:t>
          </a:r>
          <a:r>
            <a:rPr lang="zh-TW" altLang="en-US" dirty="0" smtClean="0"/>
            <a:t>这个</a:t>
          </a:r>
          <a:r>
            <a:rPr lang="en-US" altLang="zh-TW" dirty="0" smtClean="0"/>
            <a:t>bug</a:t>
          </a:r>
          <a:r>
            <a:rPr lang="zh-TW" altLang="en-US" dirty="0" smtClean="0"/>
            <a:t>的原因是什么？</a:t>
          </a:r>
          <a:endParaRPr lang="en-US" dirty="0"/>
        </a:p>
      </dgm:t>
    </dgm:pt>
    <dgm:pt modelId="{4905907D-7120-D049-AE49-24250AD2FA5D}" type="parTrans" cxnId="{9F820526-BE04-1743-9A06-6A12ACC4A903}">
      <dgm:prSet/>
      <dgm:spPr/>
      <dgm:t>
        <a:bodyPr/>
        <a:lstStyle/>
        <a:p>
          <a:endParaRPr lang="en-US"/>
        </a:p>
      </dgm:t>
    </dgm:pt>
    <dgm:pt modelId="{2A8B6D0A-D6D8-1045-9B33-0B6D47BD75B8}" type="sibTrans" cxnId="{9F820526-BE04-1743-9A06-6A12ACC4A903}">
      <dgm:prSet/>
      <dgm:spPr/>
      <dgm:t>
        <a:bodyPr/>
        <a:lstStyle/>
        <a:p>
          <a:endParaRPr lang="en-US"/>
        </a:p>
      </dgm:t>
    </dgm:pt>
    <dgm:pt modelId="{30B76B31-6EFB-BC43-9AB7-91403D518D9A}">
      <dgm:prSet phldrT="[Text]"/>
      <dgm:spPr/>
      <dgm:t>
        <a:bodyPr/>
        <a:lstStyle/>
        <a:p>
          <a:r>
            <a:rPr lang="en-US" altLang="zh-TW" dirty="0" smtClean="0"/>
            <a:t>2</a:t>
          </a:r>
          <a:r>
            <a:rPr lang="zh-CN" altLang="en-US" dirty="0" smtClean="0"/>
            <a:t> </a:t>
          </a:r>
          <a:r>
            <a:rPr lang="zh-TW" altLang="en-US" dirty="0" smtClean="0"/>
            <a:t>我觉得是个空指针</a:t>
          </a:r>
          <a:endParaRPr lang="en-US" dirty="0"/>
        </a:p>
      </dgm:t>
    </dgm:pt>
    <dgm:pt modelId="{30689E8B-CB7D-EF42-B854-8F3F4A9B28A3}" type="parTrans" cxnId="{9DFAE1AD-7257-D54A-A574-507A851F208C}">
      <dgm:prSet/>
      <dgm:spPr/>
      <dgm:t>
        <a:bodyPr/>
        <a:lstStyle/>
        <a:p>
          <a:endParaRPr lang="en-US"/>
        </a:p>
      </dgm:t>
    </dgm:pt>
    <dgm:pt modelId="{634F8481-2C89-8B4F-9D84-E18C7122D270}" type="sibTrans" cxnId="{9DFAE1AD-7257-D54A-A574-507A851F208C}">
      <dgm:prSet/>
      <dgm:spPr/>
      <dgm:t>
        <a:bodyPr/>
        <a:lstStyle/>
        <a:p>
          <a:endParaRPr lang="en-US"/>
        </a:p>
      </dgm:t>
    </dgm:pt>
    <dgm:pt modelId="{C47D5317-69F2-8844-9AA0-470F4EBBDA25}">
      <dgm:prSet phldrT="[Text]"/>
      <dgm:spPr/>
      <dgm:t>
        <a:bodyPr/>
        <a:lstStyle/>
        <a:p>
          <a:r>
            <a:rPr lang="en-US" altLang="zh-TW" dirty="0" smtClean="0"/>
            <a:t>3</a:t>
          </a:r>
          <a:r>
            <a:rPr lang="zh-CN" altLang="en-US" dirty="0" smtClean="0"/>
            <a:t> </a:t>
          </a:r>
          <a:r>
            <a:rPr lang="zh-TW" altLang="en-US" dirty="0" smtClean="0"/>
            <a:t>不，我查过了</a:t>
          </a:r>
          <a:endParaRPr lang="en-US" dirty="0"/>
        </a:p>
      </dgm:t>
    </dgm:pt>
    <dgm:pt modelId="{0F296C59-C070-5448-B9E8-C1CE8D8C0ECE}" type="parTrans" cxnId="{5E44D9A2-0646-D745-AA7E-D9864C3B0C8F}">
      <dgm:prSet/>
      <dgm:spPr/>
      <dgm:t>
        <a:bodyPr/>
        <a:lstStyle/>
        <a:p>
          <a:endParaRPr lang="en-US"/>
        </a:p>
      </dgm:t>
    </dgm:pt>
    <dgm:pt modelId="{68A33DFB-3FF8-7249-996C-2F64342C9A3F}" type="sibTrans" cxnId="{5E44D9A2-0646-D745-AA7E-D9864C3B0C8F}">
      <dgm:prSet/>
      <dgm:spPr/>
      <dgm:t>
        <a:bodyPr/>
        <a:lstStyle/>
        <a:p>
          <a:endParaRPr lang="en-US"/>
        </a:p>
      </dgm:t>
    </dgm:pt>
    <dgm:pt modelId="{7383D538-5C4E-7D4C-B9AB-E2BC478FC8C6}">
      <dgm:prSet phldrT="[Text]"/>
      <dgm:spPr/>
      <dgm:t>
        <a:bodyPr/>
        <a:lstStyle/>
        <a:p>
          <a:r>
            <a:rPr lang="en-US" altLang="zh-TW" dirty="0" smtClean="0"/>
            <a:t>4</a:t>
          </a:r>
          <a:r>
            <a:rPr lang="zh-CN" altLang="en-US" dirty="0" smtClean="0"/>
            <a:t> </a:t>
          </a:r>
          <a:r>
            <a:rPr lang="zh-TW" altLang="en-US" dirty="0" smtClean="0"/>
            <a:t>我们需要检查无效</a:t>
          </a:r>
          <a:r>
            <a:rPr lang="zh-CN" altLang="en-US" dirty="0" smtClean="0"/>
            <a:t>输入</a:t>
          </a:r>
          <a:endParaRPr lang="en-US" dirty="0"/>
        </a:p>
      </dgm:t>
    </dgm:pt>
    <dgm:pt modelId="{24D8ED7A-D96A-534C-9ADA-EECDB974ABEF}" type="parTrans" cxnId="{846005D6-3C28-B24E-8A09-DEDBC361F7B0}">
      <dgm:prSet/>
      <dgm:spPr/>
      <dgm:t>
        <a:bodyPr/>
        <a:lstStyle/>
        <a:p>
          <a:endParaRPr lang="en-US"/>
        </a:p>
      </dgm:t>
    </dgm:pt>
    <dgm:pt modelId="{B59D7656-C9AB-8F4A-B1FA-D06D359F805F}" type="sibTrans" cxnId="{846005D6-3C28-B24E-8A09-DEDBC361F7B0}">
      <dgm:prSet/>
      <dgm:spPr/>
      <dgm:t>
        <a:bodyPr/>
        <a:lstStyle/>
        <a:p>
          <a:endParaRPr lang="en-US"/>
        </a:p>
      </dgm:t>
    </dgm:pt>
    <dgm:pt modelId="{AD01316F-01A4-FD4A-8E38-4641EF0270D8}">
      <dgm:prSet phldrT="[Text]"/>
      <dgm:spPr/>
      <dgm:t>
        <a:bodyPr/>
        <a:lstStyle/>
        <a:p>
          <a:r>
            <a:rPr lang="en-US" altLang="zh-TW" dirty="0" smtClean="0"/>
            <a:t>7</a:t>
          </a:r>
          <a:r>
            <a:rPr lang="zh-CN" altLang="en-US" dirty="0" smtClean="0"/>
            <a:t> </a:t>
          </a:r>
          <a:r>
            <a:rPr lang="zh-TW" altLang="en-US" dirty="0" smtClean="0"/>
            <a:t>搞定了</a:t>
          </a:r>
          <a:endParaRPr lang="en-US" dirty="0"/>
        </a:p>
      </dgm:t>
    </dgm:pt>
    <dgm:pt modelId="{1355A86E-A942-554B-AD4F-67DF84B5587F}" type="parTrans" cxnId="{CEB4DC2C-D11D-7A41-9C35-A28E04379B96}">
      <dgm:prSet/>
      <dgm:spPr/>
      <dgm:t>
        <a:bodyPr/>
        <a:lstStyle/>
        <a:p>
          <a:endParaRPr lang="en-US"/>
        </a:p>
      </dgm:t>
    </dgm:pt>
    <dgm:pt modelId="{1A398AC9-30B1-0943-833B-6598AA6D51FB}" type="sibTrans" cxnId="{CEB4DC2C-D11D-7A41-9C35-A28E04379B96}">
      <dgm:prSet/>
      <dgm:spPr/>
      <dgm:t>
        <a:bodyPr/>
        <a:lstStyle/>
        <a:p>
          <a:endParaRPr lang="en-US"/>
        </a:p>
      </dgm:t>
    </dgm:pt>
    <dgm:pt modelId="{7B79920F-868B-3749-8DDF-1DE076439B7F}">
      <dgm:prSet phldrT="[Text]"/>
      <dgm:spPr/>
      <dgm:t>
        <a:bodyPr/>
        <a:lstStyle/>
        <a:p>
          <a:r>
            <a:rPr lang="en-US" altLang="zh-TW" dirty="0" smtClean="0"/>
            <a:t>5</a:t>
          </a:r>
          <a:r>
            <a:rPr lang="zh-CN" altLang="en-US" dirty="0" smtClean="0"/>
            <a:t> </a:t>
          </a:r>
          <a:r>
            <a:rPr lang="zh-TW" altLang="en-US" dirty="0" smtClean="0"/>
            <a:t>是的，那是个问题</a:t>
          </a:r>
          <a:endParaRPr lang="en-US" dirty="0"/>
        </a:p>
      </dgm:t>
    </dgm:pt>
    <dgm:pt modelId="{C81EAFA3-E8B9-3549-9B1F-7AD5AF58C69A}" type="parTrans" cxnId="{7E59713D-0CE8-2449-89C2-A3F05B9FCAF7}">
      <dgm:prSet/>
      <dgm:spPr/>
      <dgm:t>
        <a:bodyPr/>
        <a:lstStyle/>
        <a:p>
          <a:endParaRPr lang="en-US"/>
        </a:p>
      </dgm:t>
    </dgm:pt>
    <dgm:pt modelId="{BF5E10D1-3D15-4A4D-A73F-8FC4BA4D6CB1}" type="sibTrans" cxnId="{7E59713D-0CE8-2449-89C2-A3F05B9FCAF7}">
      <dgm:prSet/>
      <dgm:spPr/>
      <dgm:t>
        <a:bodyPr/>
        <a:lstStyle/>
        <a:p>
          <a:endParaRPr lang="en-US"/>
        </a:p>
      </dgm:t>
    </dgm:pt>
    <dgm:pt modelId="{5D3383DA-DDB1-D043-81B7-37875EC06784}">
      <dgm:prSet phldrT="[Text]"/>
      <dgm:spPr/>
      <dgm:t>
        <a:bodyPr/>
        <a:lstStyle/>
        <a:p>
          <a:r>
            <a:rPr lang="en-US" altLang="zh-CHT" dirty="0" smtClean="0"/>
            <a:t>6</a:t>
          </a:r>
          <a:r>
            <a:rPr lang="zh-CN" altLang="en-US" dirty="0" smtClean="0"/>
            <a:t> </a:t>
          </a:r>
          <a:r>
            <a:rPr lang="zh-CHT" altLang="en-US" dirty="0" smtClean="0"/>
            <a:t>好，查一下吧</a:t>
          </a:r>
          <a:endParaRPr lang="en-US" dirty="0"/>
        </a:p>
      </dgm:t>
    </dgm:pt>
    <dgm:pt modelId="{E76D40B2-3743-6A46-A5A9-055D024C1606}" type="parTrans" cxnId="{ABBF5FC5-02EA-214C-98D3-875729857B74}">
      <dgm:prSet/>
      <dgm:spPr/>
      <dgm:t>
        <a:bodyPr/>
        <a:lstStyle/>
        <a:p>
          <a:endParaRPr lang="en-US"/>
        </a:p>
      </dgm:t>
    </dgm:pt>
    <dgm:pt modelId="{18E439EB-3B8A-414D-8F1F-9EE81FF15DA3}" type="sibTrans" cxnId="{ABBF5FC5-02EA-214C-98D3-875729857B74}">
      <dgm:prSet/>
      <dgm:spPr/>
      <dgm:t>
        <a:bodyPr/>
        <a:lstStyle/>
        <a:p>
          <a:endParaRPr lang="en-US"/>
        </a:p>
      </dgm:t>
    </dgm:pt>
    <dgm:pt modelId="{6CD89A1D-75CA-544E-9495-7789D6CD0472}" type="pres">
      <dgm:prSet presAssocID="{05E23359-DF20-6148-9F16-16451A5E96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973748-2005-4E4F-B3B6-20749FE4010D}" type="pres">
      <dgm:prSet presAssocID="{CB451039-3E0A-8F49-8ADE-626E0BF1E2D2}" presName="hierRoot1" presStyleCnt="0"/>
      <dgm:spPr/>
    </dgm:pt>
    <dgm:pt modelId="{C1112D4F-D29A-D541-BA47-1641589F37E0}" type="pres">
      <dgm:prSet presAssocID="{CB451039-3E0A-8F49-8ADE-626E0BF1E2D2}" presName="composite" presStyleCnt="0"/>
      <dgm:spPr/>
    </dgm:pt>
    <dgm:pt modelId="{53D8BE2B-F141-7247-AC88-52C5C9C295BB}" type="pres">
      <dgm:prSet presAssocID="{CB451039-3E0A-8F49-8ADE-626E0BF1E2D2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A82BF698-931B-EC40-B3A0-EC9BD2BCD666}" type="pres">
      <dgm:prSet presAssocID="{CB451039-3E0A-8F49-8ADE-626E0BF1E2D2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3E3E10-7CA8-6941-8BF3-D68A13D429B1}" type="pres">
      <dgm:prSet presAssocID="{CB451039-3E0A-8F49-8ADE-626E0BF1E2D2}" presName="hierChild2" presStyleCnt="0"/>
      <dgm:spPr/>
    </dgm:pt>
    <dgm:pt modelId="{01AA0B78-580F-E340-8F42-0469692A5311}" type="pres">
      <dgm:prSet presAssocID="{30689E8B-CB7D-EF42-B854-8F3F4A9B28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769B8F0-955E-1041-945C-352E7C6C6029}" type="pres">
      <dgm:prSet presAssocID="{30B76B31-6EFB-BC43-9AB7-91403D518D9A}" presName="hierRoot2" presStyleCnt="0"/>
      <dgm:spPr/>
    </dgm:pt>
    <dgm:pt modelId="{36859DB0-6331-9C45-A80E-7CD3F2F77495}" type="pres">
      <dgm:prSet presAssocID="{30B76B31-6EFB-BC43-9AB7-91403D518D9A}" presName="composite2" presStyleCnt="0"/>
      <dgm:spPr/>
    </dgm:pt>
    <dgm:pt modelId="{CA401A66-D0BC-C844-AFFB-EAA5943D1D85}" type="pres">
      <dgm:prSet presAssocID="{30B76B31-6EFB-BC43-9AB7-91403D518D9A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BA67E006-E15E-8D4F-8427-80110FC28DE5}" type="pres">
      <dgm:prSet presAssocID="{30B76B31-6EFB-BC43-9AB7-91403D518D9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25525C-5E8D-F848-A003-155A2670D37C}" type="pres">
      <dgm:prSet presAssocID="{30B76B31-6EFB-BC43-9AB7-91403D518D9A}" presName="hierChild3" presStyleCnt="0"/>
      <dgm:spPr/>
    </dgm:pt>
    <dgm:pt modelId="{96E32184-B13E-C646-9AB4-25877978648A}" type="pres">
      <dgm:prSet presAssocID="{0F296C59-C070-5448-B9E8-C1CE8D8C0ECE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33B2988-76AF-A74C-A157-9931C7683434}" type="pres">
      <dgm:prSet presAssocID="{C47D5317-69F2-8844-9AA0-470F4EBBDA25}" presName="hierRoot3" presStyleCnt="0"/>
      <dgm:spPr/>
    </dgm:pt>
    <dgm:pt modelId="{191C7C1B-7077-CA42-9505-80D8B8FFD826}" type="pres">
      <dgm:prSet presAssocID="{C47D5317-69F2-8844-9AA0-470F4EBBDA25}" presName="composite3" presStyleCnt="0"/>
      <dgm:spPr/>
    </dgm:pt>
    <dgm:pt modelId="{E3617952-8A7F-344B-AA87-558BC82AD0CB}" type="pres">
      <dgm:prSet presAssocID="{C47D5317-69F2-8844-9AA0-470F4EBBDA25}" presName="image3" presStyleLbl="node3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CFFC70F9-E546-5B44-95AC-059C0007C155}" type="pres">
      <dgm:prSet presAssocID="{C47D5317-69F2-8844-9AA0-470F4EBBDA25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9F5096-4B9B-6743-93EB-1AC402A34142}" type="pres">
      <dgm:prSet presAssocID="{C47D5317-69F2-8844-9AA0-470F4EBBDA25}" presName="hierChild4" presStyleCnt="0"/>
      <dgm:spPr/>
    </dgm:pt>
    <dgm:pt modelId="{C583AC89-62B7-1448-9B11-F383427A5FA8}" type="pres">
      <dgm:prSet presAssocID="{24D8ED7A-D96A-534C-9ADA-EECDB974ABE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CFBAFCC-9E21-AE47-8972-E37544DEA8D2}" type="pres">
      <dgm:prSet presAssocID="{7383D538-5C4E-7D4C-B9AB-E2BC478FC8C6}" presName="hierRoot2" presStyleCnt="0"/>
      <dgm:spPr/>
    </dgm:pt>
    <dgm:pt modelId="{0F59D0CD-1FC2-C34B-B799-01BB46A72209}" type="pres">
      <dgm:prSet presAssocID="{7383D538-5C4E-7D4C-B9AB-E2BC478FC8C6}" presName="composite2" presStyleCnt="0"/>
      <dgm:spPr/>
    </dgm:pt>
    <dgm:pt modelId="{7B400252-64D8-8343-AF72-F7C1D7CEE46C}" type="pres">
      <dgm:prSet presAssocID="{7383D538-5C4E-7D4C-B9AB-E2BC478FC8C6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F647FCF6-4EF0-5F4E-9B32-A440D80ABDDD}" type="pres">
      <dgm:prSet presAssocID="{7383D538-5C4E-7D4C-B9AB-E2BC478FC8C6}" presName="text2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1E5B8-4C9C-0C4F-9A4F-5EE42F3BDA6B}" type="pres">
      <dgm:prSet presAssocID="{7383D538-5C4E-7D4C-B9AB-E2BC478FC8C6}" presName="hierChild3" presStyleCnt="0"/>
      <dgm:spPr/>
    </dgm:pt>
    <dgm:pt modelId="{959D5C19-E838-2B4F-AE1D-A65912D581E3}" type="pres">
      <dgm:prSet presAssocID="{C81EAFA3-E8B9-3549-9B1F-7AD5AF58C69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F2E3DA6-8EC7-4C4C-A9EA-E7DE06E894D2}" type="pres">
      <dgm:prSet presAssocID="{7B79920F-868B-3749-8DDF-1DE076439B7F}" presName="hierRoot3" presStyleCnt="0"/>
      <dgm:spPr/>
    </dgm:pt>
    <dgm:pt modelId="{515CE4F9-7C85-9845-89DA-94201E771815}" type="pres">
      <dgm:prSet presAssocID="{7B79920F-868B-3749-8DDF-1DE076439B7F}" presName="composite3" presStyleCnt="0"/>
      <dgm:spPr/>
    </dgm:pt>
    <dgm:pt modelId="{5D585A59-85FC-EE49-9245-28774D9DFF41}" type="pres">
      <dgm:prSet presAssocID="{7B79920F-868B-3749-8DDF-1DE076439B7F}" presName="image3" presStyleLbl="node3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B3BCFA01-3028-8544-B626-C68A1675293D}" type="pres">
      <dgm:prSet presAssocID="{7B79920F-868B-3749-8DDF-1DE076439B7F}" presName="text3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ECF55-5D2C-9743-B5E4-084EC30F8B2B}" type="pres">
      <dgm:prSet presAssocID="{7B79920F-868B-3749-8DDF-1DE076439B7F}" presName="hierChild4" presStyleCnt="0"/>
      <dgm:spPr/>
    </dgm:pt>
    <dgm:pt modelId="{E83BEC71-936C-4661-8C3D-927958C294A9}" type="pres">
      <dgm:prSet presAssocID="{E76D40B2-3743-6A46-A5A9-055D024C1606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F7106CE1-D284-41FC-947E-2CCB6A60C4AE}" type="pres">
      <dgm:prSet presAssocID="{5D3383DA-DDB1-D043-81B7-37875EC06784}" presName="hierRoot3" presStyleCnt="0"/>
      <dgm:spPr/>
    </dgm:pt>
    <dgm:pt modelId="{9EB3F093-0A81-49B4-ACE4-A12AE810B392}" type="pres">
      <dgm:prSet presAssocID="{5D3383DA-DDB1-D043-81B7-37875EC06784}" presName="composite3" presStyleCnt="0"/>
      <dgm:spPr/>
    </dgm:pt>
    <dgm:pt modelId="{944D4778-F9C9-410A-92C6-7118C53F1977}" type="pres">
      <dgm:prSet presAssocID="{5D3383DA-DDB1-D043-81B7-37875EC06784}" presName="image3" presStyleLbl="node3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FBAE0450-856D-471E-8DE6-A7662E94AF1E}" type="pres">
      <dgm:prSet presAssocID="{5D3383DA-DDB1-D043-81B7-37875EC06784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2C43C5-1CFA-48DF-8584-AA42E3EAD7C0}" type="pres">
      <dgm:prSet presAssocID="{5D3383DA-DDB1-D043-81B7-37875EC06784}" presName="hierChild4" presStyleCnt="0"/>
      <dgm:spPr/>
    </dgm:pt>
    <dgm:pt modelId="{211FDC43-94FF-7D47-A61B-D02351A5FD73}" type="pres">
      <dgm:prSet presAssocID="{1355A86E-A942-554B-AD4F-67DF84B5587F}" presName="Name23" presStyleLbl="parChTrans1D4" presStyleIdx="0" presStyleCnt="1"/>
      <dgm:spPr/>
      <dgm:t>
        <a:bodyPr/>
        <a:lstStyle/>
        <a:p>
          <a:endParaRPr lang="en-US"/>
        </a:p>
      </dgm:t>
    </dgm:pt>
    <dgm:pt modelId="{7010FC8D-1DB9-334C-9D2C-787691717240}" type="pres">
      <dgm:prSet presAssocID="{AD01316F-01A4-FD4A-8E38-4641EF0270D8}" presName="hierRoot4" presStyleCnt="0"/>
      <dgm:spPr/>
    </dgm:pt>
    <dgm:pt modelId="{A349FB70-41CE-0F4B-9FB3-C05DC8B68CE7}" type="pres">
      <dgm:prSet presAssocID="{AD01316F-01A4-FD4A-8E38-4641EF0270D8}" presName="composite4" presStyleCnt="0"/>
      <dgm:spPr/>
    </dgm:pt>
    <dgm:pt modelId="{E5662754-5CB5-0A47-B261-4174FB2B3278}" type="pres">
      <dgm:prSet presAssocID="{AD01316F-01A4-FD4A-8E38-4641EF0270D8}" presName="image4" presStyleLbl="node4" presStyleIdx="0" presStyleCnt="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60EBCFBB-2C8F-8F44-BF5C-3520FCF0F63A}" type="pres">
      <dgm:prSet presAssocID="{AD01316F-01A4-FD4A-8E38-4641EF0270D8}" presName="text4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02E85-9BA3-B44F-A8B0-506B90E97F5C}" type="pres">
      <dgm:prSet presAssocID="{AD01316F-01A4-FD4A-8E38-4641EF0270D8}" presName="hierChild5" presStyleCnt="0"/>
      <dgm:spPr/>
    </dgm:pt>
  </dgm:ptLst>
  <dgm:cxnLst>
    <dgm:cxn modelId="{71C0F673-8951-C943-8635-54FA0034BBBB}" type="presOf" srcId="{CB451039-3E0A-8F49-8ADE-626E0BF1E2D2}" destId="{A82BF698-931B-EC40-B3A0-EC9BD2BCD666}" srcOrd="0" destOrd="0" presId="urn:microsoft.com/office/officeart/2009/layout/CirclePictureHierarchy"/>
    <dgm:cxn modelId="{41A62BCE-1BEC-C04B-B6D4-8E5493B78A69}" type="presOf" srcId="{0F296C59-C070-5448-B9E8-C1CE8D8C0ECE}" destId="{96E32184-B13E-C646-9AB4-25877978648A}" srcOrd="0" destOrd="0" presId="urn:microsoft.com/office/officeart/2009/layout/CirclePictureHierarchy"/>
    <dgm:cxn modelId="{ABBF5FC5-02EA-214C-98D3-875729857B74}" srcId="{7383D538-5C4E-7D4C-B9AB-E2BC478FC8C6}" destId="{5D3383DA-DDB1-D043-81B7-37875EC06784}" srcOrd="1" destOrd="0" parTransId="{E76D40B2-3743-6A46-A5A9-055D024C1606}" sibTransId="{18E439EB-3B8A-414D-8F1F-9EE81FF15DA3}"/>
    <dgm:cxn modelId="{1148D16F-43E1-C945-B3CE-D89903430873}" type="presOf" srcId="{AD01316F-01A4-FD4A-8E38-4641EF0270D8}" destId="{60EBCFBB-2C8F-8F44-BF5C-3520FCF0F63A}" srcOrd="0" destOrd="0" presId="urn:microsoft.com/office/officeart/2009/layout/CirclePictureHierarchy"/>
    <dgm:cxn modelId="{A64C5CB6-6678-8143-A29B-446416AFDA7A}" type="presOf" srcId="{30689E8B-CB7D-EF42-B854-8F3F4A9B28A3}" destId="{01AA0B78-580F-E340-8F42-0469692A5311}" srcOrd="0" destOrd="0" presId="urn:microsoft.com/office/officeart/2009/layout/CirclePictureHierarchy"/>
    <dgm:cxn modelId="{516474B3-3843-514F-B61A-281332F9F430}" type="presOf" srcId="{C81EAFA3-E8B9-3549-9B1F-7AD5AF58C69A}" destId="{959D5C19-E838-2B4F-AE1D-A65912D581E3}" srcOrd="0" destOrd="0" presId="urn:microsoft.com/office/officeart/2009/layout/CirclePictureHierarchy"/>
    <dgm:cxn modelId="{67FA54C1-C50D-7F45-B324-4756ADBDE2DD}" type="presOf" srcId="{30B76B31-6EFB-BC43-9AB7-91403D518D9A}" destId="{BA67E006-E15E-8D4F-8427-80110FC28DE5}" srcOrd="0" destOrd="0" presId="urn:microsoft.com/office/officeart/2009/layout/CirclePictureHierarchy"/>
    <dgm:cxn modelId="{5E44D9A2-0646-D745-AA7E-D9864C3B0C8F}" srcId="{30B76B31-6EFB-BC43-9AB7-91403D518D9A}" destId="{C47D5317-69F2-8844-9AA0-470F4EBBDA25}" srcOrd="0" destOrd="0" parTransId="{0F296C59-C070-5448-B9E8-C1CE8D8C0ECE}" sibTransId="{68A33DFB-3FF8-7249-996C-2F64342C9A3F}"/>
    <dgm:cxn modelId="{5976033D-3067-734F-A82E-1600E79C81E5}" type="presOf" srcId="{C47D5317-69F2-8844-9AA0-470F4EBBDA25}" destId="{CFFC70F9-E546-5B44-95AC-059C0007C155}" srcOrd="0" destOrd="0" presId="urn:microsoft.com/office/officeart/2009/layout/CirclePictureHierarchy"/>
    <dgm:cxn modelId="{AC933E4F-F672-3D4B-AB14-E61131720AA0}" type="presOf" srcId="{5D3383DA-DDB1-D043-81B7-37875EC06784}" destId="{FBAE0450-856D-471E-8DE6-A7662E94AF1E}" srcOrd="0" destOrd="0" presId="urn:microsoft.com/office/officeart/2009/layout/CirclePictureHierarchy"/>
    <dgm:cxn modelId="{FFC7FDF6-FC20-F74E-B31C-5773A67514E6}" type="presOf" srcId="{7383D538-5C4E-7D4C-B9AB-E2BC478FC8C6}" destId="{F647FCF6-4EF0-5F4E-9B32-A440D80ABDDD}" srcOrd="0" destOrd="0" presId="urn:microsoft.com/office/officeart/2009/layout/CirclePictureHierarchy"/>
    <dgm:cxn modelId="{06EF6294-C8C0-7340-9046-8B4FE63F6A0D}" type="presOf" srcId="{05E23359-DF20-6148-9F16-16451A5E9682}" destId="{6CD89A1D-75CA-544E-9495-7789D6CD0472}" srcOrd="0" destOrd="0" presId="urn:microsoft.com/office/officeart/2009/layout/CirclePictureHierarchy"/>
    <dgm:cxn modelId="{2E33EC7E-C515-1046-8263-EFDB6F78C49A}" type="presOf" srcId="{1355A86E-A942-554B-AD4F-67DF84B5587F}" destId="{211FDC43-94FF-7D47-A61B-D02351A5FD73}" srcOrd="0" destOrd="0" presId="urn:microsoft.com/office/officeart/2009/layout/CirclePictureHierarchy"/>
    <dgm:cxn modelId="{9DFAE1AD-7257-D54A-A574-507A851F208C}" srcId="{CB451039-3E0A-8F49-8ADE-626E0BF1E2D2}" destId="{30B76B31-6EFB-BC43-9AB7-91403D518D9A}" srcOrd="0" destOrd="0" parTransId="{30689E8B-CB7D-EF42-B854-8F3F4A9B28A3}" sibTransId="{634F8481-2C89-8B4F-9D84-E18C7122D270}"/>
    <dgm:cxn modelId="{D0134200-BC83-8747-8839-BB6336610BFC}" type="presOf" srcId="{E76D40B2-3743-6A46-A5A9-055D024C1606}" destId="{E83BEC71-936C-4661-8C3D-927958C294A9}" srcOrd="0" destOrd="0" presId="urn:microsoft.com/office/officeart/2009/layout/CirclePictureHierarchy"/>
    <dgm:cxn modelId="{0931DD65-13B3-EB43-BDDC-1FA2A310E6EE}" type="presOf" srcId="{24D8ED7A-D96A-534C-9ADA-EECDB974ABEF}" destId="{C583AC89-62B7-1448-9B11-F383427A5FA8}" srcOrd="0" destOrd="0" presId="urn:microsoft.com/office/officeart/2009/layout/CirclePictureHierarchy"/>
    <dgm:cxn modelId="{CEB4DC2C-D11D-7A41-9C35-A28E04379B96}" srcId="{5D3383DA-DDB1-D043-81B7-37875EC06784}" destId="{AD01316F-01A4-FD4A-8E38-4641EF0270D8}" srcOrd="0" destOrd="0" parTransId="{1355A86E-A942-554B-AD4F-67DF84B5587F}" sibTransId="{1A398AC9-30B1-0943-833B-6598AA6D51FB}"/>
    <dgm:cxn modelId="{6C56910F-3F9D-B94C-BBA2-C62E1184062A}" type="presOf" srcId="{7B79920F-868B-3749-8DDF-1DE076439B7F}" destId="{B3BCFA01-3028-8544-B626-C68A1675293D}" srcOrd="0" destOrd="0" presId="urn:microsoft.com/office/officeart/2009/layout/CirclePictureHierarchy"/>
    <dgm:cxn modelId="{846005D6-3C28-B24E-8A09-DEDBC361F7B0}" srcId="{CB451039-3E0A-8F49-8ADE-626E0BF1E2D2}" destId="{7383D538-5C4E-7D4C-B9AB-E2BC478FC8C6}" srcOrd="1" destOrd="0" parTransId="{24D8ED7A-D96A-534C-9ADA-EECDB974ABEF}" sibTransId="{B59D7656-C9AB-8F4A-B1FA-D06D359F805F}"/>
    <dgm:cxn modelId="{9F820526-BE04-1743-9A06-6A12ACC4A903}" srcId="{05E23359-DF20-6148-9F16-16451A5E9682}" destId="{CB451039-3E0A-8F49-8ADE-626E0BF1E2D2}" srcOrd="0" destOrd="0" parTransId="{4905907D-7120-D049-AE49-24250AD2FA5D}" sibTransId="{2A8B6D0A-D6D8-1045-9B33-0B6D47BD75B8}"/>
    <dgm:cxn modelId="{7E59713D-0CE8-2449-89C2-A3F05B9FCAF7}" srcId="{7383D538-5C4E-7D4C-B9AB-E2BC478FC8C6}" destId="{7B79920F-868B-3749-8DDF-1DE076439B7F}" srcOrd="0" destOrd="0" parTransId="{C81EAFA3-E8B9-3549-9B1F-7AD5AF58C69A}" sibTransId="{BF5E10D1-3D15-4A4D-A73F-8FC4BA4D6CB1}"/>
    <dgm:cxn modelId="{A42F6CF0-093A-2A4D-90EF-D7A9B1FA449B}" type="presParOf" srcId="{6CD89A1D-75CA-544E-9495-7789D6CD0472}" destId="{BE973748-2005-4E4F-B3B6-20749FE4010D}" srcOrd="0" destOrd="0" presId="urn:microsoft.com/office/officeart/2009/layout/CirclePictureHierarchy"/>
    <dgm:cxn modelId="{DDA0CE66-8A0F-ED4A-BF4E-98965A954DCB}" type="presParOf" srcId="{BE973748-2005-4E4F-B3B6-20749FE4010D}" destId="{C1112D4F-D29A-D541-BA47-1641589F37E0}" srcOrd="0" destOrd="0" presId="urn:microsoft.com/office/officeart/2009/layout/CirclePictureHierarchy"/>
    <dgm:cxn modelId="{A1606E16-E3F6-3B48-90ED-96DF1456957F}" type="presParOf" srcId="{C1112D4F-D29A-D541-BA47-1641589F37E0}" destId="{53D8BE2B-F141-7247-AC88-52C5C9C295BB}" srcOrd="0" destOrd="0" presId="urn:microsoft.com/office/officeart/2009/layout/CirclePictureHierarchy"/>
    <dgm:cxn modelId="{6E4CB0B5-F160-7240-838A-4B7665B3D323}" type="presParOf" srcId="{C1112D4F-D29A-D541-BA47-1641589F37E0}" destId="{A82BF698-931B-EC40-B3A0-EC9BD2BCD666}" srcOrd="1" destOrd="0" presId="urn:microsoft.com/office/officeart/2009/layout/CirclePictureHierarchy"/>
    <dgm:cxn modelId="{595D03CC-0163-EB47-80A8-C88CF7C2E84B}" type="presParOf" srcId="{BE973748-2005-4E4F-B3B6-20749FE4010D}" destId="{083E3E10-7CA8-6941-8BF3-D68A13D429B1}" srcOrd="1" destOrd="0" presId="urn:microsoft.com/office/officeart/2009/layout/CirclePictureHierarchy"/>
    <dgm:cxn modelId="{912F3368-BE50-0445-9604-0078E4D06B40}" type="presParOf" srcId="{083E3E10-7CA8-6941-8BF3-D68A13D429B1}" destId="{01AA0B78-580F-E340-8F42-0469692A5311}" srcOrd="0" destOrd="0" presId="urn:microsoft.com/office/officeart/2009/layout/CirclePictureHierarchy"/>
    <dgm:cxn modelId="{47543832-905B-AE44-9E57-5FE5E6E8934A}" type="presParOf" srcId="{083E3E10-7CA8-6941-8BF3-D68A13D429B1}" destId="{6769B8F0-955E-1041-945C-352E7C6C6029}" srcOrd="1" destOrd="0" presId="urn:microsoft.com/office/officeart/2009/layout/CirclePictureHierarchy"/>
    <dgm:cxn modelId="{3B208A40-F71C-7246-9CBE-7A28645AE70C}" type="presParOf" srcId="{6769B8F0-955E-1041-945C-352E7C6C6029}" destId="{36859DB0-6331-9C45-A80E-7CD3F2F77495}" srcOrd="0" destOrd="0" presId="urn:microsoft.com/office/officeart/2009/layout/CirclePictureHierarchy"/>
    <dgm:cxn modelId="{CC054ED9-D771-A34B-8D58-54A75AA02FA1}" type="presParOf" srcId="{36859DB0-6331-9C45-A80E-7CD3F2F77495}" destId="{CA401A66-D0BC-C844-AFFB-EAA5943D1D85}" srcOrd="0" destOrd="0" presId="urn:microsoft.com/office/officeart/2009/layout/CirclePictureHierarchy"/>
    <dgm:cxn modelId="{DBD779BB-EBF5-F14C-852D-48CC849733B9}" type="presParOf" srcId="{36859DB0-6331-9C45-A80E-7CD3F2F77495}" destId="{BA67E006-E15E-8D4F-8427-80110FC28DE5}" srcOrd="1" destOrd="0" presId="urn:microsoft.com/office/officeart/2009/layout/CirclePictureHierarchy"/>
    <dgm:cxn modelId="{E52D4AD1-1C34-4F46-BDE1-C7264F534C2F}" type="presParOf" srcId="{6769B8F0-955E-1041-945C-352E7C6C6029}" destId="{A025525C-5E8D-F848-A003-155A2670D37C}" srcOrd="1" destOrd="0" presId="urn:microsoft.com/office/officeart/2009/layout/CirclePictureHierarchy"/>
    <dgm:cxn modelId="{E72124A7-D399-FE40-9E43-10F43539A14D}" type="presParOf" srcId="{A025525C-5E8D-F848-A003-155A2670D37C}" destId="{96E32184-B13E-C646-9AB4-25877978648A}" srcOrd="0" destOrd="0" presId="urn:microsoft.com/office/officeart/2009/layout/CirclePictureHierarchy"/>
    <dgm:cxn modelId="{7E01D8DD-A412-9F43-9C0B-76249A03A9D6}" type="presParOf" srcId="{A025525C-5E8D-F848-A003-155A2670D37C}" destId="{733B2988-76AF-A74C-A157-9931C7683434}" srcOrd="1" destOrd="0" presId="urn:microsoft.com/office/officeart/2009/layout/CirclePictureHierarchy"/>
    <dgm:cxn modelId="{094C2B88-50AD-CF4F-9996-525ADFE752D8}" type="presParOf" srcId="{733B2988-76AF-A74C-A157-9931C7683434}" destId="{191C7C1B-7077-CA42-9505-80D8B8FFD826}" srcOrd="0" destOrd="0" presId="urn:microsoft.com/office/officeart/2009/layout/CirclePictureHierarchy"/>
    <dgm:cxn modelId="{B3A656E4-0E70-944A-AE37-2F5A4C9F807F}" type="presParOf" srcId="{191C7C1B-7077-CA42-9505-80D8B8FFD826}" destId="{E3617952-8A7F-344B-AA87-558BC82AD0CB}" srcOrd="0" destOrd="0" presId="urn:microsoft.com/office/officeart/2009/layout/CirclePictureHierarchy"/>
    <dgm:cxn modelId="{67A9EECA-0795-ED47-99BA-6C8E17DB322C}" type="presParOf" srcId="{191C7C1B-7077-CA42-9505-80D8B8FFD826}" destId="{CFFC70F9-E546-5B44-95AC-059C0007C155}" srcOrd="1" destOrd="0" presId="urn:microsoft.com/office/officeart/2009/layout/CirclePictureHierarchy"/>
    <dgm:cxn modelId="{E088C165-6BFE-1548-A83D-DD0C77C3895F}" type="presParOf" srcId="{733B2988-76AF-A74C-A157-9931C7683434}" destId="{DD9F5096-4B9B-6743-93EB-1AC402A34142}" srcOrd="1" destOrd="0" presId="urn:microsoft.com/office/officeart/2009/layout/CirclePictureHierarchy"/>
    <dgm:cxn modelId="{02C1276E-0CB1-BE45-B23B-B4090C0105CC}" type="presParOf" srcId="{083E3E10-7CA8-6941-8BF3-D68A13D429B1}" destId="{C583AC89-62B7-1448-9B11-F383427A5FA8}" srcOrd="2" destOrd="0" presId="urn:microsoft.com/office/officeart/2009/layout/CirclePictureHierarchy"/>
    <dgm:cxn modelId="{DA959DC5-7EB1-9643-B6C7-1CA4C24DBEA0}" type="presParOf" srcId="{083E3E10-7CA8-6941-8BF3-D68A13D429B1}" destId="{3CFBAFCC-9E21-AE47-8972-E37544DEA8D2}" srcOrd="3" destOrd="0" presId="urn:microsoft.com/office/officeart/2009/layout/CirclePictureHierarchy"/>
    <dgm:cxn modelId="{A5FB487B-A264-7D4F-B2C8-8408726AFF05}" type="presParOf" srcId="{3CFBAFCC-9E21-AE47-8972-E37544DEA8D2}" destId="{0F59D0CD-1FC2-C34B-B799-01BB46A72209}" srcOrd="0" destOrd="0" presId="urn:microsoft.com/office/officeart/2009/layout/CirclePictureHierarchy"/>
    <dgm:cxn modelId="{DBEF2BF7-0CD7-5E4B-9CA7-E950F682BA6F}" type="presParOf" srcId="{0F59D0CD-1FC2-C34B-B799-01BB46A72209}" destId="{7B400252-64D8-8343-AF72-F7C1D7CEE46C}" srcOrd="0" destOrd="0" presId="urn:microsoft.com/office/officeart/2009/layout/CirclePictureHierarchy"/>
    <dgm:cxn modelId="{C4B81796-22C2-C149-8EFB-94E8222ABE98}" type="presParOf" srcId="{0F59D0CD-1FC2-C34B-B799-01BB46A72209}" destId="{F647FCF6-4EF0-5F4E-9B32-A440D80ABDDD}" srcOrd="1" destOrd="0" presId="urn:microsoft.com/office/officeart/2009/layout/CirclePictureHierarchy"/>
    <dgm:cxn modelId="{5EE5DB92-6483-3342-9997-54E6B101B62D}" type="presParOf" srcId="{3CFBAFCC-9E21-AE47-8972-E37544DEA8D2}" destId="{0021E5B8-4C9C-0C4F-9A4F-5EE42F3BDA6B}" srcOrd="1" destOrd="0" presId="urn:microsoft.com/office/officeart/2009/layout/CirclePictureHierarchy"/>
    <dgm:cxn modelId="{67403B41-ADFD-8B42-A452-967EF2AA06FB}" type="presParOf" srcId="{0021E5B8-4C9C-0C4F-9A4F-5EE42F3BDA6B}" destId="{959D5C19-E838-2B4F-AE1D-A65912D581E3}" srcOrd="0" destOrd="0" presId="urn:microsoft.com/office/officeart/2009/layout/CirclePictureHierarchy"/>
    <dgm:cxn modelId="{3A55C035-B50D-254B-B216-FE5A0959D40F}" type="presParOf" srcId="{0021E5B8-4C9C-0C4F-9A4F-5EE42F3BDA6B}" destId="{EF2E3DA6-8EC7-4C4C-A9EA-E7DE06E894D2}" srcOrd="1" destOrd="0" presId="urn:microsoft.com/office/officeart/2009/layout/CirclePictureHierarchy"/>
    <dgm:cxn modelId="{1A8C6780-05C9-4847-A057-C425FC5FD3E8}" type="presParOf" srcId="{EF2E3DA6-8EC7-4C4C-A9EA-E7DE06E894D2}" destId="{515CE4F9-7C85-9845-89DA-94201E771815}" srcOrd="0" destOrd="0" presId="urn:microsoft.com/office/officeart/2009/layout/CirclePictureHierarchy"/>
    <dgm:cxn modelId="{6F98BF7A-45DA-F947-B1BA-1FF4319CBACA}" type="presParOf" srcId="{515CE4F9-7C85-9845-89DA-94201E771815}" destId="{5D585A59-85FC-EE49-9245-28774D9DFF41}" srcOrd="0" destOrd="0" presId="urn:microsoft.com/office/officeart/2009/layout/CirclePictureHierarchy"/>
    <dgm:cxn modelId="{EA6A7B1E-2F98-1546-9F3A-8EB526CB6172}" type="presParOf" srcId="{515CE4F9-7C85-9845-89DA-94201E771815}" destId="{B3BCFA01-3028-8544-B626-C68A1675293D}" srcOrd="1" destOrd="0" presId="urn:microsoft.com/office/officeart/2009/layout/CirclePictureHierarchy"/>
    <dgm:cxn modelId="{20F64213-A464-BE4B-84E6-AE309741EA09}" type="presParOf" srcId="{EF2E3DA6-8EC7-4C4C-A9EA-E7DE06E894D2}" destId="{223ECF55-5D2C-9743-B5E4-084EC30F8B2B}" srcOrd="1" destOrd="0" presId="urn:microsoft.com/office/officeart/2009/layout/CirclePictureHierarchy"/>
    <dgm:cxn modelId="{EA034328-ABE5-F048-A5DE-323BEA524B30}" type="presParOf" srcId="{0021E5B8-4C9C-0C4F-9A4F-5EE42F3BDA6B}" destId="{E83BEC71-936C-4661-8C3D-927958C294A9}" srcOrd="2" destOrd="0" presId="urn:microsoft.com/office/officeart/2009/layout/CirclePictureHierarchy"/>
    <dgm:cxn modelId="{28B9489A-C1D5-524C-BBA1-4DDCBEA2C7CF}" type="presParOf" srcId="{0021E5B8-4C9C-0C4F-9A4F-5EE42F3BDA6B}" destId="{F7106CE1-D284-41FC-947E-2CCB6A60C4AE}" srcOrd="3" destOrd="0" presId="urn:microsoft.com/office/officeart/2009/layout/CirclePictureHierarchy"/>
    <dgm:cxn modelId="{CB8565CF-B84F-9248-B9D9-30BCEADAB52E}" type="presParOf" srcId="{F7106CE1-D284-41FC-947E-2CCB6A60C4AE}" destId="{9EB3F093-0A81-49B4-ACE4-A12AE810B392}" srcOrd="0" destOrd="0" presId="urn:microsoft.com/office/officeart/2009/layout/CirclePictureHierarchy"/>
    <dgm:cxn modelId="{33602B8B-8B6A-244E-B134-3F109699A4D7}" type="presParOf" srcId="{9EB3F093-0A81-49B4-ACE4-A12AE810B392}" destId="{944D4778-F9C9-410A-92C6-7118C53F1977}" srcOrd="0" destOrd="0" presId="urn:microsoft.com/office/officeart/2009/layout/CirclePictureHierarchy"/>
    <dgm:cxn modelId="{A3F8934D-2A8F-B946-855E-F0104AD0E9B3}" type="presParOf" srcId="{9EB3F093-0A81-49B4-ACE4-A12AE810B392}" destId="{FBAE0450-856D-471E-8DE6-A7662E94AF1E}" srcOrd="1" destOrd="0" presId="urn:microsoft.com/office/officeart/2009/layout/CirclePictureHierarchy"/>
    <dgm:cxn modelId="{51A4DAE8-B69D-1448-9061-3436C67F0CFC}" type="presParOf" srcId="{F7106CE1-D284-41FC-947E-2CCB6A60C4AE}" destId="{D42C43C5-1CFA-48DF-8584-AA42E3EAD7C0}" srcOrd="1" destOrd="0" presId="urn:microsoft.com/office/officeart/2009/layout/CirclePictureHierarchy"/>
    <dgm:cxn modelId="{2D1C4826-579D-8F49-B4A3-7185DDB968B8}" type="presParOf" srcId="{D42C43C5-1CFA-48DF-8584-AA42E3EAD7C0}" destId="{211FDC43-94FF-7D47-A61B-D02351A5FD73}" srcOrd="0" destOrd="0" presId="urn:microsoft.com/office/officeart/2009/layout/CirclePictureHierarchy"/>
    <dgm:cxn modelId="{6EC3A9FD-4EC0-A14C-8393-6C7FE94D287C}" type="presParOf" srcId="{D42C43C5-1CFA-48DF-8584-AA42E3EAD7C0}" destId="{7010FC8D-1DB9-334C-9D2C-787691717240}" srcOrd="1" destOrd="0" presId="urn:microsoft.com/office/officeart/2009/layout/CirclePictureHierarchy"/>
    <dgm:cxn modelId="{825B13D7-0195-8E43-BCA0-94EB85938820}" type="presParOf" srcId="{7010FC8D-1DB9-334C-9D2C-787691717240}" destId="{A349FB70-41CE-0F4B-9FB3-C05DC8B68CE7}" srcOrd="0" destOrd="0" presId="urn:microsoft.com/office/officeart/2009/layout/CirclePictureHierarchy"/>
    <dgm:cxn modelId="{D7B83685-4A61-C340-B66A-C44BF55EB254}" type="presParOf" srcId="{A349FB70-41CE-0F4B-9FB3-C05DC8B68CE7}" destId="{E5662754-5CB5-0A47-B261-4174FB2B3278}" srcOrd="0" destOrd="0" presId="urn:microsoft.com/office/officeart/2009/layout/CirclePictureHierarchy"/>
    <dgm:cxn modelId="{BBDB7399-CEE0-3047-88AD-FB7C7663A7E9}" type="presParOf" srcId="{A349FB70-41CE-0F4B-9FB3-C05DC8B68CE7}" destId="{60EBCFBB-2C8F-8F44-BF5C-3520FCF0F63A}" srcOrd="1" destOrd="0" presId="urn:microsoft.com/office/officeart/2009/layout/CirclePictureHierarchy"/>
    <dgm:cxn modelId="{B206FD6E-683F-CE4E-BEC0-DA76A474AC65}" type="presParOf" srcId="{7010FC8D-1DB9-334C-9D2C-787691717240}" destId="{2B402E85-9BA3-B44F-A8B0-506B90E97F5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23359-DF20-6148-9F16-16451A5E968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51039-3E0A-8F49-8ADE-626E0BF1E2D2}">
      <dgm:prSet phldrT="[Text]"/>
      <dgm:spPr/>
      <dgm:t>
        <a:bodyPr/>
        <a:lstStyle/>
        <a:p>
          <a:r>
            <a:rPr lang="en-US" altLang="zh-TW" dirty="0" smtClean="0"/>
            <a:t>1</a:t>
          </a:r>
          <a:r>
            <a:rPr lang="zh-CN" altLang="en-US" dirty="0" smtClean="0"/>
            <a:t> </a:t>
          </a:r>
          <a:r>
            <a:rPr lang="zh-TW" altLang="en-US" dirty="0" smtClean="0"/>
            <a:t>这个</a:t>
          </a:r>
          <a:r>
            <a:rPr lang="en-US" altLang="zh-TW" dirty="0" smtClean="0"/>
            <a:t>bug</a:t>
          </a:r>
          <a:r>
            <a:rPr lang="zh-TW" altLang="en-US" dirty="0" smtClean="0"/>
            <a:t>的原因是什么？</a:t>
          </a:r>
          <a:endParaRPr lang="en-US" dirty="0"/>
        </a:p>
      </dgm:t>
    </dgm:pt>
    <dgm:pt modelId="{4905907D-7120-D049-AE49-24250AD2FA5D}" type="parTrans" cxnId="{9F820526-BE04-1743-9A06-6A12ACC4A903}">
      <dgm:prSet/>
      <dgm:spPr/>
      <dgm:t>
        <a:bodyPr/>
        <a:lstStyle/>
        <a:p>
          <a:endParaRPr lang="en-US"/>
        </a:p>
      </dgm:t>
    </dgm:pt>
    <dgm:pt modelId="{2A8B6D0A-D6D8-1045-9B33-0B6D47BD75B8}" type="sibTrans" cxnId="{9F820526-BE04-1743-9A06-6A12ACC4A903}">
      <dgm:prSet/>
      <dgm:spPr/>
      <dgm:t>
        <a:bodyPr/>
        <a:lstStyle/>
        <a:p>
          <a:endParaRPr lang="en-US"/>
        </a:p>
      </dgm:t>
    </dgm:pt>
    <dgm:pt modelId="{30B76B31-6EFB-BC43-9AB7-91403D518D9A}">
      <dgm:prSet phldrT="[Text]"/>
      <dgm:spPr/>
      <dgm:t>
        <a:bodyPr/>
        <a:lstStyle/>
        <a:p>
          <a:r>
            <a:rPr lang="en-US" altLang="zh-TW" dirty="0" smtClean="0"/>
            <a:t>2</a:t>
          </a:r>
          <a:r>
            <a:rPr lang="zh-CN" altLang="en-US" dirty="0" smtClean="0"/>
            <a:t> </a:t>
          </a:r>
          <a:r>
            <a:rPr lang="zh-TW" altLang="en-US" dirty="0" smtClean="0"/>
            <a:t>我觉得是个空指针</a:t>
          </a:r>
          <a:endParaRPr lang="en-US" dirty="0"/>
        </a:p>
      </dgm:t>
    </dgm:pt>
    <dgm:pt modelId="{30689E8B-CB7D-EF42-B854-8F3F4A9B28A3}" type="parTrans" cxnId="{9DFAE1AD-7257-D54A-A574-507A851F208C}">
      <dgm:prSet/>
      <dgm:spPr/>
      <dgm:t>
        <a:bodyPr/>
        <a:lstStyle/>
        <a:p>
          <a:endParaRPr lang="en-US"/>
        </a:p>
      </dgm:t>
    </dgm:pt>
    <dgm:pt modelId="{634F8481-2C89-8B4F-9D84-E18C7122D270}" type="sibTrans" cxnId="{9DFAE1AD-7257-D54A-A574-507A851F208C}">
      <dgm:prSet/>
      <dgm:spPr/>
      <dgm:t>
        <a:bodyPr/>
        <a:lstStyle/>
        <a:p>
          <a:endParaRPr lang="en-US"/>
        </a:p>
      </dgm:t>
    </dgm:pt>
    <dgm:pt modelId="{C47D5317-69F2-8844-9AA0-470F4EBBDA25}">
      <dgm:prSet phldrT="[Text]"/>
      <dgm:spPr/>
      <dgm:t>
        <a:bodyPr/>
        <a:lstStyle/>
        <a:p>
          <a:r>
            <a:rPr lang="en-US" altLang="zh-TW" dirty="0" smtClean="0"/>
            <a:t>3</a:t>
          </a:r>
          <a:r>
            <a:rPr lang="zh-CN" altLang="en-US" dirty="0" smtClean="0"/>
            <a:t> </a:t>
          </a:r>
          <a:r>
            <a:rPr lang="zh-TW" altLang="en-US" dirty="0" smtClean="0"/>
            <a:t>不，我查过了</a:t>
          </a:r>
          <a:endParaRPr lang="en-US" dirty="0"/>
        </a:p>
      </dgm:t>
    </dgm:pt>
    <dgm:pt modelId="{0F296C59-C070-5448-B9E8-C1CE8D8C0ECE}" type="parTrans" cxnId="{5E44D9A2-0646-D745-AA7E-D9864C3B0C8F}">
      <dgm:prSet/>
      <dgm:spPr/>
      <dgm:t>
        <a:bodyPr/>
        <a:lstStyle/>
        <a:p>
          <a:endParaRPr lang="en-US"/>
        </a:p>
      </dgm:t>
    </dgm:pt>
    <dgm:pt modelId="{68A33DFB-3FF8-7249-996C-2F64342C9A3F}" type="sibTrans" cxnId="{5E44D9A2-0646-D745-AA7E-D9864C3B0C8F}">
      <dgm:prSet/>
      <dgm:spPr/>
      <dgm:t>
        <a:bodyPr/>
        <a:lstStyle/>
        <a:p>
          <a:endParaRPr lang="en-US"/>
        </a:p>
      </dgm:t>
    </dgm:pt>
    <dgm:pt modelId="{7383D538-5C4E-7D4C-B9AB-E2BC478FC8C6}">
      <dgm:prSet phldrT="[Text]"/>
      <dgm:spPr/>
      <dgm:t>
        <a:bodyPr/>
        <a:lstStyle/>
        <a:p>
          <a:r>
            <a:rPr lang="en-US" altLang="zh-TW" dirty="0" smtClean="0"/>
            <a:t>4</a:t>
          </a:r>
          <a:r>
            <a:rPr lang="zh-CN" altLang="en-US" dirty="0" smtClean="0"/>
            <a:t> </a:t>
          </a:r>
          <a:r>
            <a:rPr lang="zh-TW" altLang="en-US" dirty="0" smtClean="0"/>
            <a:t>我们需要检查无效</a:t>
          </a:r>
          <a:r>
            <a:rPr lang="zh-CN" altLang="en-US" dirty="0" smtClean="0"/>
            <a:t>输入</a:t>
          </a:r>
          <a:endParaRPr lang="en-US" dirty="0"/>
        </a:p>
      </dgm:t>
    </dgm:pt>
    <dgm:pt modelId="{24D8ED7A-D96A-534C-9ADA-EECDB974ABEF}" type="parTrans" cxnId="{846005D6-3C28-B24E-8A09-DEDBC361F7B0}">
      <dgm:prSet/>
      <dgm:spPr/>
      <dgm:t>
        <a:bodyPr/>
        <a:lstStyle/>
        <a:p>
          <a:endParaRPr lang="en-US"/>
        </a:p>
      </dgm:t>
    </dgm:pt>
    <dgm:pt modelId="{B59D7656-C9AB-8F4A-B1FA-D06D359F805F}" type="sibTrans" cxnId="{846005D6-3C28-B24E-8A09-DEDBC361F7B0}">
      <dgm:prSet/>
      <dgm:spPr/>
      <dgm:t>
        <a:bodyPr/>
        <a:lstStyle/>
        <a:p>
          <a:endParaRPr lang="en-US"/>
        </a:p>
      </dgm:t>
    </dgm:pt>
    <dgm:pt modelId="{AD01316F-01A4-FD4A-8E38-4641EF0270D8}">
      <dgm:prSet phldrT="[Text]"/>
      <dgm:spPr/>
      <dgm:t>
        <a:bodyPr/>
        <a:lstStyle/>
        <a:p>
          <a:r>
            <a:rPr lang="en-US" altLang="zh-TW" dirty="0" smtClean="0"/>
            <a:t>7</a:t>
          </a:r>
          <a:r>
            <a:rPr lang="zh-CN" altLang="en-US" dirty="0" smtClean="0"/>
            <a:t> </a:t>
          </a:r>
          <a:r>
            <a:rPr lang="zh-TW" altLang="en-US" dirty="0" smtClean="0"/>
            <a:t>搞定了</a:t>
          </a:r>
          <a:endParaRPr lang="en-US" dirty="0"/>
        </a:p>
      </dgm:t>
    </dgm:pt>
    <dgm:pt modelId="{1355A86E-A942-554B-AD4F-67DF84B5587F}" type="parTrans" cxnId="{CEB4DC2C-D11D-7A41-9C35-A28E04379B96}">
      <dgm:prSet/>
      <dgm:spPr/>
      <dgm:t>
        <a:bodyPr/>
        <a:lstStyle/>
        <a:p>
          <a:endParaRPr lang="en-US"/>
        </a:p>
      </dgm:t>
    </dgm:pt>
    <dgm:pt modelId="{1A398AC9-30B1-0943-833B-6598AA6D51FB}" type="sibTrans" cxnId="{CEB4DC2C-D11D-7A41-9C35-A28E04379B96}">
      <dgm:prSet/>
      <dgm:spPr/>
      <dgm:t>
        <a:bodyPr/>
        <a:lstStyle/>
        <a:p>
          <a:endParaRPr lang="en-US"/>
        </a:p>
      </dgm:t>
    </dgm:pt>
    <dgm:pt modelId="{7B79920F-868B-3749-8DDF-1DE076439B7F}">
      <dgm:prSet phldrT="[Text]"/>
      <dgm:spPr/>
      <dgm:t>
        <a:bodyPr/>
        <a:lstStyle/>
        <a:p>
          <a:r>
            <a:rPr lang="en-US" altLang="zh-TW" dirty="0" smtClean="0"/>
            <a:t>5</a:t>
          </a:r>
          <a:r>
            <a:rPr lang="zh-CN" altLang="en-US" dirty="0" smtClean="0"/>
            <a:t> </a:t>
          </a:r>
          <a:r>
            <a:rPr lang="zh-TW" altLang="en-US" dirty="0" smtClean="0"/>
            <a:t>是的，那是个问题</a:t>
          </a:r>
          <a:endParaRPr lang="en-US" dirty="0"/>
        </a:p>
      </dgm:t>
    </dgm:pt>
    <dgm:pt modelId="{C81EAFA3-E8B9-3549-9B1F-7AD5AF58C69A}" type="parTrans" cxnId="{7E59713D-0CE8-2449-89C2-A3F05B9FCAF7}">
      <dgm:prSet/>
      <dgm:spPr/>
      <dgm:t>
        <a:bodyPr/>
        <a:lstStyle/>
        <a:p>
          <a:endParaRPr lang="en-US"/>
        </a:p>
      </dgm:t>
    </dgm:pt>
    <dgm:pt modelId="{BF5E10D1-3D15-4A4D-A73F-8FC4BA4D6CB1}" type="sibTrans" cxnId="{7E59713D-0CE8-2449-89C2-A3F05B9FCAF7}">
      <dgm:prSet/>
      <dgm:spPr/>
      <dgm:t>
        <a:bodyPr/>
        <a:lstStyle/>
        <a:p>
          <a:endParaRPr lang="en-US"/>
        </a:p>
      </dgm:t>
    </dgm:pt>
    <dgm:pt modelId="{5D3383DA-DDB1-D043-81B7-37875EC06784}">
      <dgm:prSet phldrT="[Text]"/>
      <dgm:spPr/>
      <dgm:t>
        <a:bodyPr/>
        <a:lstStyle/>
        <a:p>
          <a:r>
            <a:rPr lang="en-US" altLang="zh-CHT" dirty="0" smtClean="0"/>
            <a:t>6</a:t>
          </a:r>
          <a:r>
            <a:rPr lang="zh-CN" altLang="en-US" dirty="0" smtClean="0"/>
            <a:t> </a:t>
          </a:r>
          <a:r>
            <a:rPr lang="zh-CHT" altLang="en-US" dirty="0" smtClean="0"/>
            <a:t>好，查一下吧</a:t>
          </a:r>
          <a:endParaRPr lang="en-US" dirty="0"/>
        </a:p>
      </dgm:t>
    </dgm:pt>
    <dgm:pt modelId="{E76D40B2-3743-6A46-A5A9-055D024C1606}" type="parTrans" cxnId="{ABBF5FC5-02EA-214C-98D3-875729857B74}">
      <dgm:prSet/>
      <dgm:spPr/>
      <dgm:t>
        <a:bodyPr/>
        <a:lstStyle/>
        <a:p>
          <a:endParaRPr lang="en-US"/>
        </a:p>
      </dgm:t>
    </dgm:pt>
    <dgm:pt modelId="{18E439EB-3B8A-414D-8F1F-9EE81FF15DA3}" type="sibTrans" cxnId="{ABBF5FC5-02EA-214C-98D3-875729857B74}">
      <dgm:prSet/>
      <dgm:spPr/>
      <dgm:t>
        <a:bodyPr/>
        <a:lstStyle/>
        <a:p>
          <a:endParaRPr lang="en-US"/>
        </a:p>
      </dgm:t>
    </dgm:pt>
    <dgm:pt modelId="{6CD89A1D-75CA-544E-9495-7789D6CD0472}" type="pres">
      <dgm:prSet presAssocID="{05E23359-DF20-6148-9F16-16451A5E96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973748-2005-4E4F-B3B6-20749FE4010D}" type="pres">
      <dgm:prSet presAssocID="{CB451039-3E0A-8F49-8ADE-626E0BF1E2D2}" presName="hierRoot1" presStyleCnt="0"/>
      <dgm:spPr/>
    </dgm:pt>
    <dgm:pt modelId="{C1112D4F-D29A-D541-BA47-1641589F37E0}" type="pres">
      <dgm:prSet presAssocID="{CB451039-3E0A-8F49-8ADE-626E0BF1E2D2}" presName="composite" presStyleCnt="0"/>
      <dgm:spPr/>
    </dgm:pt>
    <dgm:pt modelId="{53D8BE2B-F141-7247-AC88-52C5C9C295BB}" type="pres">
      <dgm:prSet presAssocID="{CB451039-3E0A-8F49-8ADE-626E0BF1E2D2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A82BF698-931B-EC40-B3A0-EC9BD2BCD666}" type="pres">
      <dgm:prSet presAssocID="{CB451039-3E0A-8F49-8ADE-626E0BF1E2D2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3E3E10-7CA8-6941-8BF3-D68A13D429B1}" type="pres">
      <dgm:prSet presAssocID="{CB451039-3E0A-8F49-8ADE-626E0BF1E2D2}" presName="hierChild2" presStyleCnt="0"/>
      <dgm:spPr/>
    </dgm:pt>
    <dgm:pt modelId="{01AA0B78-580F-E340-8F42-0469692A5311}" type="pres">
      <dgm:prSet presAssocID="{30689E8B-CB7D-EF42-B854-8F3F4A9B28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769B8F0-955E-1041-945C-352E7C6C6029}" type="pres">
      <dgm:prSet presAssocID="{30B76B31-6EFB-BC43-9AB7-91403D518D9A}" presName="hierRoot2" presStyleCnt="0"/>
      <dgm:spPr/>
    </dgm:pt>
    <dgm:pt modelId="{36859DB0-6331-9C45-A80E-7CD3F2F77495}" type="pres">
      <dgm:prSet presAssocID="{30B76B31-6EFB-BC43-9AB7-91403D518D9A}" presName="composite2" presStyleCnt="0"/>
      <dgm:spPr/>
    </dgm:pt>
    <dgm:pt modelId="{CA401A66-D0BC-C844-AFFB-EAA5943D1D85}" type="pres">
      <dgm:prSet presAssocID="{30B76B31-6EFB-BC43-9AB7-91403D518D9A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BA67E006-E15E-8D4F-8427-80110FC28DE5}" type="pres">
      <dgm:prSet presAssocID="{30B76B31-6EFB-BC43-9AB7-91403D518D9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25525C-5E8D-F848-A003-155A2670D37C}" type="pres">
      <dgm:prSet presAssocID="{30B76B31-6EFB-BC43-9AB7-91403D518D9A}" presName="hierChild3" presStyleCnt="0"/>
      <dgm:spPr/>
    </dgm:pt>
    <dgm:pt modelId="{96E32184-B13E-C646-9AB4-25877978648A}" type="pres">
      <dgm:prSet presAssocID="{0F296C59-C070-5448-B9E8-C1CE8D8C0ECE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33B2988-76AF-A74C-A157-9931C7683434}" type="pres">
      <dgm:prSet presAssocID="{C47D5317-69F2-8844-9AA0-470F4EBBDA25}" presName="hierRoot3" presStyleCnt="0"/>
      <dgm:spPr/>
    </dgm:pt>
    <dgm:pt modelId="{191C7C1B-7077-CA42-9505-80D8B8FFD826}" type="pres">
      <dgm:prSet presAssocID="{C47D5317-69F2-8844-9AA0-470F4EBBDA25}" presName="composite3" presStyleCnt="0"/>
      <dgm:spPr/>
    </dgm:pt>
    <dgm:pt modelId="{E3617952-8A7F-344B-AA87-558BC82AD0CB}" type="pres">
      <dgm:prSet presAssocID="{C47D5317-69F2-8844-9AA0-470F4EBBDA25}" presName="image3" presStyleLbl="node3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CFFC70F9-E546-5B44-95AC-059C0007C155}" type="pres">
      <dgm:prSet presAssocID="{C47D5317-69F2-8844-9AA0-470F4EBBDA25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9F5096-4B9B-6743-93EB-1AC402A34142}" type="pres">
      <dgm:prSet presAssocID="{C47D5317-69F2-8844-9AA0-470F4EBBDA25}" presName="hierChild4" presStyleCnt="0"/>
      <dgm:spPr/>
    </dgm:pt>
    <dgm:pt modelId="{C583AC89-62B7-1448-9B11-F383427A5FA8}" type="pres">
      <dgm:prSet presAssocID="{24D8ED7A-D96A-534C-9ADA-EECDB974ABE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CFBAFCC-9E21-AE47-8972-E37544DEA8D2}" type="pres">
      <dgm:prSet presAssocID="{7383D538-5C4E-7D4C-B9AB-E2BC478FC8C6}" presName="hierRoot2" presStyleCnt="0"/>
      <dgm:spPr/>
    </dgm:pt>
    <dgm:pt modelId="{0F59D0CD-1FC2-C34B-B799-01BB46A72209}" type="pres">
      <dgm:prSet presAssocID="{7383D538-5C4E-7D4C-B9AB-E2BC478FC8C6}" presName="composite2" presStyleCnt="0"/>
      <dgm:spPr/>
    </dgm:pt>
    <dgm:pt modelId="{7B400252-64D8-8343-AF72-F7C1D7CEE46C}" type="pres">
      <dgm:prSet presAssocID="{7383D538-5C4E-7D4C-B9AB-E2BC478FC8C6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F647FCF6-4EF0-5F4E-9B32-A440D80ABDDD}" type="pres">
      <dgm:prSet presAssocID="{7383D538-5C4E-7D4C-B9AB-E2BC478FC8C6}" presName="text2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1E5B8-4C9C-0C4F-9A4F-5EE42F3BDA6B}" type="pres">
      <dgm:prSet presAssocID="{7383D538-5C4E-7D4C-B9AB-E2BC478FC8C6}" presName="hierChild3" presStyleCnt="0"/>
      <dgm:spPr/>
    </dgm:pt>
    <dgm:pt modelId="{959D5C19-E838-2B4F-AE1D-A65912D581E3}" type="pres">
      <dgm:prSet presAssocID="{C81EAFA3-E8B9-3549-9B1F-7AD5AF58C69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F2E3DA6-8EC7-4C4C-A9EA-E7DE06E894D2}" type="pres">
      <dgm:prSet presAssocID="{7B79920F-868B-3749-8DDF-1DE076439B7F}" presName="hierRoot3" presStyleCnt="0"/>
      <dgm:spPr/>
    </dgm:pt>
    <dgm:pt modelId="{515CE4F9-7C85-9845-89DA-94201E771815}" type="pres">
      <dgm:prSet presAssocID="{7B79920F-868B-3749-8DDF-1DE076439B7F}" presName="composite3" presStyleCnt="0"/>
      <dgm:spPr/>
    </dgm:pt>
    <dgm:pt modelId="{5D585A59-85FC-EE49-9245-28774D9DFF41}" type="pres">
      <dgm:prSet presAssocID="{7B79920F-868B-3749-8DDF-1DE076439B7F}" presName="image3" presStyleLbl="node3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B3BCFA01-3028-8544-B626-C68A1675293D}" type="pres">
      <dgm:prSet presAssocID="{7B79920F-868B-3749-8DDF-1DE076439B7F}" presName="text3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ECF55-5D2C-9743-B5E4-084EC30F8B2B}" type="pres">
      <dgm:prSet presAssocID="{7B79920F-868B-3749-8DDF-1DE076439B7F}" presName="hierChild4" presStyleCnt="0"/>
      <dgm:spPr/>
    </dgm:pt>
    <dgm:pt modelId="{E83BEC71-936C-4661-8C3D-927958C294A9}" type="pres">
      <dgm:prSet presAssocID="{E76D40B2-3743-6A46-A5A9-055D024C1606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F7106CE1-D284-41FC-947E-2CCB6A60C4AE}" type="pres">
      <dgm:prSet presAssocID="{5D3383DA-DDB1-D043-81B7-37875EC06784}" presName="hierRoot3" presStyleCnt="0"/>
      <dgm:spPr/>
    </dgm:pt>
    <dgm:pt modelId="{9EB3F093-0A81-49B4-ACE4-A12AE810B392}" type="pres">
      <dgm:prSet presAssocID="{5D3383DA-DDB1-D043-81B7-37875EC06784}" presName="composite3" presStyleCnt="0"/>
      <dgm:spPr/>
    </dgm:pt>
    <dgm:pt modelId="{944D4778-F9C9-410A-92C6-7118C53F1977}" type="pres">
      <dgm:prSet presAssocID="{5D3383DA-DDB1-D043-81B7-37875EC06784}" presName="image3" presStyleLbl="node3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FBAE0450-856D-471E-8DE6-A7662E94AF1E}" type="pres">
      <dgm:prSet presAssocID="{5D3383DA-DDB1-D043-81B7-37875EC06784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2C43C5-1CFA-48DF-8584-AA42E3EAD7C0}" type="pres">
      <dgm:prSet presAssocID="{5D3383DA-DDB1-D043-81B7-37875EC06784}" presName="hierChild4" presStyleCnt="0"/>
      <dgm:spPr/>
    </dgm:pt>
    <dgm:pt modelId="{211FDC43-94FF-7D47-A61B-D02351A5FD73}" type="pres">
      <dgm:prSet presAssocID="{1355A86E-A942-554B-AD4F-67DF84B5587F}" presName="Name23" presStyleLbl="parChTrans1D4" presStyleIdx="0" presStyleCnt="1"/>
      <dgm:spPr/>
      <dgm:t>
        <a:bodyPr/>
        <a:lstStyle/>
        <a:p>
          <a:endParaRPr lang="en-US"/>
        </a:p>
      </dgm:t>
    </dgm:pt>
    <dgm:pt modelId="{7010FC8D-1DB9-334C-9D2C-787691717240}" type="pres">
      <dgm:prSet presAssocID="{AD01316F-01A4-FD4A-8E38-4641EF0270D8}" presName="hierRoot4" presStyleCnt="0"/>
      <dgm:spPr/>
    </dgm:pt>
    <dgm:pt modelId="{A349FB70-41CE-0F4B-9FB3-C05DC8B68CE7}" type="pres">
      <dgm:prSet presAssocID="{AD01316F-01A4-FD4A-8E38-4641EF0270D8}" presName="composite4" presStyleCnt="0"/>
      <dgm:spPr/>
    </dgm:pt>
    <dgm:pt modelId="{E5662754-5CB5-0A47-B261-4174FB2B3278}" type="pres">
      <dgm:prSet presAssocID="{AD01316F-01A4-FD4A-8E38-4641EF0270D8}" presName="image4" presStyleLbl="node4" presStyleIdx="0" presStyleCnt="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60EBCFBB-2C8F-8F44-BF5C-3520FCF0F63A}" type="pres">
      <dgm:prSet presAssocID="{AD01316F-01A4-FD4A-8E38-4641EF0270D8}" presName="text4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02E85-9BA3-B44F-A8B0-506B90E97F5C}" type="pres">
      <dgm:prSet presAssocID="{AD01316F-01A4-FD4A-8E38-4641EF0270D8}" presName="hierChild5" presStyleCnt="0"/>
      <dgm:spPr/>
    </dgm:pt>
  </dgm:ptLst>
  <dgm:cxnLst>
    <dgm:cxn modelId="{ABBF5FC5-02EA-214C-98D3-875729857B74}" srcId="{7383D538-5C4E-7D4C-B9AB-E2BC478FC8C6}" destId="{5D3383DA-DDB1-D043-81B7-37875EC06784}" srcOrd="1" destOrd="0" parTransId="{E76D40B2-3743-6A46-A5A9-055D024C1606}" sibTransId="{18E439EB-3B8A-414D-8F1F-9EE81FF15DA3}"/>
    <dgm:cxn modelId="{C87CFB1F-75A7-4A45-ABDF-B27CC02C6741}" type="presOf" srcId="{E76D40B2-3743-6A46-A5A9-055D024C1606}" destId="{E83BEC71-936C-4661-8C3D-927958C294A9}" srcOrd="0" destOrd="0" presId="urn:microsoft.com/office/officeart/2009/layout/CirclePictureHierarchy"/>
    <dgm:cxn modelId="{85F53EB3-358F-8E49-AC78-3133E62F5243}" type="presOf" srcId="{30B76B31-6EFB-BC43-9AB7-91403D518D9A}" destId="{BA67E006-E15E-8D4F-8427-80110FC28DE5}" srcOrd="0" destOrd="0" presId="urn:microsoft.com/office/officeart/2009/layout/CirclePictureHierarchy"/>
    <dgm:cxn modelId="{C8FBFF40-01FB-214A-8A4A-C0A73E31CD2A}" type="presOf" srcId="{C47D5317-69F2-8844-9AA0-470F4EBBDA25}" destId="{CFFC70F9-E546-5B44-95AC-059C0007C155}" srcOrd="0" destOrd="0" presId="urn:microsoft.com/office/officeart/2009/layout/CirclePictureHierarchy"/>
    <dgm:cxn modelId="{5E44D9A2-0646-D745-AA7E-D9864C3B0C8F}" srcId="{30B76B31-6EFB-BC43-9AB7-91403D518D9A}" destId="{C47D5317-69F2-8844-9AA0-470F4EBBDA25}" srcOrd="0" destOrd="0" parTransId="{0F296C59-C070-5448-B9E8-C1CE8D8C0ECE}" sibTransId="{68A33DFB-3FF8-7249-996C-2F64342C9A3F}"/>
    <dgm:cxn modelId="{EE90A30B-569E-F94C-924D-572C270FE7B3}" type="presOf" srcId="{7B79920F-868B-3749-8DDF-1DE076439B7F}" destId="{B3BCFA01-3028-8544-B626-C68A1675293D}" srcOrd="0" destOrd="0" presId="urn:microsoft.com/office/officeart/2009/layout/CirclePictureHierarchy"/>
    <dgm:cxn modelId="{69AED209-A1EB-D046-8BB7-9D139F56558C}" type="presOf" srcId="{AD01316F-01A4-FD4A-8E38-4641EF0270D8}" destId="{60EBCFBB-2C8F-8F44-BF5C-3520FCF0F63A}" srcOrd="0" destOrd="0" presId="urn:microsoft.com/office/officeart/2009/layout/CirclePictureHierarchy"/>
    <dgm:cxn modelId="{251C63DA-19BC-6241-BF6E-A493B7BE04F8}" type="presOf" srcId="{5D3383DA-DDB1-D043-81B7-37875EC06784}" destId="{FBAE0450-856D-471E-8DE6-A7662E94AF1E}" srcOrd="0" destOrd="0" presId="urn:microsoft.com/office/officeart/2009/layout/CirclePictureHierarchy"/>
    <dgm:cxn modelId="{592B9889-5376-1D46-9BD8-B318BFD87656}" type="presOf" srcId="{05E23359-DF20-6148-9F16-16451A5E9682}" destId="{6CD89A1D-75CA-544E-9495-7789D6CD0472}" srcOrd="0" destOrd="0" presId="urn:microsoft.com/office/officeart/2009/layout/CirclePictureHierarchy"/>
    <dgm:cxn modelId="{8C85B0D0-20E2-3245-A789-9FDFBB2DF184}" type="presOf" srcId="{24D8ED7A-D96A-534C-9ADA-EECDB974ABEF}" destId="{C583AC89-62B7-1448-9B11-F383427A5FA8}" srcOrd="0" destOrd="0" presId="urn:microsoft.com/office/officeart/2009/layout/CirclePictureHierarchy"/>
    <dgm:cxn modelId="{9DFAE1AD-7257-D54A-A574-507A851F208C}" srcId="{CB451039-3E0A-8F49-8ADE-626E0BF1E2D2}" destId="{30B76B31-6EFB-BC43-9AB7-91403D518D9A}" srcOrd="0" destOrd="0" parTransId="{30689E8B-CB7D-EF42-B854-8F3F4A9B28A3}" sibTransId="{634F8481-2C89-8B4F-9D84-E18C7122D270}"/>
    <dgm:cxn modelId="{BC8DDE28-CE04-9840-B003-C430E415F6E9}" type="presOf" srcId="{7383D538-5C4E-7D4C-B9AB-E2BC478FC8C6}" destId="{F647FCF6-4EF0-5F4E-9B32-A440D80ABDDD}" srcOrd="0" destOrd="0" presId="urn:microsoft.com/office/officeart/2009/layout/CirclePictureHierarchy"/>
    <dgm:cxn modelId="{FEB8F350-5D7E-BF47-B109-E39E019DDEE2}" type="presOf" srcId="{C81EAFA3-E8B9-3549-9B1F-7AD5AF58C69A}" destId="{959D5C19-E838-2B4F-AE1D-A65912D581E3}" srcOrd="0" destOrd="0" presId="urn:microsoft.com/office/officeart/2009/layout/CirclePictureHierarchy"/>
    <dgm:cxn modelId="{CEB4DC2C-D11D-7A41-9C35-A28E04379B96}" srcId="{5D3383DA-DDB1-D043-81B7-37875EC06784}" destId="{AD01316F-01A4-FD4A-8E38-4641EF0270D8}" srcOrd="0" destOrd="0" parTransId="{1355A86E-A942-554B-AD4F-67DF84B5587F}" sibTransId="{1A398AC9-30B1-0943-833B-6598AA6D51FB}"/>
    <dgm:cxn modelId="{8CD25740-246B-584B-BAA0-B15D34758916}" type="presOf" srcId="{CB451039-3E0A-8F49-8ADE-626E0BF1E2D2}" destId="{A82BF698-931B-EC40-B3A0-EC9BD2BCD666}" srcOrd="0" destOrd="0" presId="urn:microsoft.com/office/officeart/2009/layout/CirclePictureHierarchy"/>
    <dgm:cxn modelId="{94524F2F-3D50-E64B-8C9E-5149CA9268B3}" type="presOf" srcId="{1355A86E-A942-554B-AD4F-67DF84B5587F}" destId="{211FDC43-94FF-7D47-A61B-D02351A5FD73}" srcOrd="0" destOrd="0" presId="urn:microsoft.com/office/officeart/2009/layout/CirclePictureHierarchy"/>
    <dgm:cxn modelId="{846005D6-3C28-B24E-8A09-DEDBC361F7B0}" srcId="{CB451039-3E0A-8F49-8ADE-626E0BF1E2D2}" destId="{7383D538-5C4E-7D4C-B9AB-E2BC478FC8C6}" srcOrd="1" destOrd="0" parTransId="{24D8ED7A-D96A-534C-9ADA-EECDB974ABEF}" sibTransId="{B59D7656-C9AB-8F4A-B1FA-D06D359F805F}"/>
    <dgm:cxn modelId="{7030195A-3DE1-F348-B659-53A03FA4BF4F}" type="presOf" srcId="{30689E8B-CB7D-EF42-B854-8F3F4A9B28A3}" destId="{01AA0B78-580F-E340-8F42-0469692A5311}" srcOrd="0" destOrd="0" presId="urn:microsoft.com/office/officeart/2009/layout/CirclePictureHierarchy"/>
    <dgm:cxn modelId="{9F820526-BE04-1743-9A06-6A12ACC4A903}" srcId="{05E23359-DF20-6148-9F16-16451A5E9682}" destId="{CB451039-3E0A-8F49-8ADE-626E0BF1E2D2}" srcOrd="0" destOrd="0" parTransId="{4905907D-7120-D049-AE49-24250AD2FA5D}" sibTransId="{2A8B6D0A-D6D8-1045-9B33-0B6D47BD75B8}"/>
    <dgm:cxn modelId="{3CC74EEA-3A7E-2E43-A9E4-71FA35159C1F}" type="presOf" srcId="{0F296C59-C070-5448-B9E8-C1CE8D8C0ECE}" destId="{96E32184-B13E-C646-9AB4-25877978648A}" srcOrd="0" destOrd="0" presId="urn:microsoft.com/office/officeart/2009/layout/CirclePictureHierarchy"/>
    <dgm:cxn modelId="{7E59713D-0CE8-2449-89C2-A3F05B9FCAF7}" srcId="{7383D538-5C4E-7D4C-B9AB-E2BC478FC8C6}" destId="{7B79920F-868B-3749-8DDF-1DE076439B7F}" srcOrd="0" destOrd="0" parTransId="{C81EAFA3-E8B9-3549-9B1F-7AD5AF58C69A}" sibTransId="{BF5E10D1-3D15-4A4D-A73F-8FC4BA4D6CB1}"/>
    <dgm:cxn modelId="{4BBEAF84-50FD-8349-B988-1CEFEE4C2A03}" type="presParOf" srcId="{6CD89A1D-75CA-544E-9495-7789D6CD0472}" destId="{BE973748-2005-4E4F-B3B6-20749FE4010D}" srcOrd="0" destOrd="0" presId="urn:microsoft.com/office/officeart/2009/layout/CirclePictureHierarchy"/>
    <dgm:cxn modelId="{04AABCD1-1EC5-8B44-9DEB-042A6C1CF7F0}" type="presParOf" srcId="{BE973748-2005-4E4F-B3B6-20749FE4010D}" destId="{C1112D4F-D29A-D541-BA47-1641589F37E0}" srcOrd="0" destOrd="0" presId="urn:microsoft.com/office/officeart/2009/layout/CirclePictureHierarchy"/>
    <dgm:cxn modelId="{E5FFC709-86AB-5C4F-9D2B-6CD06933BA1B}" type="presParOf" srcId="{C1112D4F-D29A-D541-BA47-1641589F37E0}" destId="{53D8BE2B-F141-7247-AC88-52C5C9C295BB}" srcOrd="0" destOrd="0" presId="urn:microsoft.com/office/officeart/2009/layout/CirclePictureHierarchy"/>
    <dgm:cxn modelId="{08A50D2E-B324-4347-86C2-C33D76E8E12A}" type="presParOf" srcId="{C1112D4F-D29A-D541-BA47-1641589F37E0}" destId="{A82BF698-931B-EC40-B3A0-EC9BD2BCD666}" srcOrd="1" destOrd="0" presId="urn:microsoft.com/office/officeart/2009/layout/CirclePictureHierarchy"/>
    <dgm:cxn modelId="{93036E9E-18E3-8C46-AA12-AD92FCA6100B}" type="presParOf" srcId="{BE973748-2005-4E4F-B3B6-20749FE4010D}" destId="{083E3E10-7CA8-6941-8BF3-D68A13D429B1}" srcOrd="1" destOrd="0" presId="urn:microsoft.com/office/officeart/2009/layout/CirclePictureHierarchy"/>
    <dgm:cxn modelId="{C340CCE3-7E17-F547-8858-EBC9FD59E084}" type="presParOf" srcId="{083E3E10-7CA8-6941-8BF3-D68A13D429B1}" destId="{01AA0B78-580F-E340-8F42-0469692A5311}" srcOrd="0" destOrd="0" presId="urn:microsoft.com/office/officeart/2009/layout/CirclePictureHierarchy"/>
    <dgm:cxn modelId="{2D45CD44-0482-CA4F-842C-2B19EB8FD290}" type="presParOf" srcId="{083E3E10-7CA8-6941-8BF3-D68A13D429B1}" destId="{6769B8F0-955E-1041-945C-352E7C6C6029}" srcOrd="1" destOrd="0" presId="urn:microsoft.com/office/officeart/2009/layout/CirclePictureHierarchy"/>
    <dgm:cxn modelId="{E791DE95-5912-614A-A8E0-EB1CFD4DA63F}" type="presParOf" srcId="{6769B8F0-955E-1041-945C-352E7C6C6029}" destId="{36859DB0-6331-9C45-A80E-7CD3F2F77495}" srcOrd="0" destOrd="0" presId="urn:microsoft.com/office/officeart/2009/layout/CirclePictureHierarchy"/>
    <dgm:cxn modelId="{43F2D3C3-3029-4045-B20E-CC4D94DB0992}" type="presParOf" srcId="{36859DB0-6331-9C45-A80E-7CD3F2F77495}" destId="{CA401A66-D0BC-C844-AFFB-EAA5943D1D85}" srcOrd="0" destOrd="0" presId="urn:microsoft.com/office/officeart/2009/layout/CirclePictureHierarchy"/>
    <dgm:cxn modelId="{EEEE4599-5E83-AF47-B953-2C7A4E22E5D4}" type="presParOf" srcId="{36859DB0-6331-9C45-A80E-7CD3F2F77495}" destId="{BA67E006-E15E-8D4F-8427-80110FC28DE5}" srcOrd="1" destOrd="0" presId="urn:microsoft.com/office/officeart/2009/layout/CirclePictureHierarchy"/>
    <dgm:cxn modelId="{2B146E56-EBB1-9541-873F-BD9C780AF127}" type="presParOf" srcId="{6769B8F0-955E-1041-945C-352E7C6C6029}" destId="{A025525C-5E8D-F848-A003-155A2670D37C}" srcOrd="1" destOrd="0" presId="urn:microsoft.com/office/officeart/2009/layout/CirclePictureHierarchy"/>
    <dgm:cxn modelId="{6BBC8D02-0F1F-3C4C-A924-872C10212DA1}" type="presParOf" srcId="{A025525C-5E8D-F848-A003-155A2670D37C}" destId="{96E32184-B13E-C646-9AB4-25877978648A}" srcOrd="0" destOrd="0" presId="urn:microsoft.com/office/officeart/2009/layout/CirclePictureHierarchy"/>
    <dgm:cxn modelId="{7A724200-2945-2D4E-8D38-1ABEF2CCC8FA}" type="presParOf" srcId="{A025525C-5E8D-F848-A003-155A2670D37C}" destId="{733B2988-76AF-A74C-A157-9931C7683434}" srcOrd="1" destOrd="0" presId="urn:microsoft.com/office/officeart/2009/layout/CirclePictureHierarchy"/>
    <dgm:cxn modelId="{59869F08-9918-1F44-B46F-F7D68FB82BE0}" type="presParOf" srcId="{733B2988-76AF-A74C-A157-9931C7683434}" destId="{191C7C1B-7077-CA42-9505-80D8B8FFD826}" srcOrd="0" destOrd="0" presId="urn:microsoft.com/office/officeart/2009/layout/CirclePictureHierarchy"/>
    <dgm:cxn modelId="{F7D113CA-B639-A740-89FC-E339748B7241}" type="presParOf" srcId="{191C7C1B-7077-CA42-9505-80D8B8FFD826}" destId="{E3617952-8A7F-344B-AA87-558BC82AD0CB}" srcOrd="0" destOrd="0" presId="urn:microsoft.com/office/officeart/2009/layout/CirclePictureHierarchy"/>
    <dgm:cxn modelId="{062DCED2-3DBB-6646-BC20-5C4BF2DE38BC}" type="presParOf" srcId="{191C7C1B-7077-CA42-9505-80D8B8FFD826}" destId="{CFFC70F9-E546-5B44-95AC-059C0007C155}" srcOrd="1" destOrd="0" presId="urn:microsoft.com/office/officeart/2009/layout/CirclePictureHierarchy"/>
    <dgm:cxn modelId="{4757EA2A-E910-9249-8FE0-C4F9133F03F1}" type="presParOf" srcId="{733B2988-76AF-A74C-A157-9931C7683434}" destId="{DD9F5096-4B9B-6743-93EB-1AC402A34142}" srcOrd="1" destOrd="0" presId="urn:microsoft.com/office/officeart/2009/layout/CirclePictureHierarchy"/>
    <dgm:cxn modelId="{96D10370-BF02-464A-B261-BE89401EEE90}" type="presParOf" srcId="{083E3E10-7CA8-6941-8BF3-D68A13D429B1}" destId="{C583AC89-62B7-1448-9B11-F383427A5FA8}" srcOrd="2" destOrd="0" presId="urn:microsoft.com/office/officeart/2009/layout/CirclePictureHierarchy"/>
    <dgm:cxn modelId="{4497A368-911D-3040-B595-AA0F69C37F0A}" type="presParOf" srcId="{083E3E10-7CA8-6941-8BF3-D68A13D429B1}" destId="{3CFBAFCC-9E21-AE47-8972-E37544DEA8D2}" srcOrd="3" destOrd="0" presId="urn:microsoft.com/office/officeart/2009/layout/CirclePictureHierarchy"/>
    <dgm:cxn modelId="{D1D5E91D-A287-4544-8CF7-B5C323B0926D}" type="presParOf" srcId="{3CFBAFCC-9E21-AE47-8972-E37544DEA8D2}" destId="{0F59D0CD-1FC2-C34B-B799-01BB46A72209}" srcOrd="0" destOrd="0" presId="urn:microsoft.com/office/officeart/2009/layout/CirclePictureHierarchy"/>
    <dgm:cxn modelId="{F302A821-89F0-2C46-8475-8D7587BE5063}" type="presParOf" srcId="{0F59D0CD-1FC2-C34B-B799-01BB46A72209}" destId="{7B400252-64D8-8343-AF72-F7C1D7CEE46C}" srcOrd="0" destOrd="0" presId="urn:microsoft.com/office/officeart/2009/layout/CirclePictureHierarchy"/>
    <dgm:cxn modelId="{D817E03C-209B-BE49-93E5-6F0E6B7DB09A}" type="presParOf" srcId="{0F59D0CD-1FC2-C34B-B799-01BB46A72209}" destId="{F647FCF6-4EF0-5F4E-9B32-A440D80ABDDD}" srcOrd="1" destOrd="0" presId="urn:microsoft.com/office/officeart/2009/layout/CirclePictureHierarchy"/>
    <dgm:cxn modelId="{6D893091-EB1F-F547-9101-35EFC2C53FA9}" type="presParOf" srcId="{3CFBAFCC-9E21-AE47-8972-E37544DEA8D2}" destId="{0021E5B8-4C9C-0C4F-9A4F-5EE42F3BDA6B}" srcOrd="1" destOrd="0" presId="urn:microsoft.com/office/officeart/2009/layout/CirclePictureHierarchy"/>
    <dgm:cxn modelId="{686F7AC2-3FE2-174D-8CD8-9A432740E117}" type="presParOf" srcId="{0021E5B8-4C9C-0C4F-9A4F-5EE42F3BDA6B}" destId="{959D5C19-E838-2B4F-AE1D-A65912D581E3}" srcOrd="0" destOrd="0" presId="urn:microsoft.com/office/officeart/2009/layout/CirclePictureHierarchy"/>
    <dgm:cxn modelId="{A090D48C-6F94-4C4C-AEDB-0E67CBD8D31F}" type="presParOf" srcId="{0021E5B8-4C9C-0C4F-9A4F-5EE42F3BDA6B}" destId="{EF2E3DA6-8EC7-4C4C-A9EA-E7DE06E894D2}" srcOrd="1" destOrd="0" presId="urn:microsoft.com/office/officeart/2009/layout/CirclePictureHierarchy"/>
    <dgm:cxn modelId="{8615A2F7-1880-7D49-8BA2-41DE510AD1FC}" type="presParOf" srcId="{EF2E3DA6-8EC7-4C4C-A9EA-E7DE06E894D2}" destId="{515CE4F9-7C85-9845-89DA-94201E771815}" srcOrd="0" destOrd="0" presId="urn:microsoft.com/office/officeart/2009/layout/CirclePictureHierarchy"/>
    <dgm:cxn modelId="{BC95E49E-E384-B540-B52A-FC1048C1C7A7}" type="presParOf" srcId="{515CE4F9-7C85-9845-89DA-94201E771815}" destId="{5D585A59-85FC-EE49-9245-28774D9DFF41}" srcOrd="0" destOrd="0" presId="urn:microsoft.com/office/officeart/2009/layout/CirclePictureHierarchy"/>
    <dgm:cxn modelId="{ECFF7350-A9EC-0F40-AEFC-AEEAD4707FE3}" type="presParOf" srcId="{515CE4F9-7C85-9845-89DA-94201E771815}" destId="{B3BCFA01-3028-8544-B626-C68A1675293D}" srcOrd="1" destOrd="0" presId="urn:microsoft.com/office/officeart/2009/layout/CirclePictureHierarchy"/>
    <dgm:cxn modelId="{67DAB346-5BB3-9640-8D6F-F6504886A4A9}" type="presParOf" srcId="{EF2E3DA6-8EC7-4C4C-A9EA-E7DE06E894D2}" destId="{223ECF55-5D2C-9743-B5E4-084EC30F8B2B}" srcOrd="1" destOrd="0" presId="urn:microsoft.com/office/officeart/2009/layout/CirclePictureHierarchy"/>
    <dgm:cxn modelId="{7EBDE2C9-9C23-E840-8614-40927991B8AE}" type="presParOf" srcId="{0021E5B8-4C9C-0C4F-9A4F-5EE42F3BDA6B}" destId="{E83BEC71-936C-4661-8C3D-927958C294A9}" srcOrd="2" destOrd="0" presId="urn:microsoft.com/office/officeart/2009/layout/CirclePictureHierarchy"/>
    <dgm:cxn modelId="{57637FAF-1F48-B64C-AE17-05E6D1290612}" type="presParOf" srcId="{0021E5B8-4C9C-0C4F-9A4F-5EE42F3BDA6B}" destId="{F7106CE1-D284-41FC-947E-2CCB6A60C4AE}" srcOrd="3" destOrd="0" presId="urn:microsoft.com/office/officeart/2009/layout/CirclePictureHierarchy"/>
    <dgm:cxn modelId="{CDBDEE0A-85E0-AD43-BC6F-8EC7C8474DE9}" type="presParOf" srcId="{F7106CE1-D284-41FC-947E-2CCB6A60C4AE}" destId="{9EB3F093-0A81-49B4-ACE4-A12AE810B392}" srcOrd="0" destOrd="0" presId="urn:microsoft.com/office/officeart/2009/layout/CirclePictureHierarchy"/>
    <dgm:cxn modelId="{8B06DFA7-5CC5-B642-ACBA-2B267365303F}" type="presParOf" srcId="{9EB3F093-0A81-49B4-ACE4-A12AE810B392}" destId="{944D4778-F9C9-410A-92C6-7118C53F1977}" srcOrd="0" destOrd="0" presId="urn:microsoft.com/office/officeart/2009/layout/CirclePictureHierarchy"/>
    <dgm:cxn modelId="{F712171D-6496-FB43-960D-B8B18DAE6A70}" type="presParOf" srcId="{9EB3F093-0A81-49B4-ACE4-A12AE810B392}" destId="{FBAE0450-856D-471E-8DE6-A7662E94AF1E}" srcOrd="1" destOrd="0" presId="urn:microsoft.com/office/officeart/2009/layout/CirclePictureHierarchy"/>
    <dgm:cxn modelId="{5EE69728-A65C-9440-B0F8-C212D60A3BE7}" type="presParOf" srcId="{F7106CE1-D284-41FC-947E-2CCB6A60C4AE}" destId="{D42C43C5-1CFA-48DF-8584-AA42E3EAD7C0}" srcOrd="1" destOrd="0" presId="urn:microsoft.com/office/officeart/2009/layout/CirclePictureHierarchy"/>
    <dgm:cxn modelId="{DE1AE164-8B9C-D447-91CF-9BBABF8CE229}" type="presParOf" srcId="{D42C43C5-1CFA-48DF-8584-AA42E3EAD7C0}" destId="{211FDC43-94FF-7D47-A61B-D02351A5FD73}" srcOrd="0" destOrd="0" presId="urn:microsoft.com/office/officeart/2009/layout/CirclePictureHierarchy"/>
    <dgm:cxn modelId="{8BE80138-E313-8E41-8336-B1297B787FD4}" type="presParOf" srcId="{D42C43C5-1CFA-48DF-8584-AA42E3EAD7C0}" destId="{7010FC8D-1DB9-334C-9D2C-787691717240}" srcOrd="1" destOrd="0" presId="urn:microsoft.com/office/officeart/2009/layout/CirclePictureHierarchy"/>
    <dgm:cxn modelId="{AB3A1B3B-8415-0C46-80FC-28716AE7FFDB}" type="presParOf" srcId="{7010FC8D-1DB9-334C-9D2C-787691717240}" destId="{A349FB70-41CE-0F4B-9FB3-C05DC8B68CE7}" srcOrd="0" destOrd="0" presId="urn:microsoft.com/office/officeart/2009/layout/CirclePictureHierarchy"/>
    <dgm:cxn modelId="{4373A494-755C-7645-B295-C6AAC7737071}" type="presParOf" srcId="{A349FB70-41CE-0F4B-9FB3-C05DC8B68CE7}" destId="{E5662754-5CB5-0A47-B261-4174FB2B3278}" srcOrd="0" destOrd="0" presId="urn:microsoft.com/office/officeart/2009/layout/CirclePictureHierarchy"/>
    <dgm:cxn modelId="{487043B5-12D6-AD4D-810A-F640D7D413FB}" type="presParOf" srcId="{A349FB70-41CE-0F4B-9FB3-C05DC8B68CE7}" destId="{60EBCFBB-2C8F-8F44-BF5C-3520FCF0F63A}" srcOrd="1" destOrd="0" presId="urn:microsoft.com/office/officeart/2009/layout/CirclePictureHierarchy"/>
    <dgm:cxn modelId="{5CB1EC12-9027-E244-8051-283788C2CFAA}" type="presParOf" srcId="{7010FC8D-1DB9-334C-9D2C-787691717240}" destId="{2B402E85-9BA3-B44F-A8B0-506B90E97F5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DC43-94FF-7D47-A61B-D02351A5FD73}">
      <dsp:nvSpPr>
        <dsp:cNvPr id="0" name=""/>
        <dsp:cNvSpPr/>
      </dsp:nvSpPr>
      <dsp:spPr>
        <a:xfrm>
          <a:off x="3255263" y="2594095"/>
          <a:ext cx="91440" cy="173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3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BEC71-936C-4661-8C3D-927958C294A9}">
      <dsp:nvSpPr>
        <dsp:cNvPr id="0" name=""/>
        <dsp:cNvSpPr/>
      </dsp:nvSpPr>
      <dsp:spPr>
        <a:xfrm>
          <a:off x="2544507" y="1870630"/>
          <a:ext cx="756475" cy="173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38"/>
              </a:lnTo>
              <a:lnTo>
                <a:pt x="756475" y="87338"/>
              </a:lnTo>
              <a:lnTo>
                <a:pt x="756475" y="1733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D5C19-E838-2B4F-AE1D-A65912D581E3}">
      <dsp:nvSpPr>
        <dsp:cNvPr id="0" name=""/>
        <dsp:cNvSpPr/>
      </dsp:nvSpPr>
      <dsp:spPr>
        <a:xfrm>
          <a:off x="1788032" y="1870630"/>
          <a:ext cx="756475" cy="173301"/>
        </a:xfrm>
        <a:custGeom>
          <a:avLst/>
          <a:gdLst/>
          <a:ahLst/>
          <a:cxnLst/>
          <a:rect l="0" t="0" r="0" b="0"/>
          <a:pathLst>
            <a:path>
              <a:moveTo>
                <a:pt x="756475" y="0"/>
              </a:moveTo>
              <a:lnTo>
                <a:pt x="756475" y="87338"/>
              </a:lnTo>
              <a:lnTo>
                <a:pt x="0" y="87338"/>
              </a:lnTo>
              <a:lnTo>
                <a:pt x="0" y="1733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3AC89-62B7-1448-9B11-F383427A5FA8}">
      <dsp:nvSpPr>
        <dsp:cNvPr id="0" name=""/>
        <dsp:cNvSpPr/>
      </dsp:nvSpPr>
      <dsp:spPr>
        <a:xfrm>
          <a:off x="1409794" y="1147164"/>
          <a:ext cx="1134712" cy="173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38"/>
              </a:lnTo>
              <a:lnTo>
                <a:pt x="1134712" y="87338"/>
              </a:lnTo>
              <a:lnTo>
                <a:pt x="1134712" y="1733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32184-B13E-C646-9AB4-25877978648A}">
      <dsp:nvSpPr>
        <dsp:cNvPr id="0" name=""/>
        <dsp:cNvSpPr/>
      </dsp:nvSpPr>
      <dsp:spPr>
        <a:xfrm>
          <a:off x="229361" y="1870630"/>
          <a:ext cx="91440" cy="173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3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A0B78-580F-E340-8F42-0469692A5311}">
      <dsp:nvSpPr>
        <dsp:cNvPr id="0" name=""/>
        <dsp:cNvSpPr/>
      </dsp:nvSpPr>
      <dsp:spPr>
        <a:xfrm>
          <a:off x="275081" y="1147164"/>
          <a:ext cx="1134712" cy="173301"/>
        </a:xfrm>
        <a:custGeom>
          <a:avLst/>
          <a:gdLst/>
          <a:ahLst/>
          <a:cxnLst/>
          <a:rect l="0" t="0" r="0" b="0"/>
          <a:pathLst>
            <a:path>
              <a:moveTo>
                <a:pt x="1134712" y="0"/>
              </a:moveTo>
              <a:lnTo>
                <a:pt x="1134712" y="87338"/>
              </a:lnTo>
              <a:lnTo>
                <a:pt x="0" y="87338"/>
              </a:lnTo>
              <a:lnTo>
                <a:pt x="0" y="1733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8BE2B-F141-7247-AC88-52C5C9C295BB}">
      <dsp:nvSpPr>
        <dsp:cNvPr id="0" name=""/>
        <dsp:cNvSpPr/>
      </dsp:nvSpPr>
      <dsp:spPr>
        <a:xfrm>
          <a:off x="1134712" y="597001"/>
          <a:ext cx="550163" cy="5501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2BF698-931B-EC40-B3A0-EC9BD2BCD666}">
      <dsp:nvSpPr>
        <dsp:cNvPr id="0" name=""/>
        <dsp:cNvSpPr/>
      </dsp:nvSpPr>
      <dsp:spPr>
        <a:xfrm>
          <a:off x="1684876" y="595625"/>
          <a:ext cx="825245" cy="55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1</a:t>
          </a:r>
          <a:r>
            <a:rPr lang="zh-CN" altLang="en-US" sz="1100" kern="1200" dirty="0" smtClean="0"/>
            <a:t> </a:t>
          </a:r>
          <a:r>
            <a:rPr lang="zh-TW" altLang="en-US" sz="1100" kern="1200" dirty="0" smtClean="0"/>
            <a:t>这个</a:t>
          </a:r>
          <a:r>
            <a:rPr lang="en-US" altLang="zh-TW" sz="1100" kern="1200" dirty="0" smtClean="0"/>
            <a:t>bug</a:t>
          </a:r>
          <a:r>
            <a:rPr lang="zh-TW" altLang="en-US" sz="1100" kern="1200" dirty="0" smtClean="0"/>
            <a:t>的原因是什么？</a:t>
          </a:r>
          <a:endParaRPr lang="en-US" sz="1100" kern="1200" dirty="0"/>
        </a:p>
      </dsp:txBody>
      <dsp:txXfrm>
        <a:off x="1684876" y="595625"/>
        <a:ext cx="825245" cy="550163"/>
      </dsp:txXfrm>
    </dsp:sp>
    <dsp:sp modelId="{CA401A66-D0BC-C844-AFFB-EAA5943D1D85}">
      <dsp:nvSpPr>
        <dsp:cNvPr id="0" name=""/>
        <dsp:cNvSpPr/>
      </dsp:nvSpPr>
      <dsp:spPr>
        <a:xfrm>
          <a:off x="0" y="1320466"/>
          <a:ext cx="550163" cy="55016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67E006-E15E-8D4F-8427-80110FC28DE5}">
      <dsp:nvSpPr>
        <dsp:cNvPr id="0" name=""/>
        <dsp:cNvSpPr/>
      </dsp:nvSpPr>
      <dsp:spPr>
        <a:xfrm>
          <a:off x="550163" y="1319091"/>
          <a:ext cx="825245" cy="55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2</a:t>
          </a:r>
          <a:r>
            <a:rPr lang="zh-CN" altLang="en-US" sz="1100" kern="1200" dirty="0" smtClean="0"/>
            <a:t> </a:t>
          </a:r>
          <a:r>
            <a:rPr lang="zh-TW" altLang="en-US" sz="1100" kern="1200" dirty="0" smtClean="0"/>
            <a:t>我觉得是个空指针</a:t>
          </a:r>
          <a:endParaRPr lang="en-US" sz="1100" kern="1200" dirty="0"/>
        </a:p>
      </dsp:txBody>
      <dsp:txXfrm>
        <a:off x="550163" y="1319091"/>
        <a:ext cx="825245" cy="550163"/>
      </dsp:txXfrm>
    </dsp:sp>
    <dsp:sp modelId="{E3617952-8A7F-344B-AA87-558BC82AD0CB}">
      <dsp:nvSpPr>
        <dsp:cNvPr id="0" name=""/>
        <dsp:cNvSpPr/>
      </dsp:nvSpPr>
      <dsp:spPr>
        <a:xfrm>
          <a:off x="0" y="2043932"/>
          <a:ext cx="550163" cy="5501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FC70F9-E546-5B44-95AC-059C0007C155}">
      <dsp:nvSpPr>
        <dsp:cNvPr id="0" name=""/>
        <dsp:cNvSpPr/>
      </dsp:nvSpPr>
      <dsp:spPr>
        <a:xfrm>
          <a:off x="550163" y="2042556"/>
          <a:ext cx="825245" cy="55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3</a:t>
          </a:r>
          <a:r>
            <a:rPr lang="zh-CN" altLang="en-US" sz="1100" kern="1200" dirty="0" smtClean="0"/>
            <a:t> </a:t>
          </a:r>
          <a:r>
            <a:rPr lang="zh-TW" altLang="en-US" sz="1100" kern="1200" dirty="0" smtClean="0"/>
            <a:t>不，我查过了</a:t>
          </a:r>
          <a:endParaRPr lang="en-US" sz="1100" kern="1200" dirty="0"/>
        </a:p>
      </dsp:txBody>
      <dsp:txXfrm>
        <a:off x="550163" y="2042556"/>
        <a:ext cx="825245" cy="550163"/>
      </dsp:txXfrm>
    </dsp:sp>
    <dsp:sp modelId="{7B400252-64D8-8343-AF72-F7C1D7CEE46C}">
      <dsp:nvSpPr>
        <dsp:cNvPr id="0" name=""/>
        <dsp:cNvSpPr/>
      </dsp:nvSpPr>
      <dsp:spPr>
        <a:xfrm>
          <a:off x="2269425" y="1320466"/>
          <a:ext cx="550163" cy="5501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7FCF6-4EF0-5F4E-9B32-A440D80ABDDD}">
      <dsp:nvSpPr>
        <dsp:cNvPr id="0" name=""/>
        <dsp:cNvSpPr/>
      </dsp:nvSpPr>
      <dsp:spPr>
        <a:xfrm>
          <a:off x="2819589" y="1319091"/>
          <a:ext cx="825245" cy="55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4</a:t>
          </a:r>
          <a:r>
            <a:rPr lang="zh-CN" altLang="en-US" sz="1100" kern="1200" dirty="0" smtClean="0"/>
            <a:t> </a:t>
          </a:r>
          <a:r>
            <a:rPr lang="zh-TW" altLang="en-US" sz="1100" kern="1200" dirty="0" smtClean="0"/>
            <a:t>我们需要检查无效</a:t>
          </a:r>
          <a:r>
            <a:rPr lang="zh-CN" altLang="en-US" sz="1100" kern="1200" dirty="0" smtClean="0"/>
            <a:t>输入</a:t>
          </a:r>
          <a:endParaRPr lang="en-US" sz="1100" kern="1200" dirty="0"/>
        </a:p>
      </dsp:txBody>
      <dsp:txXfrm>
        <a:off x="2819589" y="1319091"/>
        <a:ext cx="825245" cy="550163"/>
      </dsp:txXfrm>
    </dsp:sp>
    <dsp:sp modelId="{5D585A59-85FC-EE49-9245-28774D9DFF41}">
      <dsp:nvSpPr>
        <dsp:cNvPr id="0" name=""/>
        <dsp:cNvSpPr/>
      </dsp:nvSpPr>
      <dsp:spPr>
        <a:xfrm>
          <a:off x="1512950" y="2043932"/>
          <a:ext cx="550163" cy="55016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CFA01-3028-8544-B626-C68A1675293D}">
      <dsp:nvSpPr>
        <dsp:cNvPr id="0" name=""/>
        <dsp:cNvSpPr/>
      </dsp:nvSpPr>
      <dsp:spPr>
        <a:xfrm>
          <a:off x="2063114" y="2042556"/>
          <a:ext cx="825245" cy="55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5</a:t>
          </a:r>
          <a:r>
            <a:rPr lang="zh-CN" altLang="en-US" sz="1100" kern="1200" dirty="0" smtClean="0"/>
            <a:t> </a:t>
          </a:r>
          <a:r>
            <a:rPr lang="zh-TW" altLang="en-US" sz="1100" kern="1200" dirty="0" smtClean="0"/>
            <a:t>是的，那是个问题</a:t>
          </a:r>
          <a:endParaRPr lang="en-US" sz="1100" kern="1200" dirty="0"/>
        </a:p>
      </dsp:txBody>
      <dsp:txXfrm>
        <a:off x="2063114" y="2042556"/>
        <a:ext cx="825245" cy="550163"/>
      </dsp:txXfrm>
    </dsp:sp>
    <dsp:sp modelId="{944D4778-F9C9-410A-92C6-7118C53F1977}">
      <dsp:nvSpPr>
        <dsp:cNvPr id="0" name=""/>
        <dsp:cNvSpPr/>
      </dsp:nvSpPr>
      <dsp:spPr>
        <a:xfrm>
          <a:off x="3025901" y="2043932"/>
          <a:ext cx="550163" cy="5501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E0450-856D-471E-8DE6-A7662E94AF1E}">
      <dsp:nvSpPr>
        <dsp:cNvPr id="0" name=""/>
        <dsp:cNvSpPr/>
      </dsp:nvSpPr>
      <dsp:spPr>
        <a:xfrm>
          <a:off x="3576065" y="2042556"/>
          <a:ext cx="825245" cy="55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HT" sz="1100" kern="1200" dirty="0" smtClean="0"/>
            <a:t>6</a:t>
          </a:r>
          <a:r>
            <a:rPr lang="zh-CN" altLang="en-US" sz="1100" kern="1200" dirty="0" smtClean="0"/>
            <a:t> </a:t>
          </a:r>
          <a:r>
            <a:rPr lang="zh-CHT" altLang="en-US" sz="1100" kern="1200" dirty="0" smtClean="0"/>
            <a:t>好，查一下吧</a:t>
          </a:r>
          <a:endParaRPr lang="en-US" sz="1100" kern="1200" dirty="0"/>
        </a:p>
      </dsp:txBody>
      <dsp:txXfrm>
        <a:off x="3576065" y="2042556"/>
        <a:ext cx="825245" cy="550163"/>
      </dsp:txXfrm>
    </dsp:sp>
    <dsp:sp modelId="{E5662754-5CB5-0A47-B261-4174FB2B3278}">
      <dsp:nvSpPr>
        <dsp:cNvPr id="0" name=""/>
        <dsp:cNvSpPr/>
      </dsp:nvSpPr>
      <dsp:spPr>
        <a:xfrm>
          <a:off x="3025901" y="2767397"/>
          <a:ext cx="550163" cy="5501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BCFBB-2C8F-8F44-BF5C-3520FCF0F63A}">
      <dsp:nvSpPr>
        <dsp:cNvPr id="0" name=""/>
        <dsp:cNvSpPr/>
      </dsp:nvSpPr>
      <dsp:spPr>
        <a:xfrm>
          <a:off x="3576065" y="2766022"/>
          <a:ext cx="825245" cy="55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7</a:t>
          </a:r>
          <a:r>
            <a:rPr lang="zh-CN" altLang="en-US" sz="1100" kern="1200" dirty="0" smtClean="0"/>
            <a:t> </a:t>
          </a:r>
          <a:r>
            <a:rPr lang="zh-TW" altLang="en-US" sz="1100" kern="1200" dirty="0" smtClean="0"/>
            <a:t>搞定了</a:t>
          </a:r>
          <a:endParaRPr lang="en-US" sz="1100" kern="1200" dirty="0"/>
        </a:p>
      </dsp:txBody>
      <dsp:txXfrm>
        <a:off x="3576065" y="2766022"/>
        <a:ext cx="825245" cy="550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55F97-56DB-6F49-AAC2-D53E1720C89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E74D6-5B7F-6440-B1B2-991EF4F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ALTER TABLE `comments`</a:t>
            </a:r>
          </a:p>
          <a:p>
            <a:r>
              <a:rPr lang="en-US" dirty="0" smtClean="0"/>
              <a:t>  ADD PRIMARY KEY (`</a:t>
            </a:r>
            <a:r>
              <a:rPr lang="en-US" dirty="0" err="1" smtClean="0"/>
              <a:t>comment_id</a:t>
            </a:r>
            <a:r>
              <a:rPr lang="en-US" dirty="0" smtClean="0"/>
              <a:t>`),</a:t>
            </a:r>
          </a:p>
          <a:p>
            <a:r>
              <a:rPr lang="en-US" dirty="0" smtClean="0"/>
              <a:t>  ADD UNIQUE KEY `</a:t>
            </a:r>
            <a:r>
              <a:rPr lang="en-US" dirty="0" err="1" smtClean="0"/>
              <a:t>comment_id</a:t>
            </a:r>
            <a:r>
              <a:rPr lang="en-US" dirty="0" smtClean="0"/>
              <a:t>` (`</a:t>
            </a:r>
            <a:r>
              <a:rPr lang="en-US" dirty="0" err="1" smtClean="0"/>
              <a:t>comment_id</a:t>
            </a:r>
            <a:r>
              <a:rPr lang="en-US" dirty="0" smtClean="0"/>
              <a:t>`),</a:t>
            </a:r>
          </a:p>
          <a:p>
            <a:r>
              <a:rPr lang="en-US" dirty="0" smtClean="0"/>
              <a:t>  ADD KEY `</a:t>
            </a:r>
            <a:r>
              <a:rPr lang="en-US" dirty="0" err="1" smtClean="0"/>
              <a:t>parent_id</a:t>
            </a:r>
            <a:r>
              <a:rPr lang="en-US" dirty="0" smtClean="0"/>
              <a:t>` (`</a:t>
            </a:r>
            <a:r>
              <a:rPr lang="en-US" dirty="0" err="1" smtClean="0"/>
              <a:t>parent_id</a:t>
            </a:r>
            <a:r>
              <a:rPr lang="en-US" dirty="0" smtClean="0"/>
              <a:t>`);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AUTO_INCREMENT for dumped tables</a:t>
            </a:r>
          </a:p>
          <a:p>
            <a:r>
              <a:rPr lang="en-US" dirty="0" smtClean="0"/>
              <a:t>--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AUTO_INCREMENT for table `comments`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ALTER TABLE `comments`</a:t>
            </a:r>
          </a:p>
          <a:p>
            <a:r>
              <a:rPr lang="en-US" dirty="0" smtClean="0"/>
              <a:t>  MODIFY `</a:t>
            </a:r>
            <a:r>
              <a:rPr lang="en-US" dirty="0" err="1" smtClean="0"/>
              <a:t>comment_id</a:t>
            </a:r>
            <a:r>
              <a:rPr lang="en-US" dirty="0" smtClean="0"/>
              <a:t>` </a:t>
            </a:r>
            <a:r>
              <a:rPr lang="en-US" dirty="0" err="1" smtClean="0"/>
              <a:t>bigint</a:t>
            </a:r>
            <a:r>
              <a:rPr lang="en-US" dirty="0" smtClean="0"/>
              <a:t>(20) unsigned NOT NULL AUTO_INCREMENT,AUTO_INCREMENT=8;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Constraints for dumped tables</a:t>
            </a:r>
          </a:p>
          <a:p>
            <a:r>
              <a:rPr lang="en-US" dirty="0" smtClean="0"/>
              <a:t>--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Constraints for table `comments`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ALTER TABLE `comments`</a:t>
            </a:r>
          </a:p>
          <a:p>
            <a:r>
              <a:rPr lang="en-US" dirty="0" smtClean="0"/>
              <a:t>  ADD CONSTRAINT `comments_ibfk_1` FOREIGN KEY (`</a:t>
            </a:r>
            <a:r>
              <a:rPr lang="en-US" dirty="0" err="1" smtClean="0"/>
              <a:t>parent_id</a:t>
            </a:r>
            <a:r>
              <a:rPr lang="en-US" dirty="0" smtClean="0"/>
              <a:t>`) REFERENCES `comments` (`</a:t>
            </a:r>
            <a:r>
              <a:rPr lang="en-US" dirty="0" err="1" smtClean="0"/>
              <a:t>comment_id</a:t>
            </a:r>
            <a:r>
              <a:rPr lang="en-US" dirty="0" smtClean="0"/>
              <a:t>`);</a:t>
            </a:r>
          </a:p>
          <a:p>
            <a:endParaRPr lang="en-US" dirty="0" smtClean="0"/>
          </a:p>
          <a:p>
            <a:r>
              <a:rPr lang="en-US" dirty="0" smtClean="0"/>
              <a:t>INSERT INTO `comments` (`</a:t>
            </a:r>
            <a:r>
              <a:rPr lang="en-US" dirty="0" err="1" smtClean="0"/>
              <a:t>comment_id</a:t>
            </a:r>
            <a:r>
              <a:rPr lang="en-US" dirty="0" smtClean="0"/>
              <a:t>`, `</a:t>
            </a:r>
            <a:r>
              <a:rPr lang="en-US" dirty="0" err="1" smtClean="0"/>
              <a:t>parent_id</a:t>
            </a:r>
            <a:r>
              <a:rPr lang="en-US" dirty="0" smtClean="0"/>
              <a:t>`, `author`, `comment`) VALUES</a:t>
            </a:r>
          </a:p>
          <a:p>
            <a:r>
              <a:rPr lang="en-US" dirty="0" smtClean="0"/>
              <a:t>(1, NULL, 'Fran', '</a:t>
            </a:r>
            <a:r>
              <a:rPr lang="en-US" dirty="0" err="1" smtClean="0"/>
              <a:t>这个bug的原因是什么</a:t>
            </a:r>
            <a:r>
              <a:rPr lang="en-US" dirty="0" smtClean="0"/>
              <a:t>？'),</a:t>
            </a:r>
          </a:p>
          <a:p>
            <a:r>
              <a:rPr lang="en-US" dirty="0" smtClean="0"/>
              <a:t>(2, 1, '</a:t>
            </a:r>
            <a:r>
              <a:rPr lang="en-US" dirty="0" err="1" smtClean="0"/>
              <a:t>Ollic</a:t>
            </a:r>
            <a:r>
              <a:rPr lang="en-US" dirty="0" smtClean="0"/>
              <a:t>', '我觉得是个空指针'),</a:t>
            </a:r>
          </a:p>
          <a:p>
            <a:r>
              <a:rPr lang="en-US" dirty="0" smtClean="0"/>
              <a:t>(3, 2, 'Fran', '不，我查过了'),</a:t>
            </a:r>
          </a:p>
          <a:p>
            <a:r>
              <a:rPr lang="en-US" dirty="0" smtClean="0"/>
              <a:t>(4, 1, '</a:t>
            </a:r>
            <a:r>
              <a:rPr lang="en-US" dirty="0" err="1" smtClean="0"/>
              <a:t>Kukla</a:t>
            </a:r>
            <a:r>
              <a:rPr lang="en-US" dirty="0" smtClean="0"/>
              <a:t>', '我们需要检查无效输入'),</a:t>
            </a:r>
          </a:p>
          <a:p>
            <a:r>
              <a:rPr lang="en-US" dirty="0" smtClean="0"/>
              <a:t>(5, 4, '</a:t>
            </a:r>
            <a:r>
              <a:rPr lang="en-US" dirty="0" err="1" smtClean="0"/>
              <a:t>Ollic</a:t>
            </a:r>
            <a:r>
              <a:rPr lang="en-US" dirty="0" smtClean="0"/>
              <a:t>', '是的，那是个问题'),</a:t>
            </a:r>
          </a:p>
          <a:p>
            <a:r>
              <a:rPr lang="en-US" dirty="0" smtClean="0"/>
              <a:t>(6, 5, 'Fran', '好，查一下吧'),</a:t>
            </a:r>
          </a:p>
          <a:p>
            <a:r>
              <a:rPr lang="en-US" dirty="0" smtClean="0"/>
              <a:t>(7, 6, '</a:t>
            </a:r>
            <a:r>
              <a:rPr lang="en-US" dirty="0" err="1" smtClean="0"/>
              <a:t>Kukla</a:t>
            </a:r>
            <a:r>
              <a:rPr lang="en-US" dirty="0" smtClean="0"/>
              <a:t>', '搞定了');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c1.*, c2.* ,c3.*, c4.*</a:t>
            </a:r>
          </a:p>
          <a:p>
            <a:r>
              <a:rPr lang="en-US" altLang="zh-CN" dirty="0" smtClean="0"/>
              <a:t>    FROM Comments c1          -- 1</a:t>
            </a:r>
            <a:r>
              <a:rPr lang="en-US" altLang="zh-CN" baseline="30000" dirty="0" smtClean="0"/>
              <a:t>st</a:t>
            </a:r>
            <a:r>
              <a:rPr lang="en-US" altLang="zh-CN" baseline="0" dirty="0" smtClean="0"/>
              <a:t> level</a:t>
            </a:r>
            <a:endParaRPr lang="en-US" altLang="zh-CN" dirty="0" smtClean="0"/>
          </a:p>
          <a:p>
            <a:r>
              <a:rPr lang="en-US" altLang="zh-CN" dirty="0" smtClean="0"/>
              <a:t>    LEFT OUTER JOIN Comments c2 ON c2.parent_id = c1.comment_id -- 2nd level</a:t>
            </a:r>
          </a:p>
          <a:p>
            <a:r>
              <a:rPr lang="en-US" altLang="zh-CN" dirty="0" smtClean="0"/>
              <a:t>    LEFT OUTER JOIN Comments c3 ON c3.parent_id = c2.comment_id -- 3rd level</a:t>
            </a:r>
          </a:p>
          <a:p>
            <a:r>
              <a:rPr lang="en-US" altLang="zh-CN" dirty="0" smtClean="0"/>
              <a:t>    LEFT OUTER JOIN Comments c4 ON c4.parent_id = c3.comment_id -- 4th level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c1.*, c2.* ,c3.*, c4.*</a:t>
            </a:r>
          </a:p>
          <a:p>
            <a:r>
              <a:rPr lang="en-US" altLang="zh-CN" dirty="0" smtClean="0"/>
              <a:t>    FROM Comments c1          -- 1</a:t>
            </a:r>
            <a:r>
              <a:rPr lang="en-US" altLang="zh-CN" baseline="30000" dirty="0" smtClean="0"/>
              <a:t>st</a:t>
            </a:r>
            <a:r>
              <a:rPr lang="en-US" altLang="zh-CN" baseline="0" dirty="0" smtClean="0"/>
              <a:t> level</a:t>
            </a:r>
            <a:endParaRPr lang="en-US" altLang="zh-CN" dirty="0" smtClean="0"/>
          </a:p>
          <a:p>
            <a:r>
              <a:rPr lang="en-US" altLang="zh-CN" dirty="0" smtClean="0"/>
              <a:t>    LEFT OUTER JOIN Comments c2 ON c2.parent_id = c1.comment_id -- 2nd level</a:t>
            </a:r>
          </a:p>
          <a:p>
            <a:r>
              <a:rPr lang="en-US" altLang="zh-CN" dirty="0" smtClean="0"/>
              <a:t>    LEFT OUTER JOIN Comments c3 ON c3.parent_id = c2.comment_id -- 3rd level</a:t>
            </a:r>
          </a:p>
          <a:p>
            <a:r>
              <a:rPr lang="en-US" altLang="zh-CN" dirty="0" smtClean="0"/>
              <a:t>    LEFT OUTER JOIN Comments c4 ON c4.parent_id = c3.comment_id -- 4th level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c1.*, c2.* ,c3.*, c4.*</a:t>
            </a:r>
          </a:p>
          <a:p>
            <a:r>
              <a:rPr lang="en-US" altLang="zh-CN" dirty="0" smtClean="0"/>
              <a:t>    FROM Comments c1          -- 1</a:t>
            </a:r>
            <a:r>
              <a:rPr lang="en-US" altLang="zh-CN" baseline="30000" dirty="0" smtClean="0"/>
              <a:t>st</a:t>
            </a:r>
            <a:r>
              <a:rPr lang="en-US" altLang="zh-CN" baseline="0" dirty="0" smtClean="0"/>
              <a:t> level</a:t>
            </a:r>
            <a:endParaRPr lang="en-US" altLang="zh-CN" dirty="0" smtClean="0"/>
          </a:p>
          <a:p>
            <a:r>
              <a:rPr lang="en-US" altLang="zh-CN" dirty="0" smtClean="0"/>
              <a:t>    LEFT OUTER JOIN Comments c2 ON c2.parent_id = c1.comment_id -- 2nd level</a:t>
            </a:r>
          </a:p>
          <a:p>
            <a:r>
              <a:rPr lang="en-US" altLang="zh-CN" dirty="0" smtClean="0"/>
              <a:t>    LEFT OUTER JOIN Comments c3 ON c3.parent_id = c2.comment_id -- 3rd level</a:t>
            </a:r>
          </a:p>
          <a:p>
            <a:r>
              <a:rPr lang="en-US" altLang="zh-CN" dirty="0" smtClean="0"/>
              <a:t>    LEFT OUTER JOIN Comments c4 ON c4.parent_id = c3.comment_id -- 4th level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Comments set path = </a:t>
            </a:r>
            <a:r>
              <a:rPr lang="en-US" dirty="0" err="1" smtClean="0"/>
              <a:t>concat</a:t>
            </a:r>
            <a:r>
              <a:rPr lang="en-US" dirty="0" smtClean="0"/>
              <a:t>((select path from Comments where </a:t>
            </a:r>
            <a:r>
              <a:rPr lang="en-US" dirty="0" err="1" smtClean="0"/>
              <a:t>comment_id</a:t>
            </a:r>
            <a:r>
              <a:rPr lang="en-US" dirty="0" smtClean="0"/>
              <a:t>=‘2’),‘3/’) where </a:t>
            </a:r>
            <a:r>
              <a:rPr lang="en-US" dirty="0" err="1" smtClean="0"/>
              <a:t>comment_id</a:t>
            </a:r>
            <a:r>
              <a:rPr lang="en-US" dirty="0" smtClean="0"/>
              <a:t> = 8</a:t>
            </a:r>
            <a:r>
              <a:rPr lang="zh-CN" altLang="en-US" dirty="0" smtClean="0"/>
              <a:t> 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 是非法的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5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对于创建外键，类型必须一致，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bigINT</a:t>
            </a:r>
            <a:r>
              <a:rPr lang="zh-CN" altLang="en-US" dirty="0" smtClean="0"/>
              <a:t>(</a:t>
            </a:r>
            <a:r>
              <a:rPr lang="en-US" altLang="zh-CN" dirty="0" smtClean="0"/>
              <a:t>20)</a:t>
            </a:r>
            <a:r>
              <a:rPr lang="zh-CN" altLang="en-US" dirty="0" smtClean="0"/>
              <a:t> </a:t>
            </a:r>
            <a:r>
              <a:rPr lang="en-US" altLang="zh-CN" dirty="0" smtClean="0"/>
              <a:t>!!!!!</a:t>
            </a:r>
          </a:p>
          <a:p>
            <a:endParaRPr lang="en-US" dirty="0" smtClean="0"/>
          </a:p>
          <a:p>
            <a:r>
              <a:rPr lang="en-US" dirty="0" smtClean="0"/>
              <a:t>-- Generation Time: Nov 01, 2015 at 10:49 AM</a:t>
            </a:r>
          </a:p>
          <a:p>
            <a:r>
              <a:rPr lang="en-US" dirty="0" smtClean="0"/>
              <a:t>-- Server version: 5.5.42</a:t>
            </a:r>
          </a:p>
          <a:p>
            <a:r>
              <a:rPr lang="en-US" dirty="0" smtClean="0"/>
              <a:t>-- PHP Version: 5.6.10</a:t>
            </a:r>
          </a:p>
          <a:p>
            <a:endParaRPr lang="en-US" dirty="0" smtClean="0"/>
          </a:p>
          <a:p>
            <a:r>
              <a:rPr lang="en-US" dirty="0" smtClean="0"/>
              <a:t>SET SQL_MODE = "NO_AUTO_VALUE_ON_ZERO";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time_zone</a:t>
            </a:r>
            <a:r>
              <a:rPr lang="en-US" dirty="0" smtClean="0"/>
              <a:t> = "+00:00";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Database: `</a:t>
            </a:r>
            <a:r>
              <a:rPr lang="en-US" dirty="0" err="1" smtClean="0"/>
              <a:t>AntiSQL_Closure</a:t>
            </a:r>
            <a:r>
              <a:rPr lang="en-US" dirty="0" smtClean="0"/>
              <a:t>`</a:t>
            </a:r>
          </a:p>
          <a:p>
            <a:r>
              <a:rPr lang="en-US" dirty="0" smtClean="0"/>
              <a:t>--</a:t>
            </a:r>
          </a:p>
          <a:p>
            <a:endParaRPr lang="en-US" dirty="0" smtClean="0"/>
          </a:p>
          <a:p>
            <a:r>
              <a:rPr lang="en-US" dirty="0" smtClean="0"/>
              <a:t>-- 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Table structure for table `</a:t>
            </a:r>
            <a:r>
              <a:rPr lang="en-US" dirty="0" err="1" smtClean="0"/>
              <a:t>TreePaths</a:t>
            </a:r>
            <a:r>
              <a:rPr lang="en-US" dirty="0" smtClean="0"/>
              <a:t>`</a:t>
            </a:r>
          </a:p>
          <a:p>
            <a:r>
              <a:rPr lang="en-US" dirty="0" smtClean="0"/>
              <a:t>--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TreePaths</a:t>
            </a:r>
            <a:r>
              <a:rPr lang="en-US" dirty="0" smtClean="0"/>
              <a:t>` (</a:t>
            </a:r>
          </a:p>
          <a:p>
            <a:r>
              <a:rPr lang="en-US" dirty="0" smtClean="0"/>
              <a:t>  `ancestor` </a:t>
            </a:r>
            <a:r>
              <a:rPr lang="en-US" dirty="0" err="1" smtClean="0"/>
              <a:t>bigint</a:t>
            </a:r>
            <a:r>
              <a:rPr lang="en-US" dirty="0" smtClean="0"/>
              <a:t>(20) unsigned NOT NULL,</a:t>
            </a:r>
          </a:p>
          <a:p>
            <a:r>
              <a:rPr lang="en-US" dirty="0" smtClean="0"/>
              <a:t>  `descendant` </a:t>
            </a:r>
            <a:r>
              <a:rPr lang="en-US" dirty="0" err="1" smtClean="0"/>
              <a:t>bigint</a:t>
            </a:r>
            <a:r>
              <a:rPr lang="en-US" dirty="0" smtClean="0"/>
              <a:t>(20) unsigned NOT NULL</a:t>
            </a:r>
          </a:p>
          <a:p>
            <a:r>
              <a:rPr lang="en-US" dirty="0" smtClean="0"/>
              <a:t>) ENGINE=</a:t>
            </a:r>
            <a:r>
              <a:rPr lang="en-US" dirty="0" err="1" smtClean="0"/>
              <a:t>InnoDB</a:t>
            </a:r>
            <a:r>
              <a:rPr lang="en-US" dirty="0" smtClean="0"/>
              <a:t> DEFAULT CHARSET=latin1;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Indexes for dumped tables</a:t>
            </a:r>
          </a:p>
          <a:p>
            <a:r>
              <a:rPr lang="en-US" dirty="0" smtClean="0"/>
              <a:t>--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Indexes for table `</a:t>
            </a:r>
            <a:r>
              <a:rPr lang="en-US" dirty="0" err="1" smtClean="0"/>
              <a:t>TreePaths</a:t>
            </a:r>
            <a:r>
              <a:rPr lang="en-US" dirty="0" smtClean="0"/>
              <a:t>`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ALTER TABLE `</a:t>
            </a:r>
            <a:r>
              <a:rPr lang="en-US" dirty="0" err="1" smtClean="0"/>
              <a:t>TreePaths</a:t>
            </a:r>
            <a:r>
              <a:rPr lang="en-US" dirty="0" smtClean="0"/>
              <a:t>`</a:t>
            </a:r>
          </a:p>
          <a:p>
            <a:r>
              <a:rPr lang="en-US" dirty="0" smtClean="0"/>
              <a:t>  ADD PRIMARY KEY (`</a:t>
            </a:r>
            <a:r>
              <a:rPr lang="en-US" dirty="0" err="1" smtClean="0"/>
              <a:t>ancestor`,`descendant</a:t>
            </a:r>
            <a:r>
              <a:rPr lang="en-US" dirty="0" smtClean="0"/>
              <a:t>`),</a:t>
            </a:r>
          </a:p>
          <a:p>
            <a:r>
              <a:rPr lang="en-US" dirty="0" smtClean="0"/>
              <a:t>  ADD KEY `tp_fk_2` (`descendant`);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Constraints for dumped tables</a:t>
            </a:r>
          </a:p>
          <a:p>
            <a:r>
              <a:rPr lang="en-US" dirty="0" smtClean="0"/>
              <a:t>--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 Constraints for table `</a:t>
            </a:r>
            <a:r>
              <a:rPr lang="en-US" dirty="0" err="1" smtClean="0"/>
              <a:t>TreePaths</a:t>
            </a:r>
            <a:r>
              <a:rPr lang="en-US" dirty="0" smtClean="0"/>
              <a:t>`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ALTER TABLE `</a:t>
            </a:r>
            <a:r>
              <a:rPr lang="en-US" dirty="0" err="1" smtClean="0"/>
              <a:t>TreePaths</a:t>
            </a:r>
            <a:r>
              <a:rPr lang="en-US" dirty="0" smtClean="0"/>
              <a:t>`</a:t>
            </a:r>
          </a:p>
          <a:p>
            <a:r>
              <a:rPr lang="en-US" dirty="0" smtClean="0"/>
              <a:t>  ADD CONSTRAINT `tp_fk_2` FOREIGN KEY (`descendant`) REFERENCES `Comments` (`</a:t>
            </a:r>
            <a:r>
              <a:rPr lang="en-US" dirty="0" err="1" smtClean="0"/>
              <a:t>comment_id</a:t>
            </a:r>
            <a:r>
              <a:rPr lang="en-US" dirty="0" smtClean="0"/>
              <a:t>`),</a:t>
            </a:r>
          </a:p>
          <a:p>
            <a:r>
              <a:rPr lang="en-US" dirty="0" smtClean="0"/>
              <a:t>  ADD CONSTRAINT `tp_fk_1` FOREIGN KEY (`ancestor`) REFERENCES `Comments` (`</a:t>
            </a:r>
            <a:r>
              <a:rPr lang="en-US" dirty="0" err="1" smtClean="0"/>
              <a:t>comment_id</a:t>
            </a:r>
            <a:r>
              <a:rPr lang="en-US" dirty="0" smtClean="0"/>
              <a:t>`);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select * from </a:t>
            </a:r>
            <a:r>
              <a:rPr lang="en-US" dirty="0" err="1" smtClean="0"/>
              <a:t>TreePaths</a:t>
            </a:r>
            <a:endParaRPr lang="en-US" dirty="0" smtClean="0"/>
          </a:p>
          <a:p>
            <a:r>
              <a:rPr lang="en-US" dirty="0" smtClean="0"/>
              <a:t>WHERE descendant in (SELECT descendant from </a:t>
            </a:r>
            <a:r>
              <a:rPr lang="en-US" dirty="0" err="1" smtClean="0"/>
              <a:t>TreePaths</a:t>
            </a:r>
            <a:r>
              <a:rPr lang="en-US" dirty="0" smtClean="0"/>
              <a:t> where ancestor =8 and descendant !=8) and ancestor !=descendant </a:t>
            </a:r>
          </a:p>
          <a:p>
            <a:r>
              <a:rPr lang="en-US" dirty="0" smtClean="0"/>
              <a:t>and ancestor not in (SELECT descendant from </a:t>
            </a:r>
            <a:r>
              <a:rPr lang="en-US" dirty="0" err="1" smtClean="0"/>
              <a:t>TreePaths</a:t>
            </a:r>
            <a:r>
              <a:rPr lang="en-US" smtClean="0"/>
              <a:t> where ancestor =8 )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74D6-5B7F-6440-B1B2-991EF4F59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/url.php?url=http://dev.mysql.com/doc/refman/5.5/en/select.html" TargetMode="External"/><Relationship Id="rId4" Type="http://schemas.openxmlformats.org/officeDocument/2006/relationships/hyperlink" Target="http://localhost:8080/phpMyAdmin/url.php?url=http://dev.mysql.com/doc/refman/5.5/en/string-comparison-functions.html%23operator_like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/url.php?url=http://dev.mysql.com/doc/refman/5.5/en/update.html" TargetMode="External"/><Relationship Id="rId4" Type="http://schemas.openxmlformats.org/officeDocument/2006/relationships/hyperlink" Target="http://localhost:8080/phpMyAdmin/url.php?url=http://dev.mysql.com/doc/refman/5.5/en/set.html" TargetMode="External"/><Relationship Id="rId5" Type="http://schemas.openxmlformats.org/officeDocument/2006/relationships/hyperlink" Target="http://localhost/phpmyadmin/url.php?url=http://dev.mysql.com/doc/refman/5.5/en/update.html&amp;server=0&amp;token=d47e3ba20b91604a9b5363d4bddc598e" TargetMode="External"/><Relationship Id="rId6" Type="http://schemas.openxmlformats.org/officeDocument/2006/relationships/hyperlink" Target="http://localhost/phpmyadmin/url.php?url=http://dev.mysql.com/doc/refman/5.5/en/set.html&amp;server=0&amp;token=d47e3ba20b91604a9b5363d4bddc598e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6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/phpmyadmin/url.php?url=http://dev.mysql.com/doc/refman/5.5/en/update.html&amp;server=0&amp;token=d47e3ba20b91604a9b5363d4bddc598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/phpmyadmin/url.php?url=http://dev.mysql.com/doc/refman/5.5/en/update.html&amp;server=0&amp;token=d47e3ba20b91604a9b5363d4bddc598e" TargetMode="External"/><Relationship Id="rId3" Type="http://schemas.openxmlformats.org/officeDocument/2006/relationships/hyperlink" Target="http://localhost/phpmyadmin/url.php?url=http://dev.mysql.com/doc/refman/5.5/en/set.html&amp;server=0&amp;token=d47e3ba20b91604a9b5363d4bddc598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QL</a:t>
            </a:r>
            <a:r>
              <a:rPr lang="zh-CN" altLang="en-US" dirty="0" smtClean="0"/>
              <a:t> 反模式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路径枚举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所有的子节点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所有的父节点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SELECT * FROM `Comments` as c WHERE c.path </a:t>
            </a:r>
            <a:r>
              <a:rPr lang="en-US" dirty="0">
                <a:hlinkClick r:id="rId4"/>
              </a:rPr>
              <a:t>LIKE '1/4/%'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SELECT * FROM `Comments` as c WHERE '1/4/6/' </a:t>
            </a:r>
            <a:r>
              <a:rPr lang="en-US" dirty="0">
                <a:hlinkClick r:id="rId4"/>
              </a:rPr>
              <a:t>LIKE concat(c.path,'%')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007" y="635886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Count(*)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26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路径枚举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</a:t>
            </a:r>
            <a:r>
              <a:rPr lang="zh-CN" altLang="en-US" dirty="0" smtClean="0"/>
              <a:t>入叶子节点</a:t>
            </a:r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插</a:t>
            </a:r>
            <a:r>
              <a:rPr lang="zh-CN" altLang="en-US" dirty="0" smtClean="0"/>
              <a:t>入非叶子</a:t>
            </a:r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INSERT INTO `Comments`</a:t>
            </a:r>
            <a:r>
              <a:rPr lang="en-US" altLang="zh-CN" dirty="0" smtClean="0"/>
              <a:t>(`</a:t>
            </a:r>
            <a:r>
              <a:rPr lang="en-US" altLang="zh-CN" dirty="0" err="1"/>
              <a:t>parent_id</a:t>
            </a:r>
            <a:r>
              <a:rPr lang="en-US" altLang="zh-CN" dirty="0"/>
              <a:t>`, `author`, `comment`) VALUES </a:t>
            </a:r>
            <a:r>
              <a:rPr lang="en-US" altLang="zh-CN" dirty="0" smtClean="0"/>
              <a:t>(7</a:t>
            </a:r>
            <a:r>
              <a:rPr lang="en-US" altLang="zh-CN" dirty="0"/>
              <a:t>,'Ollie','good job'</a:t>
            </a:r>
            <a:r>
              <a:rPr lang="en-US" altLang="zh-CN" dirty="0" smtClean="0"/>
              <a:t>)</a:t>
            </a:r>
          </a:p>
          <a:p>
            <a:r>
              <a:rPr lang="en-US" dirty="0">
                <a:hlinkClick r:id="rId3"/>
              </a:rPr>
              <a:t>update Comments </a:t>
            </a:r>
            <a:r>
              <a:rPr lang="en-US" dirty="0">
                <a:hlinkClick r:id="rId4"/>
              </a:rPr>
              <a:t>set path = concat(getpath(7)</a:t>
            </a:r>
            <a:r>
              <a:rPr lang="en-US" dirty="0" smtClean="0">
                <a:hlinkClick r:id="rId4"/>
              </a:rPr>
              <a:t>,last_insert_ID()) </a:t>
            </a:r>
            <a:r>
              <a:rPr lang="en-US" dirty="0">
                <a:hlinkClick r:id="rId4"/>
              </a:rPr>
              <a:t>where comment_id = </a:t>
            </a:r>
            <a:r>
              <a:rPr lang="en-US" dirty="0" err="1" smtClean="0"/>
              <a:t>last_insert_ID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getPath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rootid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(1000)</a:t>
            </a:r>
            <a:endParaRPr lang="en-US" dirty="0" smtClean="0"/>
          </a:p>
          <a:p>
            <a:r>
              <a:rPr lang="en-US" dirty="0" smtClean="0"/>
              <a:t>BEGIN</a:t>
            </a:r>
            <a:endParaRPr lang="en-US" dirty="0"/>
          </a:p>
          <a:p>
            <a:r>
              <a:rPr lang="en-US" dirty="0"/>
              <a:t>    DECLARE </a:t>
            </a:r>
            <a:r>
              <a:rPr lang="en-US" dirty="0" err="1"/>
              <a:t>sTemp</a:t>
            </a:r>
            <a:r>
              <a:rPr lang="en-US" dirty="0"/>
              <a:t> VARCHAR(1000);</a:t>
            </a:r>
          </a:p>
          <a:p>
            <a:r>
              <a:rPr lang="en-US" dirty="0"/>
              <a:t>	select path into </a:t>
            </a:r>
            <a:r>
              <a:rPr lang="en-US" dirty="0" err="1"/>
              <a:t>sTemp</a:t>
            </a:r>
            <a:r>
              <a:rPr lang="en-US" dirty="0"/>
              <a:t> from Comments where </a:t>
            </a:r>
            <a:r>
              <a:rPr lang="en-US" dirty="0" err="1"/>
              <a:t>comment_id</a:t>
            </a:r>
            <a:r>
              <a:rPr lang="en-US" dirty="0"/>
              <a:t>=</a:t>
            </a:r>
            <a:r>
              <a:rPr lang="en-US" dirty="0" err="1"/>
              <a:t>rootID</a:t>
            </a:r>
            <a:r>
              <a:rPr lang="en-US" dirty="0"/>
              <a:t>;</a:t>
            </a:r>
          </a:p>
          <a:p>
            <a:r>
              <a:rPr lang="en-US" dirty="0"/>
              <a:t> RETURN </a:t>
            </a:r>
            <a:r>
              <a:rPr lang="en-US" dirty="0" err="1"/>
              <a:t>sTemp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hlinkClick r:id="rId5"/>
              </a:rPr>
              <a:t>Insert,</a:t>
            </a:r>
            <a:r>
              <a:rPr lang="zh-CN" altLang="en-US" dirty="0" smtClean="0">
                <a:hlinkClick r:id="rId5"/>
              </a:rPr>
              <a:t> </a:t>
            </a:r>
            <a:r>
              <a:rPr lang="en-US" altLang="zh-CN" dirty="0" smtClean="0">
                <a:hlinkClick r:id="rId5"/>
              </a:rPr>
              <a:t>move</a:t>
            </a:r>
            <a:r>
              <a:rPr lang="zh-CN" altLang="en-US" dirty="0" smtClean="0">
                <a:hlinkClick r:id="rId5"/>
              </a:rPr>
              <a:t> </a:t>
            </a:r>
            <a:r>
              <a:rPr lang="en-US" altLang="zh-CN" dirty="0" smtClean="0">
                <a:hlinkClick r:id="rId5"/>
              </a:rPr>
              <a:t>tree</a:t>
            </a:r>
          </a:p>
          <a:p>
            <a:endParaRPr lang="en-US" altLang="zh-CN" dirty="0" smtClean="0">
              <a:hlinkClick r:id="rId5"/>
            </a:endParaRPr>
          </a:p>
          <a:p>
            <a:r>
              <a:rPr lang="zh-CN" altLang="en-US" dirty="0" smtClean="0">
                <a:hlinkClick r:id="rId5"/>
              </a:rPr>
              <a:t>在一个单</a:t>
            </a:r>
            <a:r>
              <a:rPr lang="zh-CN" altLang="en-US" dirty="0">
                <a:hlinkClick r:id="rId5"/>
              </a:rPr>
              <a:t>点上插入父节点</a:t>
            </a:r>
            <a:endParaRPr lang="en-US" altLang="zh-CN" dirty="0">
              <a:hlinkClick r:id="rId5"/>
            </a:endParaRPr>
          </a:p>
          <a:p>
            <a:r>
              <a:rPr lang="en-US" altLang="zh-CN" dirty="0">
                <a:hlinkClick r:id="rId5"/>
              </a:rPr>
              <a:t>UPDATE</a:t>
            </a:r>
            <a:r>
              <a:rPr lang="en-US" altLang="zh-CN" dirty="0"/>
              <a:t> `comments` </a:t>
            </a:r>
            <a:r>
              <a:rPr lang="en-US" altLang="zh-CN" dirty="0">
                <a:hlinkClick r:id="rId6"/>
              </a:rPr>
              <a:t>SET</a:t>
            </a:r>
            <a:r>
              <a:rPr lang="en-US" altLang="zh-CN" dirty="0"/>
              <a:t> `</a:t>
            </a:r>
            <a:r>
              <a:rPr lang="en-US" altLang="zh-CN" dirty="0" err="1"/>
              <a:t>parent_id</a:t>
            </a:r>
            <a:r>
              <a:rPr lang="en-US" altLang="zh-CN" dirty="0"/>
              <a:t>`=8 WHERE </a:t>
            </a:r>
            <a:r>
              <a:rPr lang="en-US" altLang="zh-CN" dirty="0" err="1"/>
              <a:t>comment_id</a:t>
            </a:r>
            <a:r>
              <a:rPr lang="en-US" altLang="zh-CN" dirty="0"/>
              <a:t>=4</a:t>
            </a:r>
            <a:endParaRPr lang="en-US" altLang="zh-CN" dirty="0">
              <a:hlinkClick r:id="rId5"/>
            </a:endParaRPr>
          </a:p>
          <a:p>
            <a:endParaRPr lang="en-US" altLang="zh-CN" dirty="0">
              <a:hlinkClick r:id="rId5"/>
            </a:endParaRPr>
          </a:p>
          <a:p>
            <a:r>
              <a:rPr lang="zh-CN" altLang="en-US" dirty="0">
                <a:hlinkClick r:id="rId5"/>
              </a:rPr>
              <a:t>在所有兄弟节点上插入父节点</a:t>
            </a:r>
            <a:endParaRPr lang="en-US" altLang="zh-CN" dirty="0">
              <a:hlinkClick r:id="rId5"/>
            </a:endParaRPr>
          </a:p>
          <a:p>
            <a:r>
              <a:rPr lang="en-US" altLang="zh-CN" dirty="0">
                <a:hlinkClick r:id="rId5"/>
              </a:rPr>
              <a:t>UPDATE</a:t>
            </a:r>
            <a:r>
              <a:rPr lang="en-US" altLang="zh-CN" dirty="0"/>
              <a:t> `comments` </a:t>
            </a:r>
            <a:r>
              <a:rPr lang="en-US" altLang="zh-CN" dirty="0">
                <a:hlinkClick r:id="rId6"/>
              </a:rPr>
              <a:t>SET</a:t>
            </a:r>
            <a:r>
              <a:rPr lang="en-US" altLang="zh-CN" dirty="0"/>
              <a:t> `</a:t>
            </a:r>
            <a:r>
              <a:rPr lang="en-US" altLang="zh-CN" dirty="0" err="1"/>
              <a:t>parent_id</a:t>
            </a:r>
            <a:r>
              <a:rPr lang="en-US" altLang="zh-CN" dirty="0"/>
              <a:t>`=8 WHERE </a:t>
            </a:r>
            <a:r>
              <a:rPr lang="en-US" altLang="zh-CN" dirty="0" err="1"/>
              <a:t>parent_id</a:t>
            </a:r>
            <a:r>
              <a:rPr lang="en-US" altLang="zh-CN" dirty="0"/>
              <a:t>=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63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路径枚举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删除节</a:t>
            </a:r>
            <a:r>
              <a:rPr lang="zh-CN" altLang="en-US" dirty="0" smtClean="0"/>
              <a:t>点</a:t>
            </a:r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树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UPDATE `comments` SET `</a:t>
            </a:r>
            <a:r>
              <a:rPr lang="en-US" dirty="0" err="1"/>
              <a:t>parent_id</a:t>
            </a:r>
            <a:r>
              <a:rPr lang="en-US" dirty="0"/>
              <a:t>`=</a:t>
            </a:r>
            <a:r>
              <a:rPr lang="en-US" dirty="0" smtClean="0"/>
              <a:t>1  </a:t>
            </a:r>
            <a:r>
              <a:rPr lang="en-US" dirty="0"/>
              <a:t>WHERE </a:t>
            </a:r>
            <a:r>
              <a:rPr lang="en-US" dirty="0" err="1" smtClean="0"/>
              <a:t>comment_id</a:t>
            </a:r>
            <a:r>
              <a:rPr lang="en-US" dirty="0" smtClean="0"/>
              <a:t>=4</a:t>
            </a:r>
          </a:p>
          <a:p>
            <a:r>
              <a:rPr lang="en-US" dirty="0"/>
              <a:t>UPDATE `comments` SET `</a:t>
            </a:r>
            <a:r>
              <a:rPr lang="en-US" dirty="0" err="1"/>
              <a:t>parent_id</a:t>
            </a:r>
            <a:r>
              <a:rPr lang="en-US" dirty="0"/>
              <a:t>`=1 WHERE </a:t>
            </a:r>
            <a:r>
              <a:rPr lang="en-US" dirty="0" err="1" smtClean="0"/>
              <a:t>parent_id</a:t>
            </a:r>
            <a:r>
              <a:rPr lang="en-US" dirty="0" smtClean="0"/>
              <a:t>=8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path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of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every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sub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nodes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DELETE FROM `comments` WHERE </a:t>
            </a:r>
            <a:r>
              <a:rPr lang="en-US" dirty="0" err="1"/>
              <a:t>comment_id</a:t>
            </a:r>
            <a:r>
              <a:rPr lang="en-US" dirty="0"/>
              <a:t>=8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DELETE FROM `comments` WHERE </a:t>
            </a:r>
            <a:r>
              <a:rPr lang="en-US" altLang="zh-CN" dirty="0" err="1" smtClean="0"/>
              <a:t>comment_id</a:t>
            </a:r>
            <a:r>
              <a:rPr lang="en-US" altLang="zh-CN" dirty="0" smtClean="0"/>
              <a:t>=8 </a:t>
            </a:r>
          </a:p>
          <a:p>
            <a:r>
              <a:rPr lang="zh-CN" altLang="en-US" dirty="0" smtClean="0"/>
              <a:t>级联删除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</a:t>
            </a:r>
            <a:r>
              <a:rPr lang="zh-CN" altLang="en-US" dirty="0"/>
              <a:t>须使用</a:t>
            </a:r>
            <a:r>
              <a:rPr lang="en-US" altLang="zh-CN" dirty="0" err="1"/>
              <a:t>InnoDB</a:t>
            </a:r>
            <a:r>
              <a:rPr lang="zh-CN" altLang="en-US" dirty="0"/>
              <a:t>引擎；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、外键必须建立索引（</a:t>
            </a:r>
            <a:r>
              <a:rPr lang="en-US" altLang="zh-CN" dirty="0"/>
              <a:t>INDEX</a:t>
            </a:r>
            <a:r>
              <a:rPr lang="zh-CN" altLang="en-US" dirty="0"/>
              <a:t>）；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、外键绑定关系这里使用了“ </a:t>
            </a:r>
            <a:r>
              <a:rPr lang="en-US" altLang="zh-CN" dirty="0"/>
              <a:t>ON DELETE CASCADE”</a:t>
            </a:r>
            <a:r>
              <a:rPr lang="zh-CN" altLang="en-US" dirty="0"/>
              <a:t>，意思是如果外键对应数据被删除，将关联数据完全删除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/>
              <a:t>INDEX (`</a:t>
            </a:r>
            <a:r>
              <a:rPr lang="en-US" altLang="zh-CN" dirty="0" err="1"/>
              <a:t>rootid</a:t>
            </a:r>
            <a:r>
              <a:rPr lang="en-US" altLang="zh-CN" dirty="0" smtClean="0"/>
              <a:t>`),</a:t>
            </a:r>
            <a:endParaRPr lang="en-US" altLang="zh-CN" dirty="0"/>
          </a:p>
          <a:p>
            <a:pPr lvl="1"/>
            <a:r>
              <a:rPr lang="en-US" altLang="zh-CN" dirty="0" smtClean="0"/>
              <a:t>FOREIGN </a:t>
            </a:r>
            <a:r>
              <a:rPr lang="en-US" altLang="zh-CN" dirty="0"/>
              <a:t>KEY (`</a:t>
            </a:r>
            <a:r>
              <a:rPr lang="en-US" altLang="zh-CN" dirty="0" err="1"/>
              <a:t>rootid</a:t>
            </a:r>
            <a:r>
              <a:rPr lang="en-US" altLang="zh-CN" dirty="0"/>
              <a:t>`) REFERENCES </a:t>
            </a:r>
            <a:r>
              <a:rPr lang="en-US" altLang="zh-CN" dirty="0" err="1"/>
              <a:t>roottb</a:t>
            </a:r>
            <a:r>
              <a:rPr lang="en-US" altLang="zh-CN" dirty="0"/>
              <a:t>(`id`) ON DELETE CASCADE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95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路径枚举</a:t>
            </a:r>
            <a:r>
              <a:rPr lang="en-US" altLang="zh-CN" dirty="0" smtClean="0"/>
              <a:t> </a:t>
            </a:r>
            <a:r>
              <a:rPr lang="zh-CN" altLang="en-US" dirty="0" smtClean="0"/>
              <a:t>树移动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 and delete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Update path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数据库不能保证路径的格式总是正确或者路径中的节点总是存在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依赖于应用程序的逻辑代码来维护路径字符串，并且验证字符串正确性的开销很大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无论</a:t>
            </a:r>
            <a:r>
              <a:rPr lang="en-US" altLang="zh-CN" dirty="0" err="1" smtClean="0">
                <a:solidFill>
                  <a:srgbClr val="FF0000"/>
                </a:solidFill>
              </a:rPr>
              <a:t>varcha</a:t>
            </a:r>
            <a:r>
              <a:rPr lang="zh-CN" altLang="en-US" dirty="0" smtClean="0">
                <a:solidFill>
                  <a:srgbClr val="FF0000"/>
                </a:solidFill>
              </a:rPr>
              <a:t>设置的多长，依旧存在长度限制，不能支持任意多层次的树结构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闭包表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示例图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89868185"/>
              </p:ext>
            </p:extLst>
          </p:nvPr>
        </p:nvGraphicFramePr>
        <p:xfrm>
          <a:off x="4742688" y="1765809"/>
          <a:ext cx="4401311" cy="3913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49" name="Picture 1" descr="Ascend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Shot 2015-11-01 at 6.03.56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1011"/>
            <a:ext cx="30734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2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所有的子节点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所有的父节点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 smtClean="0"/>
              <a:t>desendant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TreePaths</a:t>
            </a:r>
            <a:r>
              <a:rPr lang="en-US" dirty="0"/>
              <a:t> WHERE </a:t>
            </a:r>
            <a:r>
              <a:rPr lang="en-US" dirty="0" smtClean="0"/>
              <a:t>ancestor </a:t>
            </a:r>
            <a:r>
              <a:rPr lang="en-US" dirty="0"/>
              <a:t>=4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ancestor FROM </a:t>
            </a:r>
            <a:r>
              <a:rPr lang="en-US" dirty="0" err="1"/>
              <a:t>TreePaths</a:t>
            </a:r>
            <a:r>
              <a:rPr lang="en-US" dirty="0"/>
              <a:t> WHERE descendant =4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007" y="635886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Count(*)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</a:t>
            </a:r>
            <a:r>
              <a:rPr lang="zh-CN" altLang="en-US" dirty="0" smtClean="0"/>
              <a:t>入叶子节点</a:t>
            </a:r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插</a:t>
            </a:r>
            <a:r>
              <a:rPr lang="zh-CN" altLang="en-US" dirty="0" smtClean="0"/>
              <a:t>入非叶子</a:t>
            </a:r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INSERT INTO `</a:t>
            </a:r>
            <a:r>
              <a:rPr lang="en-US" altLang="zh-CN" dirty="0" err="1"/>
              <a:t>TreePaths</a:t>
            </a:r>
            <a:r>
              <a:rPr lang="en-US" altLang="zh-CN" dirty="0"/>
              <a:t>`(`ancestor`, `descendant`, `</a:t>
            </a:r>
            <a:r>
              <a:rPr lang="en-US" altLang="zh-CN" dirty="0" err="1"/>
              <a:t>path_length</a:t>
            </a:r>
            <a:r>
              <a:rPr lang="en-US" altLang="zh-CN" dirty="0"/>
              <a:t>`)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ancestor,</a:t>
            </a:r>
            <a:r>
              <a:rPr lang="zh-CN" altLang="en-US" dirty="0" smtClean="0"/>
              <a:t> </a:t>
            </a:r>
            <a:r>
              <a:rPr lang="en-US" altLang="zh-CN" dirty="0" smtClean="0"/>
              <a:t>8,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path_length+1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treePath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descendant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=7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union</a:t>
            </a:r>
            <a:r>
              <a:rPr lang="zh-CN" altLang="en-US" dirty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8,8,0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>
                <a:hlinkClick r:id="rId3"/>
              </a:rPr>
              <a:t>INSERT INTO `TreePaths`(`ancestor`, `descendant`, `path_length`) </a:t>
            </a:r>
          </a:p>
          <a:p>
            <a:r>
              <a:rPr lang="en-US" altLang="zh-CN" dirty="0">
                <a:hlinkClick r:id="rId3"/>
              </a:rPr>
              <a:t>select ancestor, 8 as descendant, path_length+1 from TreePaths where descendant = 4</a:t>
            </a:r>
          </a:p>
          <a:p>
            <a:r>
              <a:rPr lang="en-US" altLang="zh-CN" dirty="0">
                <a:hlinkClick r:id="rId3"/>
              </a:rPr>
              <a:t>   UNION SELECT 8,8,0</a:t>
            </a:r>
          </a:p>
          <a:p>
            <a:r>
              <a:rPr lang="en-US" altLang="zh-CN" dirty="0" smtClean="0">
                <a:hlinkClick r:id="rId3"/>
              </a:rPr>
              <a:t>--</a:t>
            </a:r>
            <a:r>
              <a:rPr lang="zh-CN" altLang="en-US" dirty="0" smtClean="0">
                <a:hlinkClick r:id="rId3"/>
              </a:rPr>
              <a:t> 作为某个节点后所有分支的父节点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   </a:t>
            </a:r>
            <a:r>
              <a:rPr lang="en-US" altLang="zh-CN" dirty="0">
                <a:hlinkClick r:id="rId3"/>
              </a:rPr>
              <a:t>UNION SELECT 8, descendant,path_length from TreePaths where ancestor =4 and descendant != </a:t>
            </a:r>
            <a:r>
              <a:rPr lang="en-US" altLang="zh-CN" dirty="0" smtClean="0">
                <a:hlinkClick r:id="rId3"/>
              </a:rPr>
              <a:t>ancestor</a:t>
            </a:r>
          </a:p>
          <a:p>
            <a:endParaRPr lang="en-US" altLang="zh-CN" dirty="0" smtClean="0">
              <a:hlinkClick r:id="rId3"/>
            </a:endParaRPr>
          </a:p>
          <a:p>
            <a:r>
              <a:rPr lang="zh-CN" altLang="zh-CN" dirty="0" smtClean="0">
                <a:hlinkClick r:id="rId3"/>
              </a:rPr>
              <a:t>-</a:t>
            </a:r>
            <a:r>
              <a:rPr lang="en-US" altLang="zh-CN" dirty="0" smtClean="0">
                <a:hlinkClick r:id="rId3"/>
              </a:rPr>
              <a:t>-</a:t>
            </a:r>
            <a:r>
              <a:rPr lang="zh-CN" altLang="en-US" dirty="0" smtClean="0">
                <a:hlinkClick r:id="rId3"/>
              </a:rPr>
              <a:t> 作为某个节点地父节点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UNION SELECT 8,descendant,path_length+1 from TreePaths where ancestor =6</a:t>
            </a: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Update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path_length</a:t>
            </a:r>
          </a:p>
          <a:p>
            <a:r>
              <a:rPr lang="en-US" altLang="zh-CN" dirty="0">
                <a:hlinkClick r:id="rId3"/>
              </a:rPr>
              <a:t>select * from TreePaths</a:t>
            </a:r>
          </a:p>
          <a:p>
            <a:r>
              <a:rPr lang="en-US" altLang="zh-CN" dirty="0">
                <a:hlinkClick r:id="rId3"/>
              </a:rPr>
              <a:t>WHERE descendant in (SELECT descendant from TreePaths where ancestor =8 and descendant !=8) and ancestor !=descendant </a:t>
            </a:r>
          </a:p>
          <a:p>
            <a:r>
              <a:rPr lang="en-US" altLang="zh-CN" dirty="0">
                <a:hlinkClick r:id="rId3"/>
              </a:rPr>
              <a:t>and ancestor not in (SELECT descendant from TreePaths where ancestor =8 )</a:t>
            </a:r>
            <a:endParaRPr lang="en-US" altLang="zh-CN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97641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删除节</a:t>
            </a:r>
            <a:r>
              <a:rPr lang="zh-CN" altLang="en-US" dirty="0" smtClean="0"/>
              <a:t>点</a:t>
            </a:r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树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叶子节点</a:t>
            </a:r>
          </a:p>
          <a:p>
            <a:r>
              <a:rPr lang="en-US" dirty="0"/>
              <a:t>DELETE FROM `</a:t>
            </a:r>
            <a:r>
              <a:rPr lang="en-US" dirty="0" err="1"/>
              <a:t>TreePaths</a:t>
            </a:r>
            <a:r>
              <a:rPr lang="en-US" dirty="0"/>
              <a:t>` WHERE descendant=</a:t>
            </a:r>
            <a:r>
              <a:rPr lang="en-US" dirty="0" smtClean="0"/>
              <a:t>8</a:t>
            </a:r>
          </a:p>
          <a:p>
            <a:endParaRPr lang="en-US" dirty="0"/>
          </a:p>
          <a:p>
            <a:r>
              <a:rPr lang="en-US" dirty="0" smtClean="0"/>
              <a:t>中间节点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DELETE FROM `comments` WHERE </a:t>
            </a:r>
            <a:r>
              <a:rPr lang="en-US" altLang="zh-CN" dirty="0" err="1" smtClean="0"/>
              <a:t>comment_id</a:t>
            </a:r>
            <a:r>
              <a:rPr lang="en-US" altLang="zh-CN" dirty="0" smtClean="0"/>
              <a:t>=8 </a:t>
            </a:r>
          </a:p>
          <a:p>
            <a:r>
              <a:rPr lang="zh-CN" altLang="en-US" dirty="0" smtClean="0"/>
              <a:t>级联删除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</a:t>
            </a:r>
            <a:r>
              <a:rPr lang="zh-CN" altLang="en-US" dirty="0"/>
              <a:t>须使用</a:t>
            </a:r>
            <a:r>
              <a:rPr lang="en-US" altLang="zh-CN" dirty="0" err="1"/>
              <a:t>InnoDB</a:t>
            </a:r>
            <a:r>
              <a:rPr lang="zh-CN" altLang="en-US" dirty="0"/>
              <a:t>引擎；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、外键必须建立索引（</a:t>
            </a:r>
            <a:r>
              <a:rPr lang="en-US" altLang="zh-CN" dirty="0"/>
              <a:t>INDEX</a:t>
            </a:r>
            <a:r>
              <a:rPr lang="zh-CN" altLang="en-US" dirty="0"/>
              <a:t>）；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、外键绑定关系这里使用了“ </a:t>
            </a:r>
            <a:r>
              <a:rPr lang="en-US" altLang="zh-CN" dirty="0"/>
              <a:t>ON DELETE CASCADE”</a:t>
            </a:r>
            <a:r>
              <a:rPr lang="zh-CN" altLang="en-US" dirty="0"/>
              <a:t>，意思是如果外键对应数据被删除，将关联数据完全删除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/>
              <a:t>INDEX (`</a:t>
            </a:r>
            <a:r>
              <a:rPr lang="en-US" altLang="zh-CN" dirty="0" err="1"/>
              <a:t>rootid</a:t>
            </a:r>
            <a:r>
              <a:rPr lang="en-US" altLang="zh-CN" dirty="0" smtClean="0"/>
              <a:t>`),</a:t>
            </a:r>
            <a:endParaRPr lang="en-US" altLang="zh-CN" dirty="0"/>
          </a:p>
          <a:p>
            <a:pPr lvl="1"/>
            <a:r>
              <a:rPr lang="en-US" altLang="zh-CN" dirty="0" smtClean="0"/>
              <a:t>FOREIGN </a:t>
            </a:r>
            <a:r>
              <a:rPr lang="en-US" altLang="zh-CN" dirty="0"/>
              <a:t>KEY (`</a:t>
            </a:r>
            <a:r>
              <a:rPr lang="en-US" altLang="zh-CN" dirty="0" err="1"/>
              <a:t>rootid</a:t>
            </a:r>
            <a:r>
              <a:rPr lang="en-US" altLang="zh-CN" dirty="0"/>
              <a:t>`) REFERENCES </a:t>
            </a:r>
            <a:r>
              <a:rPr lang="en-US" altLang="zh-CN" dirty="0" err="1"/>
              <a:t>roottb</a:t>
            </a:r>
            <a:r>
              <a:rPr lang="en-US" altLang="zh-CN" dirty="0"/>
              <a:t>(`id`) ON DELETE CASCADE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树移动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 and delete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Update path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数据库不能保证路径的格式总是正确或者路径中的节点总是存在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依赖于应用程序的逻辑代码来维护路径字符串，并且验证字符串正确性的开销很大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无论</a:t>
            </a:r>
            <a:r>
              <a:rPr lang="en-US" altLang="zh-CN" dirty="0" err="1" smtClean="0">
                <a:solidFill>
                  <a:srgbClr val="FF0000"/>
                </a:solidFill>
              </a:rPr>
              <a:t>varcha</a:t>
            </a:r>
            <a:r>
              <a:rPr lang="zh-CN" altLang="en-US" dirty="0" smtClean="0">
                <a:solidFill>
                  <a:srgbClr val="FF0000"/>
                </a:solidFill>
              </a:rPr>
              <a:t>设置的多长，依旧存在长度限制，不能支持任意多层次的树结构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示例图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7284" y="2212848"/>
            <a:ext cx="4370916" cy="182998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`comments`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comment_id</a:t>
            </a:r>
            <a:r>
              <a:rPr lang="en-US" dirty="0"/>
              <a:t>` </a:t>
            </a:r>
            <a:r>
              <a:rPr lang="en-US" dirty="0" err="1"/>
              <a:t>bigint</a:t>
            </a:r>
            <a:r>
              <a:rPr lang="en-US" dirty="0"/>
              <a:t>(20) unsigned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parent_id</a:t>
            </a:r>
            <a:r>
              <a:rPr lang="en-US" dirty="0"/>
              <a:t>` </a:t>
            </a:r>
            <a:r>
              <a:rPr lang="en-US" dirty="0" err="1"/>
              <a:t>bigint</a:t>
            </a:r>
            <a:r>
              <a:rPr lang="en-US" dirty="0"/>
              <a:t>(20) unsigned DEFAULT NULL,</a:t>
            </a:r>
          </a:p>
          <a:p>
            <a:pPr marL="0" indent="0">
              <a:buNone/>
            </a:pPr>
            <a:r>
              <a:rPr lang="en-US" dirty="0"/>
              <a:t>  `author` </a:t>
            </a:r>
            <a:r>
              <a:rPr lang="en-US" dirty="0" err="1"/>
              <a:t>varchar</a:t>
            </a:r>
            <a:r>
              <a:rPr lang="en-US" dirty="0"/>
              <a:t>(20) DEFAULT NULL,</a:t>
            </a:r>
          </a:p>
          <a:p>
            <a:pPr marL="0" indent="0">
              <a:buNone/>
            </a:pPr>
            <a:r>
              <a:rPr lang="en-US" dirty="0"/>
              <a:t>  `comment` text CHARACTER SET utf8 NOT NULL</a:t>
            </a:r>
          </a:p>
          <a:p>
            <a:pPr marL="0" indent="0">
              <a:buNone/>
            </a:pPr>
            <a:r>
              <a:rPr lang="en-US" dirty="0"/>
              <a:t>) </a:t>
            </a:r>
            <a:r>
              <a:rPr lang="en-US" dirty="0" smtClean="0"/>
              <a:t>CHARSET</a:t>
            </a:r>
            <a:r>
              <a:rPr lang="en-US" dirty="0"/>
              <a:t>=latin1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`comments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dirty="0" smtClean="0"/>
              <a:t> </a:t>
            </a:r>
            <a:r>
              <a:rPr lang="zh-CN" altLang="en-US" dirty="0" smtClean="0"/>
              <a:t> </a:t>
            </a:r>
            <a:r>
              <a:rPr lang="en-US" dirty="0" smtClean="0"/>
              <a:t>ADD </a:t>
            </a:r>
            <a:r>
              <a:rPr lang="en-US" dirty="0"/>
              <a:t>PRIMARY KEY (`</a:t>
            </a:r>
            <a:r>
              <a:rPr lang="en-US" dirty="0" err="1"/>
              <a:t>comment_id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ADD CONSTRAINT `comments_ibfk_1` FOREIGN KEY (`</a:t>
            </a:r>
            <a:r>
              <a:rPr lang="en-US" dirty="0" err="1"/>
              <a:t>parent_id</a:t>
            </a:r>
            <a:r>
              <a:rPr lang="en-US" dirty="0"/>
              <a:t>`) REFERENCES `comments` (`</a:t>
            </a:r>
            <a:r>
              <a:rPr lang="en-US" dirty="0" err="1"/>
              <a:t>comment_id</a:t>
            </a:r>
            <a:r>
              <a:rPr lang="en-US" dirty="0"/>
              <a:t>`);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63989466"/>
              </p:ext>
            </p:extLst>
          </p:nvPr>
        </p:nvGraphicFramePr>
        <p:xfrm>
          <a:off x="4742688" y="1892808"/>
          <a:ext cx="4401311" cy="3913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4" y="4146422"/>
            <a:ext cx="4318350" cy="2205609"/>
          </a:xfrm>
          <a:prstGeom prst="rect">
            <a:avLst/>
          </a:prstGeom>
        </p:spPr>
      </p:pic>
      <p:pic>
        <p:nvPicPr>
          <p:cNvPr id="2049" name="Picture 1" descr="Ascend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d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e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d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e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d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e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Ed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De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Ed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De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Ed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o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De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Ed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Co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De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8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 </a:t>
            </a:r>
            <a:r>
              <a:rPr lang="zh-CN" altLang="en-US" sz="2400" dirty="0" smtClean="0"/>
              <a:t>左外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所有的子节点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所有的父节点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/>
              <a:t>c1.*, c2.* ,c3.*, c4.*</a:t>
            </a:r>
          </a:p>
          <a:p>
            <a:pPr marL="0" indent="0">
              <a:buNone/>
            </a:pPr>
            <a:r>
              <a:rPr lang="en-US" altLang="zh-CN" dirty="0"/>
              <a:t>    FROM Comments c1          -- 1</a:t>
            </a:r>
            <a:r>
              <a:rPr lang="en-US" altLang="zh-CN" baseline="30000" dirty="0"/>
              <a:t>st</a:t>
            </a:r>
            <a:r>
              <a:rPr lang="en-US" altLang="zh-CN" dirty="0"/>
              <a:t> level</a:t>
            </a:r>
          </a:p>
          <a:p>
            <a:pPr marL="0" indent="0">
              <a:buNone/>
            </a:pPr>
            <a:r>
              <a:rPr lang="en-US" altLang="zh-CN" dirty="0"/>
              <a:t>    LEFT OUTER JOIN Comments c2 ON c2.parent_id = c1.comment_id -- 2nd level</a:t>
            </a:r>
          </a:p>
          <a:p>
            <a:pPr marL="0" indent="0">
              <a:buNone/>
            </a:pPr>
            <a:r>
              <a:rPr lang="en-US" altLang="zh-CN" dirty="0"/>
              <a:t>    LEFT OUTER JOIN Comments c3 ON c3.parent_id = c2.comment_id -- 3rd level</a:t>
            </a:r>
          </a:p>
          <a:p>
            <a:pPr marL="0" indent="0">
              <a:buNone/>
            </a:pPr>
            <a:r>
              <a:rPr lang="en-US" altLang="zh-CN" dirty="0"/>
              <a:t>    LEFT OUTER JOIN Comments c4 ON c4.parent_id = c3.comment_id -- 4th level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 c1.*, c2.* ,c3.*, c4.*</a:t>
            </a:r>
          </a:p>
          <a:p>
            <a:pPr marL="0" indent="0">
              <a:buNone/>
            </a:pPr>
            <a:r>
              <a:rPr lang="en-US" dirty="0"/>
              <a:t>    FROM Comments c1          -- 1st level</a:t>
            </a:r>
          </a:p>
          <a:p>
            <a:pPr marL="0" indent="0">
              <a:buNone/>
            </a:pPr>
            <a:r>
              <a:rPr lang="en-US" dirty="0"/>
              <a:t>    LEFT OUTER JOIN Comments c2 ON c1.parent_id = c2.comment_id -- 2nd level</a:t>
            </a:r>
          </a:p>
          <a:p>
            <a:pPr marL="0" indent="0">
              <a:buNone/>
            </a:pPr>
            <a:r>
              <a:rPr lang="en-US" dirty="0"/>
              <a:t>    LEFT OUTER JOIN Comments c3 ON c2.parent_id = c3.comment_id -- 3rd level</a:t>
            </a:r>
          </a:p>
          <a:p>
            <a:pPr marL="0" indent="0">
              <a:buNone/>
            </a:pPr>
            <a:r>
              <a:rPr lang="en-US" dirty="0"/>
              <a:t>    LEFT OUTER JOIN Comments c4 ON c3.parent_id = c4.comment_id -- 4th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7717" y="616305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Count(*)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42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*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所有的子节点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所有的父节点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delimiter </a:t>
            </a:r>
            <a:r>
              <a:rPr lang="en-US" dirty="0"/>
              <a:t>//</a:t>
            </a:r>
          </a:p>
          <a:p>
            <a:pPr marL="0" indent="0">
              <a:buNone/>
            </a:pPr>
            <a:r>
              <a:rPr lang="en-US" dirty="0"/>
              <a:t>CREATE FUNCTION `</a:t>
            </a:r>
            <a:r>
              <a:rPr lang="en-US" dirty="0" err="1"/>
              <a:t>getChildLst</a:t>
            </a:r>
            <a:r>
              <a:rPr lang="en-US" dirty="0"/>
              <a:t>`(</a:t>
            </a:r>
            <a:r>
              <a:rPr lang="en-US" dirty="0" err="1"/>
              <a:t>rootId</a:t>
            </a:r>
            <a:r>
              <a:rPr lang="en-US" dirty="0"/>
              <a:t> INT</a:t>
            </a:r>
            <a:r>
              <a:rPr lang="en-US" dirty="0" smtClean="0"/>
              <a:t>)</a:t>
            </a:r>
            <a:r>
              <a:rPr lang="zh-CN" altLang="en-US" dirty="0" smtClean="0"/>
              <a:t> </a:t>
            </a:r>
            <a:r>
              <a:rPr lang="en-US" dirty="0"/>
              <a:t>RETURNS </a:t>
            </a:r>
            <a:r>
              <a:rPr lang="en-US" dirty="0" err="1"/>
              <a:t>varchar</a:t>
            </a:r>
            <a:r>
              <a:rPr lang="en-US" dirty="0"/>
              <a:t>(1000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DECLARE </a:t>
            </a:r>
            <a:r>
              <a:rPr lang="en-US" dirty="0" err="1"/>
              <a:t>sTemp</a:t>
            </a:r>
            <a:r>
              <a:rPr lang="en-US" dirty="0"/>
              <a:t> VARCHAR(1000);</a:t>
            </a:r>
          </a:p>
          <a:p>
            <a:pPr marL="0" indent="0">
              <a:buNone/>
            </a:pPr>
            <a:r>
              <a:rPr lang="en-US" dirty="0"/>
              <a:t>  DECLARE </a:t>
            </a:r>
            <a:r>
              <a:rPr lang="en-US" dirty="0" err="1"/>
              <a:t>sTempChd</a:t>
            </a:r>
            <a:r>
              <a:rPr lang="en-US" dirty="0"/>
              <a:t> VARCHAR(1000);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SET </a:t>
            </a:r>
            <a:r>
              <a:rPr lang="en-US" dirty="0" err="1"/>
              <a:t>sTemp</a:t>
            </a:r>
            <a:r>
              <a:rPr lang="en-US" dirty="0"/>
              <a:t> = '$';</a:t>
            </a:r>
          </a:p>
          <a:p>
            <a:pPr marL="0" indent="0">
              <a:buNone/>
            </a:pPr>
            <a:r>
              <a:rPr lang="en-US" dirty="0"/>
              <a:t>  SET </a:t>
            </a:r>
            <a:r>
              <a:rPr lang="en-US" dirty="0" err="1"/>
              <a:t>sTempChd</a:t>
            </a:r>
            <a:r>
              <a:rPr lang="en-US" dirty="0"/>
              <a:t> =cast(</a:t>
            </a:r>
            <a:r>
              <a:rPr lang="en-US" dirty="0" err="1"/>
              <a:t>rootId</a:t>
            </a:r>
            <a:r>
              <a:rPr lang="en-US" dirty="0"/>
              <a:t> as CHAR);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WHILE </a:t>
            </a:r>
            <a:r>
              <a:rPr lang="en-US" dirty="0" err="1"/>
              <a:t>sTempChd</a:t>
            </a:r>
            <a:r>
              <a:rPr lang="en-US" dirty="0"/>
              <a:t> is not null DO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sTemp</a:t>
            </a:r>
            <a:r>
              <a:rPr lang="en-US" dirty="0"/>
              <a:t> 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sTemp</a:t>
            </a:r>
            <a:r>
              <a:rPr lang="en-US" dirty="0"/>
              <a:t>,',',</a:t>
            </a:r>
            <a:r>
              <a:rPr lang="en-US" dirty="0" err="1"/>
              <a:t>sTempChd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SELECT </a:t>
            </a:r>
            <a:r>
              <a:rPr lang="en-US" dirty="0" err="1"/>
              <a:t>group_concat</a:t>
            </a:r>
            <a:r>
              <a:rPr lang="en-US" dirty="0"/>
              <a:t>(</a:t>
            </a:r>
            <a:r>
              <a:rPr lang="en-US" dirty="0" err="1"/>
              <a:t>comment_id</a:t>
            </a:r>
            <a:r>
              <a:rPr lang="en-US" dirty="0"/>
              <a:t>) INTO </a:t>
            </a:r>
            <a:r>
              <a:rPr lang="en-US" dirty="0" err="1"/>
              <a:t>sTempChd</a:t>
            </a:r>
            <a:r>
              <a:rPr lang="en-US" dirty="0"/>
              <a:t> FROM comments where FIND_IN_SET(</a:t>
            </a:r>
            <a:r>
              <a:rPr lang="en-US" dirty="0" err="1"/>
              <a:t>parent_id,sTempChd</a:t>
            </a:r>
            <a:r>
              <a:rPr lang="en-US" dirty="0"/>
              <a:t>)&gt;0;</a:t>
            </a:r>
          </a:p>
          <a:p>
            <a:pPr marL="0" indent="0">
              <a:buNone/>
            </a:pPr>
            <a:r>
              <a:rPr lang="en-US" dirty="0"/>
              <a:t>  END WHILE;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sTemp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r>
              <a:rPr lang="en-US" dirty="0" smtClean="0"/>
              <a:t> //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delimiter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* from comments where FIND_IN_SET(</a:t>
            </a:r>
            <a:r>
              <a:rPr lang="en-US" dirty="0" err="1"/>
              <a:t>comment_id</a:t>
            </a:r>
            <a:r>
              <a:rPr lang="en-US" dirty="0"/>
              <a:t>, </a:t>
            </a:r>
            <a:r>
              <a:rPr lang="en-US" dirty="0" err="1"/>
              <a:t>getChildLst</a:t>
            </a:r>
            <a:r>
              <a:rPr lang="en-US" dirty="0"/>
              <a:t>(1));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	T2</a:t>
            </a:r>
            <a:r>
              <a:rPr lang="en-US" dirty="0" smtClean="0"/>
              <a:t>.*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	(SELECT </a:t>
            </a:r>
          </a:p>
          <a:p>
            <a:pPr marL="0" indent="0">
              <a:buNone/>
            </a:pPr>
            <a:r>
              <a:rPr lang="en-US" dirty="0"/>
              <a:t>		@r AS _id, </a:t>
            </a:r>
          </a:p>
          <a:p>
            <a:pPr marL="0" indent="0">
              <a:buNone/>
            </a:pPr>
            <a:r>
              <a:rPr lang="en-US" dirty="0"/>
              <a:t>		(SELECT @r := </a:t>
            </a:r>
            <a:r>
              <a:rPr lang="en-US" dirty="0" err="1"/>
              <a:t>parent_id</a:t>
            </a:r>
            <a:r>
              <a:rPr lang="en-US" dirty="0"/>
              <a:t> FROM Comments WHERE </a:t>
            </a:r>
            <a:r>
              <a:rPr lang="en-US" dirty="0" err="1"/>
              <a:t>comment_id</a:t>
            </a:r>
            <a:r>
              <a:rPr lang="en-US" dirty="0"/>
              <a:t> = _id) AS </a:t>
            </a:r>
            <a:r>
              <a:rPr lang="en-US" dirty="0" err="1"/>
              <a:t>parent_id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@l := @l + 1 AS </a:t>
            </a:r>
            <a:r>
              <a:rPr lang="en-US" dirty="0" err="1"/>
              <a:t>lvl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 </a:t>
            </a:r>
          </a:p>
          <a:p>
            <a:pPr marL="0" indent="0">
              <a:buNone/>
            </a:pPr>
            <a:r>
              <a:rPr lang="en-US" dirty="0"/>
              <a:t>		(SELECT @r := 5, @l := 0) </a:t>
            </a:r>
            <a:r>
              <a:rPr lang="en-US" dirty="0" err="1"/>
              <a:t>vars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Comments </a:t>
            </a:r>
          </a:p>
          <a:p>
            <a:pPr marL="0" indent="0">
              <a:buNone/>
            </a:pPr>
            <a:r>
              <a:rPr lang="en-US" dirty="0"/>
              <a:t>	WHERE 	@r &lt;&gt; 0</a:t>
            </a:r>
          </a:p>
          <a:p>
            <a:pPr marL="0" indent="0">
              <a:buNone/>
            </a:pPr>
            <a:r>
              <a:rPr lang="en-US" dirty="0"/>
              <a:t>	) T1</a:t>
            </a:r>
          </a:p>
          <a:p>
            <a:pPr marL="0" indent="0">
              <a:buNone/>
            </a:pPr>
            <a:r>
              <a:rPr lang="en-US" dirty="0"/>
              <a:t>JOIN Comments T2 ON T1._id = T2.comment_id </a:t>
            </a:r>
          </a:p>
          <a:p>
            <a:pPr marL="0" indent="0">
              <a:buNone/>
            </a:pPr>
            <a:r>
              <a:rPr lang="en-US" dirty="0"/>
              <a:t>ORDER BY T1.lvl DESC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007" y="635886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Count(*)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5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</a:t>
            </a:r>
            <a:r>
              <a:rPr lang="zh-CN" altLang="en-US" dirty="0" smtClean="0"/>
              <a:t>入叶子节点</a:t>
            </a:r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插</a:t>
            </a:r>
            <a:r>
              <a:rPr lang="zh-CN" altLang="en-US" dirty="0" smtClean="0"/>
              <a:t>入非叶子</a:t>
            </a:r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INSERT INTO `comments` (`</a:t>
            </a:r>
            <a:r>
              <a:rPr lang="en-US" altLang="zh-CN" dirty="0" err="1"/>
              <a:t>comment_id</a:t>
            </a:r>
            <a:r>
              <a:rPr lang="en-US" altLang="zh-CN" dirty="0"/>
              <a:t>`, `</a:t>
            </a:r>
            <a:r>
              <a:rPr lang="en-US" altLang="zh-CN" dirty="0" err="1"/>
              <a:t>parent_id</a:t>
            </a:r>
            <a:r>
              <a:rPr lang="en-US" altLang="zh-CN" dirty="0"/>
              <a:t>`, `author`, `comment`) VALUES (8, 1, 'Tom', '</a:t>
            </a:r>
            <a:r>
              <a:rPr lang="zh-CN" altLang="en-US" dirty="0"/>
              <a:t>发现连接池配置问题</a:t>
            </a:r>
            <a:r>
              <a:rPr lang="en-US" altLang="zh-CN" dirty="0"/>
              <a:t>')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hlinkClick r:id="rId2"/>
              </a:rPr>
              <a:t>在一个单点上插入父节点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UPDATE</a:t>
            </a:r>
            <a:r>
              <a:rPr lang="en-US" altLang="zh-CN" dirty="0"/>
              <a:t> `comments` </a:t>
            </a:r>
            <a:r>
              <a:rPr lang="en-US" altLang="zh-CN" dirty="0">
                <a:hlinkClick r:id="rId3"/>
              </a:rPr>
              <a:t>SET</a:t>
            </a:r>
            <a:r>
              <a:rPr lang="en-US" altLang="zh-CN" dirty="0"/>
              <a:t> `</a:t>
            </a:r>
            <a:r>
              <a:rPr lang="en-US" altLang="zh-CN" dirty="0" err="1"/>
              <a:t>parent_id</a:t>
            </a:r>
            <a:r>
              <a:rPr lang="en-US" altLang="zh-CN" dirty="0"/>
              <a:t>`=8 WHERE </a:t>
            </a:r>
            <a:r>
              <a:rPr lang="en-US" altLang="zh-CN" dirty="0" err="1"/>
              <a:t>comment_id</a:t>
            </a:r>
            <a:r>
              <a:rPr lang="en-US" altLang="zh-CN" dirty="0"/>
              <a:t>=4</a:t>
            </a:r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在所有兄弟节点上插入父节点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UPDATE</a:t>
            </a:r>
            <a:r>
              <a:rPr lang="en-US" altLang="zh-CN" dirty="0"/>
              <a:t> `comments` </a:t>
            </a:r>
            <a:r>
              <a:rPr lang="en-US" altLang="zh-CN" dirty="0">
                <a:hlinkClick r:id="rId3"/>
              </a:rPr>
              <a:t>SET</a:t>
            </a:r>
            <a:r>
              <a:rPr lang="en-US" altLang="zh-CN" dirty="0"/>
              <a:t> `</a:t>
            </a:r>
            <a:r>
              <a:rPr lang="en-US" altLang="zh-CN" dirty="0" err="1"/>
              <a:t>parent_id</a:t>
            </a:r>
            <a:r>
              <a:rPr lang="en-US" altLang="zh-CN" dirty="0"/>
              <a:t>`=8 WHERE </a:t>
            </a:r>
            <a:r>
              <a:rPr lang="en-US" altLang="zh-CN" dirty="0" err="1" smtClean="0"/>
              <a:t>parent_id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17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 删除</a:t>
            </a:r>
            <a:r>
              <a:rPr lang="en-US" altLang="zh-CN" dirty="0" smtClean="0"/>
              <a:t>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删除节</a:t>
            </a:r>
            <a:r>
              <a:rPr lang="zh-CN" altLang="en-US" dirty="0" smtClean="0"/>
              <a:t>点</a:t>
            </a:r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树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UPDATE `comments` SET `</a:t>
            </a:r>
            <a:r>
              <a:rPr lang="en-US" dirty="0" err="1"/>
              <a:t>parent_id</a:t>
            </a:r>
            <a:r>
              <a:rPr lang="en-US" dirty="0"/>
              <a:t>`=</a:t>
            </a:r>
            <a:r>
              <a:rPr lang="en-US" dirty="0" smtClean="0"/>
              <a:t>1  </a:t>
            </a:r>
            <a:r>
              <a:rPr lang="en-US" dirty="0"/>
              <a:t>WHERE </a:t>
            </a:r>
            <a:r>
              <a:rPr lang="en-US" dirty="0" err="1" smtClean="0"/>
              <a:t>comment_id</a:t>
            </a:r>
            <a:r>
              <a:rPr lang="en-US" dirty="0" smtClean="0"/>
              <a:t>=4</a:t>
            </a:r>
          </a:p>
          <a:p>
            <a:r>
              <a:rPr lang="en-US" dirty="0"/>
              <a:t>UPDATE `comments` SET `</a:t>
            </a:r>
            <a:r>
              <a:rPr lang="en-US" dirty="0" err="1"/>
              <a:t>parent_id</a:t>
            </a:r>
            <a:r>
              <a:rPr lang="en-US" dirty="0"/>
              <a:t>`=1 WHERE </a:t>
            </a:r>
            <a:r>
              <a:rPr lang="en-US" dirty="0" err="1" smtClean="0"/>
              <a:t>parent_id</a:t>
            </a:r>
            <a:r>
              <a:rPr lang="en-US" dirty="0" smtClean="0"/>
              <a:t>=8</a:t>
            </a:r>
          </a:p>
          <a:p>
            <a:r>
              <a:rPr lang="en-US" dirty="0"/>
              <a:t>DELETE FROM `comments` WHERE </a:t>
            </a:r>
            <a:r>
              <a:rPr lang="en-US" dirty="0" err="1"/>
              <a:t>comment_id</a:t>
            </a:r>
            <a:r>
              <a:rPr lang="en-US" dirty="0"/>
              <a:t>=8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DELETE FROM `comments` WHERE </a:t>
            </a:r>
            <a:r>
              <a:rPr lang="en-US" altLang="zh-CN" dirty="0" err="1" smtClean="0"/>
              <a:t>comment_id</a:t>
            </a:r>
            <a:r>
              <a:rPr lang="en-US" altLang="zh-CN" dirty="0" smtClean="0"/>
              <a:t>=8 </a:t>
            </a:r>
          </a:p>
          <a:p>
            <a:r>
              <a:rPr lang="zh-CN" altLang="en-US" dirty="0" smtClean="0"/>
              <a:t>级联删除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</a:t>
            </a:r>
            <a:r>
              <a:rPr lang="zh-CN" altLang="en-US" dirty="0"/>
              <a:t>须使用</a:t>
            </a:r>
            <a:r>
              <a:rPr lang="en-US" altLang="zh-CN" dirty="0" err="1"/>
              <a:t>InnoDB</a:t>
            </a:r>
            <a:r>
              <a:rPr lang="zh-CN" altLang="en-US" dirty="0"/>
              <a:t>引擎；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、外键必须建立索引（</a:t>
            </a:r>
            <a:r>
              <a:rPr lang="en-US" altLang="zh-CN" dirty="0"/>
              <a:t>INDEX</a:t>
            </a:r>
            <a:r>
              <a:rPr lang="zh-CN" altLang="en-US" dirty="0"/>
              <a:t>）；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、外键绑定关系这里使用了“ </a:t>
            </a:r>
            <a:r>
              <a:rPr lang="en-US" altLang="zh-CN" dirty="0"/>
              <a:t>ON DELETE CASCADE”</a:t>
            </a:r>
            <a:r>
              <a:rPr lang="zh-CN" altLang="en-US" dirty="0"/>
              <a:t>，意思是如果外键对应数据被删除，将关联数据完全删除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/>
              <a:t>INDEX (`</a:t>
            </a:r>
            <a:r>
              <a:rPr lang="en-US" altLang="zh-CN" dirty="0" err="1"/>
              <a:t>rootid</a:t>
            </a:r>
            <a:r>
              <a:rPr lang="en-US" altLang="zh-CN" dirty="0" smtClean="0"/>
              <a:t>`),</a:t>
            </a:r>
            <a:endParaRPr lang="en-US" altLang="zh-CN" dirty="0"/>
          </a:p>
          <a:p>
            <a:pPr lvl="1"/>
            <a:r>
              <a:rPr lang="en-US" altLang="zh-CN" dirty="0" smtClean="0"/>
              <a:t>FOREIGN </a:t>
            </a:r>
            <a:r>
              <a:rPr lang="en-US" altLang="zh-CN" dirty="0"/>
              <a:t>KEY (`</a:t>
            </a:r>
            <a:r>
              <a:rPr lang="en-US" altLang="zh-CN" dirty="0" err="1"/>
              <a:t>rootid</a:t>
            </a:r>
            <a:r>
              <a:rPr lang="en-US" altLang="zh-CN" dirty="0"/>
              <a:t>`) REFERENCES </a:t>
            </a:r>
            <a:r>
              <a:rPr lang="en-US" altLang="zh-CN" dirty="0" err="1"/>
              <a:t>roottb</a:t>
            </a:r>
            <a:r>
              <a:rPr lang="en-US" altLang="zh-CN" dirty="0"/>
              <a:t>(`id`) ON DELETE CASCADE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7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r>
              <a:rPr lang="en-US" altLang="zh-CN" dirty="0" smtClean="0"/>
              <a:t> </a:t>
            </a:r>
            <a:r>
              <a:rPr lang="zh-CN" altLang="en-US" dirty="0" smtClean="0"/>
              <a:t>树移动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 and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use </a:t>
            </a:r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能够快速的得到给劲节点的直接父子节点</a:t>
            </a:r>
            <a:endParaRPr lang="en-US" altLang="zh-CN" dirty="0" smtClean="0"/>
          </a:p>
          <a:p>
            <a:r>
              <a:rPr lang="zh-CN" altLang="en-US" dirty="0" smtClean="0"/>
              <a:t>容易插入新节点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If that’s all, use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路径枚举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示例图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65206919"/>
              </p:ext>
            </p:extLst>
          </p:nvPr>
        </p:nvGraphicFramePr>
        <p:xfrm>
          <a:off x="4742688" y="1765809"/>
          <a:ext cx="4401311" cy="3913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49" name="Picture 1" descr="Ascend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Ed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Co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Dele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Shot 2015-11-01 at 2.46.53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56" y="2434166"/>
            <a:ext cx="2946400" cy="1651000"/>
          </a:xfrm>
          <a:prstGeom prst="rect">
            <a:avLst/>
          </a:prstGeom>
        </p:spPr>
      </p:pic>
      <p:pic>
        <p:nvPicPr>
          <p:cNvPr id="9" name="Picture 8" descr="Screen Shot 2015-11-01 at 2.46.18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8" y="4470399"/>
            <a:ext cx="549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7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3074</TotalTime>
  <Words>2007</Words>
  <Application>Microsoft Macintosh PowerPoint</Application>
  <PresentationFormat>On-screen Show (4:3)</PresentationFormat>
  <Paragraphs>318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SQL 反模式</vt:lpstr>
      <vt:lpstr>邻接表</vt:lpstr>
      <vt:lpstr>邻接表 查询 左外</vt:lpstr>
      <vt:lpstr>邻接表 查询*</vt:lpstr>
      <vt:lpstr>邻接表 插入</vt:lpstr>
      <vt:lpstr>邻接表 删除*</vt:lpstr>
      <vt:lpstr>邻接表 树移动</vt:lpstr>
      <vt:lpstr>When use 邻接表</vt:lpstr>
      <vt:lpstr>路径枚举</vt:lpstr>
      <vt:lpstr>路径枚举 查询</vt:lpstr>
      <vt:lpstr>路径枚举 插入*</vt:lpstr>
      <vt:lpstr>路径枚举 删除*</vt:lpstr>
      <vt:lpstr>路径枚举 树移动</vt:lpstr>
      <vt:lpstr>闭包表</vt:lpstr>
      <vt:lpstr>查询</vt:lpstr>
      <vt:lpstr>插入</vt:lpstr>
      <vt:lpstr>删除*</vt:lpstr>
      <vt:lpstr>树移动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反模式</dc:title>
  <dc:creator>Bo Dong</dc:creator>
  <cp:lastModifiedBy>Bo Dong</cp:lastModifiedBy>
  <cp:revision>88</cp:revision>
  <dcterms:created xsi:type="dcterms:W3CDTF">2015-10-20T00:55:37Z</dcterms:created>
  <dcterms:modified xsi:type="dcterms:W3CDTF">2015-11-02T23:55:37Z</dcterms:modified>
</cp:coreProperties>
</file>