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0" r:id="rId2"/>
    <p:sldId id="256" r:id="rId3"/>
    <p:sldId id="257" r:id="rId4"/>
    <p:sldId id="258" r:id="rId5"/>
    <p:sldId id="259" r:id="rId6"/>
    <p:sldId id="261"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84" autoAdjust="0"/>
  </p:normalViewPr>
  <p:slideViewPr>
    <p:cSldViewPr>
      <p:cViewPr varScale="1">
        <p:scale>
          <a:sx n="70" d="100"/>
          <a:sy n="70" d="100"/>
        </p:scale>
        <p:origin x="-162" y="-90"/>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32"/>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63181A-A307-4D01-A5D9-334E96528F1A}"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6F4AA-05D5-4F5C-9AFF-DEA4CCD537E7}" type="slidenum">
              <a:rPr lang="en-US" smtClean="0"/>
              <a:t>‹#›</a:t>
            </a:fld>
            <a:endParaRPr lang="en-US"/>
          </a:p>
        </p:txBody>
      </p:sp>
    </p:spTree>
    <p:extLst>
      <p:ext uri="{BB962C8B-B14F-4D97-AF65-F5344CB8AC3E}">
        <p14:creationId xmlns:p14="http://schemas.microsoft.com/office/powerpoint/2010/main" val="799995406"/>
      </p:ext>
    </p:extLst>
  </p:cSld>
  <p:clrMapOvr>
    <a:masterClrMapping/>
  </p:clrMapOvr>
  <p:transition spd="slow">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63181A-A307-4D01-A5D9-334E96528F1A}"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6F4AA-05D5-4F5C-9AFF-DEA4CCD537E7}" type="slidenum">
              <a:rPr lang="en-US" smtClean="0"/>
              <a:t>‹#›</a:t>
            </a:fld>
            <a:endParaRPr lang="en-US"/>
          </a:p>
        </p:txBody>
      </p:sp>
    </p:spTree>
    <p:extLst>
      <p:ext uri="{BB962C8B-B14F-4D97-AF65-F5344CB8AC3E}">
        <p14:creationId xmlns:p14="http://schemas.microsoft.com/office/powerpoint/2010/main" val="70109123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5"/>
            <a:ext cx="2742486"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45"/>
            <a:ext cx="802431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63181A-A307-4D01-A5D9-334E96528F1A}"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6F4AA-05D5-4F5C-9AFF-DEA4CCD537E7}" type="slidenum">
              <a:rPr lang="en-US" smtClean="0"/>
              <a:t>‹#›</a:t>
            </a:fld>
            <a:endParaRPr lang="en-US"/>
          </a:p>
        </p:txBody>
      </p:sp>
    </p:spTree>
    <p:extLst>
      <p:ext uri="{BB962C8B-B14F-4D97-AF65-F5344CB8AC3E}">
        <p14:creationId xmlns:p14="http://schemas.microsoft.com/office/powerpoint/2010/main" val="20216913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63181A-A307-4D01-A5D9-334E96528F1A}"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6F4AA-05D5-4F5C-9AFF-DEA4CCD537E7}" type="slidenum">
              <a:rPr lang="en-US" smtClean="0"/>
              <a:t>‹#›</a:t>
            </a:fld>
            <a:endParaRPr lang="en-US"/>
          </a:p>
        </p:txBody>
      </p:sp>
    </p:spTree>
    <p:extLst>
      <p:ext uri="{BB962C8B-B14F-4D97-AF65-F5344CB8AC3E}">
        <p14:creationId xmlns:p14="http://schemas.microsoft.com/office/powerpoint/2010/main" val="137847843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7"/>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63181A-A307-4D01-A5D9-334E96528F1A}"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6F4AA-05D5-4F5C-9AFF-DEA4CCD537E7}" type="slidenum">
              <a:rPr lang="en-US" smtClean="0"/>
              <a:t>‹#›</a:t>
            </a:fld>
            <a:endParaRPr lang="en-US"/>
          </a:p>
        </p:txBody>
      </p:sp>
    </p:spTree>
    <p:extLst>
      <p:ext uri="{BB962C8B-B14F-4D97-AF65-F5344CB8AC3E}">
        <p14:creationId xmlns:p14="http://schemas.microsoft.com/office/powerpoint/2010/main" val="61332993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6"/>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5986" y="1600206"/>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63181A-A307-4D01-A5D9-334E96528F1A}"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C6F4AA-05D5-4F5C-9AFF-DEA4CCD537E7}" type="slidenum">
              <a:rPr lang="en-US" smtClean="0"/>
              <a:t>‹#›</a:t>
            </a:fld>
            <a:endParaRPr lang="en-US"/>
          </a:p>
        </p:txBody>
      </p:sp>
    </p:spTree>
    <p:extLst>
      <p:ext uri="{BB962C8B-B14F-4D97-AF65-F5344CB8AC3E}">
        <p14:creationId xmlns:p14="http://schemas.microsoft.com/office/powerpoint/2010/main" val="344793626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63181A-A307-4D01-A5D9-334E96528F1A}" type="datetimeFigureOut">
              <a:rPr lang="en-US" smtClean="0"/>
              <a:t>2/15/2017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C6F4AA-05D5-4F5C-9AFF-DEA4CCD537E7}" type="slidenum">
              <a:rPr lang="en-US" smtClean="0"/>
              <a:t>‹#›</a:t>
            </a:fld>
            <a:endParaRPr lang="en-US"/>
          </a:p>
        </p:txBody>
      </p:sp>
    </p:spTree>
    <p:extLst>
      <p:ext uri="{BB962C8B-B14F-4D97-AF65-F5344CB8AC3E}">
        <p14:creationId xmlns:p14="http://schemas.microsoft.com/office/powerpoint/2010/main" val="218027162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63181A-A307-4D01-A5D9-334E96528F1A}" type="datetimeFigureOut">
              <a:rPr lang="en-US" smtClean="0"/>
              <a:t>2/15/2017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C6F4AA-05D5-4F5C-9AFF-DEA4CCD537E7}" type="slidenum">
              <a:rPr lang="en-US" smtClean="0"/>
              <a:t>‹#›</a:t>
            </a:fld>
            <a:endParaRPr lang="en-US"/>
          </a:p>
        </p:txBody>
      </p:sp>
    </p:spTree>
    <p:extLst>
      <p:ext uri="{BB962C8B-B14F-4D97-AF65-F5344CB8AC3E}">
        <p14:creationId xmlns:p14="http://schemas.microsoft.com/office/powerpoint/2010/main" val="21261805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63181A-A307-4D01-A5D9-334E96528F1A}" type="datetimeFigureOut">
              <a:rPr lang="en-US" smtClean="0"/>
              <a:t>2/15/2017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C6F4AA-05D5-4F5C-9AFF-DEA4CCD537E7}" type="slidenum">
              <a:rPr lang="en-US" smtClean="0"/>
              <a:t>‹#›</a:t>
            </a:fld>
            <a:endParaRPr lang="en-US"/>
          </a:p>
        </p:txBody>
      </p:sp>
    </p:spTree>
    <p:extLst>
      <p:ext uri="{BB962C8B-B14F-4D97-AF65-F5344CB8AC3E}">
        <p14:creationId xmlns:p14="http://schemas.microsoft.com/office/powerpoint/2010/main" val="184690455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6" y="273050"/>
            <a:ext cx="401003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7"/>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6" y="1435103"/>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63181A-A307-4D01-A5D9-334E96528F1A}"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C6F4AA-05D5-4F5C-9AFF-DEA4CCD537E7}" type="slidenum">
              <a:rPr lang="en-US" smtClean="0"/>
              <a:t>‹#›</a:t>
            </a:fld>
            <a:endParaRPr lang="en-US"/>
          </a:p>
        </p:txBody>
      </p:sp>
    </p:spTree>
    <p:extLst>
      <p:ext uri="{BB962C8B-B14F-4D97-AF65-F5344CB8AC3E}">
        <p14:creationId xmlns:p14="http://schemas.microsoft.com/office/powerpoint/2010/main" val="72910585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63181A-A307-4D01-A5D9-334E96528F1A}"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C6F4AA-05D5-4F5C-9AFF-DEA4CCD537E7}" type="slidenum">
              <a:rPr lang="en-US" smtClean="0"/>
              <a:t>‹#›</a:t>
            </a:fld>
            <a:endParaRPr lang="en-US"/>
          </a:p>
        </p:txBody>
      </p:sp>
    </p:spTree>
    <p:extLst>
      <p:ext uri="{BB962C8B-B14F-4D97-AF65-F5344CB8AC3E}">
        <p14:creationId xmlns:p14="http://schemas.microsoft.com/office/powerpoint/2010/main" val="116437788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441" y="1600206"/>
            <a:ext cx="10969943"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441" y="6356357"/>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63181A-A307-4D01-A5D9-334E96528F1A}" type="datetimeFigureOut">
              <a:rPr lang="en-US" smtClean="0"/>
              <a:t>2/15/2017</a:t>
            </a:fld>
            <a:endParaRPr lang="en-US"/>
          </a:p>
        </p:txBody>
      </p:sp>
      <p:sp>
        <p:nvSpPr>
          <p:cNvPr id="5" name="Footer Placeholder 4"/>
          <p:cNvSpPr>
            <a:spLocks noGrp="1"/>
          </p:cNvSpPr>
          <p:nvPr>
            <p:ph type="ftr" sz="quarter" idx="3"/>
          </p:nvPr>
        </p:nvSpPr>
        <p:spPr>
          <a:xfrm>
            <a:off x="4164515" y="6356357"/>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6" y="6356357"/>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C6F4AA-05D5-4F5C-9AFF-DEA4CCD537E7}" type="slidenum">
              <a:rPr lang="en-US" smtClean="0"/>
              <a:t>‹#›</a:t>
            </a:fld>
            <a:endParaRPr lang="en-US"/>
          </a:p>
        </p:txBody>
      </p:sp>
    </p:spTree>
    <p:extLst>
      <p:ext uri="{BB962C8B-B14F-4D97-AF65-F5344CB8AC3E}">
        <p14:creationId xmlns:p14="http://schemas.microsoft.com/office/powerpoint/2010/main" val="262864216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8012" y="3276600"/>
            <a:ext cx="10972800" cy="1524000"/>
          </a:xfrm>
        </p:spPr>
        <p:txBody>
          <a:bodyPr lIns="457200" tIns="228600" rIns="457200" bIns="45720" anchor="b">
            <a:normAutofit/>
          </a:bodyPr>
          <a:lstStyle/>
          <a:p>
            <a:pPr algn="l"/>
            <a:r>
              <a:rPr lang="en-PH" sz="5000" dirty="0" smtClean="0">
                <a:effectLst>
                  <a:outerShdw blurRad="63500" dist="63500" dir="2700000" algn="tl" rotWithShape="0">
                    <a:prstClr val="black">
                      <a:alpha val="50000"/>
                    </a:prstClr>
                  </a:outerShdw>
                </a:effectLst>
              </a:rPr>
              <a:t>PHOTO ESSAY</a:t>
            </a:r>
            <a:endParaRPr lang="en-PH" sz="5000" dirty="0">
              <a:effectLst>
                <a:outerShdw blurRad="63500" dist="63500" dir="2700000" algn="tl" rotWithShape="0">
                  <a:prstClr val="black">
                    <a:alpha val="50000"/>
                  </a:prstClr>
                </a:outerShdw>
              </a:effectLst>
            </a:endParaRPr>
          </a:p>
        </p:txBody>
      </p:sp>
      <p:sp>
        <p:nvSpPr>
          <p:cNvPr id="3" name="Subtitle 2"/>
          <p:cNvSpPr>
            <a:spLocks noGrp="1"/>
          </p:cNvSpPr>
          <p:nvPr>
            <p:ph type="subTitle" idx="1"/>
          </p:nvPr>
        </p:nvSpPr>
        <p:spPr>
          <a:xfrm>
            <a:off x="608012" y="4800600"/>
            <a:ext cx="10972800" cy="1371600"/>
          </a:xfrm>
        </p:spPr>
        <p:txBody>
          <a:bodyPr lIns="457200" tIns="45720" rIns="457200" bIns="228600" anchor="t">
            <a:normAutofit fontScale="77500" lnSpcReduction="20000"/>
          </a:bodyPr>
          <a:lstStyle/>
          <a:p>
            <a:pPr algn="l"/>
            <a:r>
              <a:rPr lang="en-PH" sz="3000" dirty="0" smtClean="0">
                <a:effectLst>
                  <a:outerShdw blurRad="50800" dist="38100" dir="2700000" algn="tl" rotWithShape="0">
                    <a:prstClr val="black">
                      <a:alpha val="20000"/>
                    </a:prstClr>
                  </a:outerShdw>
                </a:effectLst>
              </a:rPr>
              <a:t>Dean Matthew </a:t>
            </a:r>
            <a:r>
              <a:rPr lang="en-PH" sz="3000" dirty="0" err="1" smtClean="0">
                <a:effectLst>
                  <a:outerShdw blurRad="50800" dist="38100" dir="2700000" algn="tl" rotWithShape="0">
                    <a:prstClr val="black">
                      <a:alpha val="20000"/>
                    </a:prstClr>
                  </a:outerShdw>
                </a:effectLst>
              </a:rPr>
              <a:t>Lumayor</a:t>
            </a:r>
            <a:endParaRPr lang="en-PH" sz="3000" dirty="0">
              <a:effectLst>
                <a:outerShdw blurRad="50800" dist="38100" dir="2700000" algn="tl" rotWithShape="0">
                  <a:prstClr val="black">
                    <a:alpha val="20000"/>
                  </a:prstClr>
                </a:outerShdw>
              </a:effectLst>
            </a:endParaRPr>
          </a:p>
          <a:p>
            <a:pPr algn="l"/>
            <a:r>
              <a:rPr lang="en-PH" sz="3000" dirty="0" smtClean="0">
                <a:effectLst>
                  <a:outerShdw blurRad="50800" dist="38100" dir="2700000" algn="tl" rotWithShape="0">
                    <a:prstClr val="black">
                      <a:alpha val="20000"/>
                    </a:prstClr>
                  </a:outerShdw>
                </a:effectLst>
              </a:rPr>
              <a:t>Y</a:t>
            </a:r>
            <a:r>
              <a:rPr lang="en-PH" sz="3000" dirty="0" smtClean="0">
                <a:effectLst>
                  <a:outerShdw blurRad="50800" dist="38100" dir="2700000" algn="tl" rotWithShape="0">
                    <a:prstClr val="black">
                      <a:alpha val="20000"/>
                    </a:prstClr>
                  </a:outerShdw>
                </a:effectLst>
              </a:rPr>
              <a:t>uan Carlos </a:t>
            </a:r>
            <a:r>
              <a:rPr lang="en-PH" sz="3000" dirty="0" err="1" smtClean="0">
                <a:effectLst>
                  <a:outerShdw blurRad="50800" dist="38100" dir="2700000" algn="tl" rotWithShape="0">
                    <a:prstClr val="black">
                      <a:alpha val="20000"/>
                    </a:prstClr>
                  </a:outerShdw>
                </a:effectLst>
              </a:rPr>
              <a:t>Raflores</a:t>
            </a:r>
            <a:endParaRPr lang="en-PH" sz="3000" dirty="0" smtClean="0">
              <a:effectLst>
                <a:outerShdw blurRad="50800" dist="38100" dir="2700000" algn="tl" rotWithShape="0">
                  <a:prstClr val="black">
                    <a:alpha val="20000"/>
                  </a:prstClr>
                </a:outerShdw>
              </a:effectLst>
            </a:endParaRPr>
          </a:p>
          <a:p>
            <a:pPr algn="l"/>
            <a:r>
              <a:rPr lang="en-PH" sz="3000" dirty="0" smtClean="0">
                <a:effectLst>
                  <a:outerShdw blurRad="50800" dist="38100" dir="2700000" algn="tl" rotWithShape="0">
                    <a:prstClr val="black">
                      <a:alpha val="20000"/>
                    </a:prstClr>
                  </a:outerShdw>
                </a:effectLst>
              </a:rPr>
              <a:t>8 – </a:t>
            </a:r>
            <a:r>
              <a:rPr lang="en-PH" sz="3000" dirty="0" err="1" smtClean="0">
                <a:effectLst>
                  <a:outerShdw blurRad="50800" dist="38100" dir="2700000" algn="tl" rotWithShape="0">
                    <a:prstClr val="black">
                      <a:alpha val="20000"/>
                    </a:prstClr>
                  </a:outerShdw>
                </a:effectLst>
              </a:rPr>
              <a:t>Marignano</a:t>
            </a:r>
            <a:endParaRPr lang="en-PH" sz="3000" dirty="0">
              <a:effectLst>
                <a:outerShdw blurRad="50800" dist="38100" dir="2700000" algn="tl" rotWithShape="0">
                  <a:prstClr val="black">
                    <a:alpha val="20000"/>
                  </a:prstClr>
                </a:outerShdw>
              </a:effectLst>
            </a:endParaRPr>
          </a:p>
        </p:txBody>
      </p:sp>
    </p:spTree>
    <p:extLst>
      <p:ext uri="{BB962C8B-B14F-4D97-AF65-F5344CB8AC3E}">
        <p14:creationId xmlns:p14="http://schemas.microsoft.com/office/powerpoint/2010/main" val="3285861953"/>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40000" decel="6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accel="40000" decel="60000" fill="hold" grpId="0" nodeType="with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accel="40000" decel="60000" fill="hold" grpId="0" nodeType="withEffect">
                                  <p:stCondLst>
                                    <p:cond delay="65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accel="40000" decel="60000" fill="hold" grpId="0" nodeType="withEffect">
                                  <p:stCondLst>
                                    <p:cond delay="80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52" y="0"/>
            <a:ext cx="12261378"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descr="family.jpg"/>
          <p:cNvPicPr>
            <a:picLocks noChangeAspect="1"/>
          </p:cNvPicPr>
          <p:nvPr/>
        </p:nvPicPr>
        <p:blipFill>
          <a:blip r:embed="rId3"/>
          <a:stretch>
            <a:fillRect/>
          </a:stretch>
        </p:blipFill>
        <p:spPr>
          <a:xfrm>
            <a:off x="0" y="0"/>
            <a:ext cx="7313295" cy="3276600"/>
          </a:xfrm>
          <a:prstGeom prst="rect">
            <a:avLst/>
          </a:prstGeom>
        </p:spPr>
      </p:pic>
      <p:pic>
        <p:nvPicPr>
          <p:cNvPr id="5" name="Picture 4" descr="family2.jpg"/>
          <p:cNvPicPr>
            <a:picLocks noChangeAspect="1"/>
          </p:cNvPicPr>
          <p:nvPr/>
        </p:nvPicPr>
        <p:blipFill>
          <a:blip r:embed="rId4"/>
          <a:stretch>
            <a:fillRect/>
          </a:stretch>
        </p:blipFill>
        <p:spPr>
          <a:xfrm>
            <a:off x="1" y="3276600"/>
            <a:ext cx="7292752" cy="3581400"/>
          </a:xfrm>
          <a:prstGeom prst="rect">
            <a:avLst/>
          </a:prstGeom>
        </p:spPr>
      </p:pic>
      <p:pic>
        <p:nvPicPr>
          <p:cNvPr id="6" name="Picture 5" descr="family3.jpg"/>
          <p:cNvPicPr>
            <a:picLocks noChangeAspect="1"/>
          </p:cNvPicPr>
          <p:nvPr/>
        </p:nvPicPr>
        <p:blipFill>
          <a:blip r:embed="rId5"/>
          <a:stretch>
            <a:fillRect/>
          </a:stretch>
        </p:blipFill>
        <p:spPr>
          <a:xfrm>
            <a:off x="7313294" y="0"/>
            <a:ext cx="4835862" cy="2057400"/>
          </a:xfrm>
          <a:prstGeom prst="rect">
            <a:avLst/>
          </a:prstGeom>
        </p:spPr>
      </p:pic>
      <p:sp>
        <p:nvSpPr>
          <p:cNvPr id="7" name="TextBox 6"/>
          <p:cNvSpPr txBox="1"/>
          <p:nvPr/>
        </p:nvSpPr>
        <p:spPr>
          <a:xfrm>
            <a:off x="7414869" y="2057401"/>
            <a:ext cx="4570809" cy="4031873"/>
          </a:xfrm>
          <a:prstGeom prst="rect">
            <a:avLst/>
          </a:prstGeom>
          <a:noFill/>
        </p:spPr>
        <p:txBody>
          <a:bodyPr wrap="square" rtlCol="0">
            <a:spAutoFit/>
          </a:bodyPr>
          <a:lstStyle/>
          <a:p>
            <a:r>
              <a:rPr lang="en-US" sz="1600" dirty="0" smtClean="0">
                <a:latin typeface="Aharoni" panose="02010803020104030203" pitchFamily="2" charset="-79"/>
                <a:cs typeface="Aharoni" panose="02010803020104030203" pitchFamily="2" charset="-79"/>
              </a:rPr>
              <a:t>Family,  The people who understands you the most. The people who care for you everyday.</a:t>
            </a:r>
          </a:p>
          <a:p>
            <a:r>
              <a:rPr lang="en-US" sz="1600" dirty="0" smtClean="0">
                <a:latin typeface="Aharoni" panose="02010803020104030203" pitchFamily="2" charset="-79"/>
                <a:cs typeface="Aharoni" panose="02010803020104030203" pitchFamily="2" charset="-79"/>
              </a:rPr>
              <a:t>People who love you from since you were born, the people who make you feel home. Where you go home to everyday after school.</a:t>
            </a:r>
          </a:p>
          <a:p>
            <a:r>
              <a:rPr lang="en-US" sz="1600" dirty="0" smtClean="0">
                <a:latin typeface="Aharoni" panose="02010803020104030203" pitchFamily="2" charset="-79"/>
                <a:cs typeface="Aharoni" panose="02010803020104030203" pitchFamily="2" charset="-79"/>
              </a:rPr>
              <a:t>For me family is one of the most important people that you can have in your life. That’s why I, myself, loves my family so much because they support me in everything I do, help me in all of my Problems, and always being there for me.</a:t>
            </a:r>
          </a:p>
          <a:p>
            <a:r>
              <a:rPr lang="en-US" sz="1600" dirty="0" smtClean="0">
                <a:latin typeface="Aharoni" panose="02010803020104030203" pitchFamily="2" charset="-79"/>
                <a:cs typeface="Aharoni" panose="02010803020104030203" pitchFamily="2" charset="-79"/>
              </a:rPr>
              <a:t>THE LOVE OF A FAMILY IS LIFE’S</a:t>
            </a:r>
          </a:p>
          <a:p>
            <a:r>
              <a:rPr lang="en-US" sz="1600" dirty="0" smtClean="0">
                <a:latin typeface="Aharoni" panose="02010803020104030203" pitchFamily="2" charset="-79"/>
                <a:cs typeface="Aharoni" panose="02010803020104030203" pitchFamily="2" charset="-79"/>
              </a:rPr>
              <a:t>GREATEST BLESSING.</a:t>
            </a:r>
          </a:p>
          <a:p>
            <a:endParaRPr lang="en-US" sz="1600" dirty="0" smtClean="0">
              <a:latin typeface="Aharoni" panose="02010803020104030203" pitchFamily="2" charset="-79"/>
              <a:cs typeface="Aharoni" panose="02010803020104030203" pitchFamily="2" charset="-79"/>
            </a:endParaRPr>
          </a:p>
          <a:p>
            <a:endParaRPr lang="en-US" sz="1600" dirty="0">
              <a:latin typeface="Aharoni" panose="02010803020104030203" pitchFamily="2" charset="-79"/>
              <a:cs typeface="Aharoni" panose="02010803020104030203" pitchFamily="2" charset="-79"/>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52" y="0"/>
            <a:ext cx="12261378" cy="693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descr="dream.jpg"/>
          <p:cNvPicPr>
            <a:picLocks noChangeAspect="1"/>
          </p:cNvPicPr>
          <p:nvPr/>
        </p:nvPicPr>
        <p:blipFill>
          <a:blip r:embed="rId3"/>
          <a:stretch>
            <a:fillRect/>
          </a:stretch>
        </p:blipFill>
        <p:spPr>
          <a:xfrm>
            <a:off x="0" y="0"/>
            <a:ext cx="6703854" cy="3810000"/>
          </a:xfrm>
          <a:prstGeom prst="rect">
            <a:avLst/>
          </a:prstGeom>
        </p:spPr>
      </p:pic>
      <p:pic>
        <p:nvPicPr>
          <p:cNvPr id="3" name="Picture 2" descr="dream2.jpg"/>
          <p:cNvPicPr>
            <a:picLocks noChangeAspect="1"/>
          </p:cNvPicPr>
          <p:nvPr/>
        </p:nvPicPr>
        <p:blipFill>
          <a:blip r:embed="rId4"/>
          <a:stretch>
            <a:fillRect/>
          </a:stretch>
        </p:blipFill>
        <p:spPr>
          <a:xfrm>
            <a:off x="6703854" y="3810000"/>
            <a:ext cx="5484971" cy="3048000"/>
          </a:xfrm>
          <a:prstGeom prst="rect">
            <a:avLst/>
          </a:prstGeom>
        </p:spPr>
      </p:pic>
      <p:pic>
        <p:nvPicPr>
          <p:cNvPr id="4" name="Picture 3" descr="dream3.jpg"/>
          <p:cNvPicPr>
            <a:picLocks noChangeAspect="1"/>
          </p:cNvPicPr>
          <p:nvPr/>
        </p:nvPicPr>
        <p:blipFill>
          <a:blip r:embed="rId5"/>
          <a:stretch>
            <a:fillRect/>
          </a:stretch>
        </p:blipFill>
        <p:spPr>
          <a:xfrm>
            <a:off x="0" y="3810001"/>
            <a:ext cx="6703854" cy="3048001"/>
          </a:xfrm>
          <a:prstGeom prst="rect">
            <a:avLst/>
          </a:prstGeom>
        </p:spPr>
      </p:pic>
      <p:sp>
        <p:nvSpPr>
          <p:cNvPr id="15" name="TextBox 14"/>
          <p:cNvSpPr txBox="1"/>
          <p:nvPr/>
        </p:nvSpPr>
        <p:spPr>
          <a:xfrm>
            <a:off x="6805427" y="152400"/>
            <a:ext cx="5180251" cy="3754874"/>
          </a:xfrm>
          <a:prstGeom prst="rect">
            <a:avLst/>
          </a:prstGeom>
          <a:noFill/>
        </p:spPr>
        <p:txBody>
          <a:bodyPr wrap="square" rtlCol="0">
            <a:spAutoFit/>
          </a:bodyPr>
          <a:lstStyle/>
          <a:p>
            <a:r>
              <a:rPr lang="en-US" sz="1700" dirty="0" smtClean="0">
                <a:solidFill>
                  <a:schemeClr val="bg1"/>
                </a:solidFill>
                <a:latin typeface="Aharoni" panose="02010803020104030203" pitchFamily="2" charset="-79"/>
                <a:cs typeface="Aharoni" panose="02010803020104030203" pitchFamily="2" charset="-79"/>
              </a:rPr>
              <a:t>Ambition, what makes people great, and great people greater. People’s dream is what makes them strive for more, more achievements and milestones, and what ever else that makes them feel accomplished. What do they do?, they AIM HIGH they don’t settle for the regular, they set their minds to be special. Personally, my dreams are to finish school, get a job that I like and accomplish things that I like when I was young. I want to live a life that is well lived because there is a difference between achieving a dream and having fun while doing it ;)</a:t>
            </a:r>
          </a:p>
          <a:p>
            <a:endParaRPr lang="en-US" sz="1700" dirty="0">
              <a:latin typeface="Aharoni" panose="02010803020104030203" pitchFamily="2" charset="-79"/>
              <a:cs typeface="Aharoni" panose="02010803020104030203" pitchFamily="2" charset="-79"/>
            </a:endParaRPr>
          </a:p>
          <a:p>
            <a:endParaRPr lang="en-US" sz="1700" dirty="0">
              <a:latin typeface="Aharoni" panose="02010803020104030203" pitchFamily="2" charset="-79"/>
              <a:cs typeface="Aharoni" panose="02010803020104030203" pitchFamily="2" charset="-79"/>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05" y="0"/>
            <a:ext cx="12360082" cy="701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05" y="0"/>
            <a:ext cx="7953726"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922736" y="228600"/>
            <a:ext cx="4266089" cy="1200329"/>
          </a:xfrm>
          <a:prstGeom prst="rect">
            <a:avLst/>
          </a:prstGeom>
          <a:noFill/>
        </p:spPr>
        <p:txBody>
          <a:bodyPr wrap="square" rtlCol="0">
            <a:spAutoFit/>
          </a:bodyPr>
          <a:lstStyle/>
          <a:p>
            <a:r>
              <a:rPr lang="en-PH" sz="1200" dirty="0" smtClean="0">
                <a:solidFill>
                  <a:schemeClr val="bg1"/>
                </a:solidFill>
                <a:latin typeface="Aharoni" panose="02010803020104030203" pitchFamily="2" charset="-79"/>
                <a:cs typeface="Aharoni" panose="02010803020104030203" pitchFamily="2" charset="-79"/>
              </a:rPr>
              <a:t>  Nature is a beautiful thing in the world. The green lime grass, the beautiful clear blue lakes.  This is our planets art that no one can ever bring back. God’s perfect artwork, that any artist cannot do. The beauty of colorful birds, majestic beasts and fishes. These are all Gods work that all adore and </a:t>
            </a:r>
            <a:r>
              <a:rPr lang="en-PH" sz="1200" dirty="0" smtClean="0">
                <a:solidFill>
                  <a:srgbClr val="FF0000"/>
                </a:solidFill>
                <a:latin typeface="Aharoni" panose="02010803020104030203" pitchFamily="2" charset="-79"/>
                <a:cs typeface="Aharoni" panose="02010803020104030203" pitchFamily="2" charset="-79"/>
              </a:rPr>
              <a:t>love.</a:t>
            </a:r>
            <a:endParaRPr lang="en-PH" sz="1200" dirty="0">
              <a:solidFill>
                <a:srgbClr val="FF0000"/>
              </a:solidFill>
              <a:latin typeface="Aharoni" panose="02010803020104030203" pitchFamily="2" charset="-79"/>
              <a:cs typeface="Aharoni" panose="02010803020104030203" pitchFamily="2" charset="-79"/>
            </a:endParaRPr>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7510" y="2438400"/>
            <a:ext cx="8333868"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712619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52" y="0"/>
            <a:ext cx="12261378" cy="701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1370" y="30588"/>
            <a:ext cx="8227456"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5317" y="532228"/>
            <a:ext cx="3859795" cy="1569660"/>
          </a:xfrm>
          <a:prstGeom prst="rect">
            <a:avLst/>
          </a:prstGeom>
          <a:noFill/>
        </p:spPr>
        <p:txBody>
          <a:bodyPr wrap="square" rtlCol="0">
            <a:spAutoFit/>
          </a:bodyPr>
          <a:lstStyle/>
          <a:p>
            <a:pPr algn="just"/>
            <a:r>
              <a:rPr lang="en-PH" sz="1200" dirty="0" smtClean="0">
                <a:solidFill>
                  <a:schemeClr val="bg1"/>
                </a:solidFill>
                <a:latin typeface="Aharoni" panose="02010803020104030203" pitchFamily="2" charset="-79"/>
                <a:cs typeface="Aharoni" panose="02010803020104030203" pitchFamily="2" charset="-79"/>
              </a:rPr>
              <a:t>Family, a family is like a  team that all stays together and never leaves anyone behind. The father who is the leader, is the one that is in charge of the whole family and leads them into a perfect life. The mother is the light of the family. And of course the children is the family’s main priority, they make their parents happy and most especially they respect their parents.</a:t>
            </a:r>
            <a:endParaRPr lang="en-PH" sz="1200" dirty="0">
              <a:solidFill>
                <a:schemeClr val="bg1"/>
              </a:solidFill>
              <a:latin typeface="Aharoni" panose="02010803020104030203" pitchFamily="2" charset="-79"/>
              <a:cs typeface="Aharoni" panose="02010803020104030203" pitchFamily="2" charset="-79"/>
            </a:endParaRPr>
          </a:p>
        </p:txBody>
      </p:sp>
      <p:pic>
        <p:nvPicPr>
          <p:cNvPr id="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53" y="3048000"/>
            <a:ext cx="7740055"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827609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PH" sz="5000" dirty="0" smtClean="0">
                <a:effectLst>
                  <a:outerShdw blurRad="101600" dist="25400" dir="2700000" algn="tl" rotWithShape="0">
                    <a:prstClr val="black">
                      <a:alpha val="50000"/>
                    </a:prstClr>
                  </a:outerShdw>
                </a:effectLst>
              </a:rPr>
              <a:t>THANK YOU FOR LISTENING!</a:t>
            </a:r>
            <a:endParaRPr lang="en-PH" sz="5000" dirty="0">
              <a:effectLst>
                <a:outerShdw blurRad="101600" dist="25400" dir="2700000" algn="tl" rotWithShape="0">
                  <a:prstClr val="black">
                    <a:alpha val="50000"/>
                  </a:prstClr>
                </a:outerShdw>
              </a:effectLst>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2448676"/>
      </p:ext>
    </p:extLst>
  </p:cSld>
  <p:clrMapOvr>
    <a:masterClrMapping/>
  </p:clrMapOvr>
  <p:transition spd="slow">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Modern [3]">
      <a:dk1>
        <a:srgbClr val="333333"/>
      </a:dk1>
      <a:lt1>
        <a:srgbClr val="FFFFFF"/>
      </a:lt1>
      <a:dk2>
        <a:srgbClr val="555555"/>
      </a:dk2>
      <a:lt2>
        <a:srgbClr val="E6E6E6"/>
      </a:lt2>
      <a:accent1>
        <a:srgbClr val="FF4436"/>
      </a:accent1>
      <a:accent2>
        <a:srgbClr val="009688"/>
      </a:accent2>
      <a:accent3>
        <a:srgbClr val="2196F3"/>
      </a:accent3>
      <a:accent4>
        <a:srgbClr val="D2BE0E"/>
      </a:accent4>
      <a:accent5>
        <a:srgbClr val="4CAF50"/>
      </a:accent5>
      <a:accent6>
        <a:srgbClr val="AB6543"/>
      </a:accent6>
      <a:hlink>
        <a:srgbClr val="DB4437"/>
      </a:hlink>
      <a:folHlink>
        <a:srgbClr val="FF88AD"/>
      </a:folHlink>
    </a:clrScheme>
    <a:fontScheme name="Sans-serif (Condensed Light)">
      <a:majorFont>
        <a:latin typeface="Open Sans Condensed Light"/>
        <a:ea typeface=""/>
        <a:cs typeface=""/>
      </a:majorFont>
      <a:minorFont>
        <a:latin typeface="Roboto Condensed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TotalTime>
  <Words>379</Words>
  <Application>Microsoft Office PowerPoint</Application>
  <PresentationFormat>Custom</PresentationFormat>
  <Paragraphs>13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PHOTO ESSAY</vt:lpstr>
      <vt:lpstr>PowerPoint Presentation</vt:lpstr>
      <vt:lpstr>PowerPoint Presentation</vt:lpstr>
      <vt:lpstr>PowerPoint Presentation</vt:lpstr>
      <vt:lpstr>PowerPoint Presentation</vt:lpstr>
      <vt:lpstr>THANK YOU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toshiba</dc:creator>
  <cp:lastModifiedBy>Lloyd</cp:lastModifiedBy>
  <cp:revision>19</cp:revision>
  <dcterms:created xsi:type="dcterms:W3CDTF">2017-02-14T10:00:38Z</dcterms:created>
  <dcterms:modified xsi:type="dcterms:W3CDTF">2017-02-15T12:10:14Z</dcterms:modified>
</cp:coreProperties>
</file>