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11"/>
  </p:notesMasterIdLst>
  <p:sldIdLst>
    <p:sldId id="257" r:id="rId3"/>
    <p:sldId id="259" r:id="rId4"/>
    <p:sldId id="265" r:id="rId5"/>
    <p:sldId id="266" r:id="rId6"/>
    <p:sldId id="271" r:id="rId7"/>
    <p:sldId id="270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B50F-FCC5-594B-BC3C-2F9BDECCEC37}" type="datetimeFigureOut">
              <a:rPr lang="en-US" smtClean="0"/>
              <a:t>23/2/14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65DC9-A526-854C-BE22-D5D0342D5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2</a:t>
            </a:r>
            <a:r>
              <a:rPr lang="en-US" baseline="30000" dirty="0" smtClean="0"/>
              <a:t>nd</a:t>
            </a:r>
            <a:r>
              <a:rPr lang="en-US" dirty="0" smtClean="0"/>
              <a:t> half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65DC9-A526-854C-BE22-D5D0342D5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to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65DC9-A526-854C-BE22-D5D0342D5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6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8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D14A-0E8B-A143-B135-54E0883B998D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411713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87EC-E34B-404B-A2E3-C4A6148BEEE8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146656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AD5B9-9F67-D449-B7BF-ACE0671BE7C2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796219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0E762-5193-FC42-AA22-19106C97EC6D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983754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77CC-1DEC-3A45-BD35-71C9D76862B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429147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3B175-B3F8-3A48-A2DB-279ACEAC88B5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135697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9029A-16C0-0840-AD83-FFDE969EE0AA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16305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7DF53-F140-2847-B7D7-9CBC463257F3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934535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2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2FFE0-31A2-D74C-9264-71CF8CD38BF9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464966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1219-9872-FE4B-86E4-952D65C246F8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7487930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130425"/>
            <a:ext cx="1943100" cy="3508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5676900" cy="3508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0D75C-06BE-AE40-BAB4-73431780CA3C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67844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2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1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0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1D1B3-15DE-A94A-A216-2E41879D86FF}" type="datetimeFigureOut">
              <a:rPr lang="en-US" smtClean="0"/>
              <a:t>23/2/14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E891-F809-F541-AF3C-CCB63C0F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5" y="6467475"/>
            <a:ext cx="2444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78787"/>
                </a:solidFill>
                <a:latin typeface="+mn-lt"/>
                <a:ea typeface="ＭＳ Ｐゴシック" charset="0"/>
                <a:cs typeface="Calibri" charset="0"/>
                <a:sym typeface="Calibri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D9019A0-263D-AC4A-BBF5-71B565185E26}" type="slidenum">
              <a:rPr lang="en-US">
                <a:latin typeface="Calibri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8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342900" indent="-342900" algn="ctr" rtl="0" eaLnBrk="0" fontAlgn="base" hangingPunct="0">
        <a:spcBef>
          <a:spcPts val="800"/>
        </a:spcBef>
        <a:spcAft>
          <a:spcPct val="0"/>
        </a:spcAft>
        <a:defRPr sz="32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1pPr>
      <a:lvl2pPr marL="419100" indent="38100" algn="ctr" rtl="0" eaLnBrk="0" fontAlgn="base" hangingPunct="0">
        <a:spcBef>
          <a:spcPts val="700"/>
        </a:spcBef>
        <a:spcAft>
          <a:spcPct val="0"/>
        </a:spcAft>
        <a:defRPr sz="2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2pPr>
      <a:lvl3pPr marL="876300" indent="38100" algn="ctr" rtl="0" eaLnBrk="0" fontAlgn="base" hangingPunct="0">
        <a:spcBef>
          <a:spcPts val="600"/>
        </a:spcBef>
        <a:spcAft>
          <a:spcPct val="0"/>
        </a:spcAft>
        <a:defRPr sz="24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3pPr>
      <a:lvl4pPr marL="1333500" indent="38100" algn="ctr" rtl="0" eaLnBrk="0" fontAlgn="base" hangingPunct="0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4pPr>
      <a:lvl5pPr marL="1790700" indent="38100" algn="ctr" rtl="0" eaLnBrk="0" fontAlgn="base" hangingPunct="0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hyperlink" Target="http://sidetrip-live.herokuap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5110163"/>
            <a:ext cx="8229600" cy="73025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5400" b="1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4713765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6000" b="1" dirty="0" err="1" smtClean="0">
                <a:solidFill>
                  <a:srgbClr val="00B0F0"/>
                </a:solidFill>
                <a:latin typeface="Helvetica Neue" charset="0"/>
                <a:cs typeface="Helvetica Neue" charset="0"/>
              </a:rPr>
              <a:t>SideTrip</a:t>
            </a:r>
            <a:endParaRPr lang="en-US" sz="6000" b="1" dirty="0">
              <a:solidFill>
                <a:srgbClr val="00B0F0"/>
              </a:solidFill>
              <a:latin typeface="Helvetica Neue" charset="0"/>
              <a:cs typeface="Helvetica Neue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68" y="0"/>
            <a:ext cx="9207967" cy="471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-1" y="588833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3600" b="1" dirty="0" smtClean="0">
                <a:solidFill>
                  <a:srgbClr val="595959"/>
                </a:solidFill>
                <a:latin typeface="Helvetica Neue" charset="0"/>
                <a:cs typeface="Helvetica Neue" charset="0"/>
              </a:rPr>
              <a:t>Lloyd / Yong </a:t>
            </a:r>
            <a:r>
              <a:rPr lang="en-US" sz="3600" b="1" dirty="0" err="1" smtClean="0">
                <a:solidFill>
                  <a:srgbClr val="595959"/>
                </a:solidFill>
                <a:latin typeface="Helvetica Neue" charset="0"/>
                <a:cs typeface="Helvetica Neue" charset="0"/>
              </a:rPr>
              <a:t>Jie</a:t>
            </a:r>
            <a:r>
              <a:rPr lang="en-US" sz="3600" b="1" dirty="0" smtClean="0">
                <a:solidFill>
                  <a:srgbClr val="595959"/>
                </a:solidFill>
                <a:latin typeface="Helvetica Neue" charset="0"/>
                <a:cs typeface="Helvetica Neue" charset="0"/>
              </a:rPr>
              <a:t> / </a:t>
            </a:r>
            <a:r>
              <a:rPr lang="en-US" sz="3600" b="1" dirty="0" err="1" smtClean="0">
                <a:solidFill>
                  <a:srgbClr val="595959"/>
                </a:solidFill>
                <a:latin typeface="Helvetica Neue" charset="0"/>
                <a:cs typeface="Helvetica Neue" charset="0"/>
              </a:rPr>
              <a:t>Pranay</a:t>
            </a:r>
            <a:r>
              <a:rPr lang="en-US" sz="3600" b="1" dirty="0" smtClean="0">
                <a:solidFill>
                  <a:srgbClr val="595959"/>
                </a:solidFill>
                <a:latin typeface="Helvetica Neue" charset="0"/>
                <a:cs typeface="Helvetica Neue" charset="0"/>
              </a:rPr>
              <a:t> / Gabriel</a:t>
            </a:r>
            <a:endParaRPr lang="en-US" sz="3600" b="1" dirty="0">
              <a:solidFill>
                <a:srgbClr val="595959"/>
              </a:solidFill>
              <a:latin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4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/>
          </p:cNvSpPr>
          <p:nvPr/>
        </p:nvSpPr>
        <p:spPr bwMode="auto">
          <a:xfrm>
            <a:off x="0" y="409013"/>
            <a:ext cx="91440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 Bold" charset="0"/>
              </a:rPr>
              <a:t>Meet John </a:t>
            </a:r>
            <a:endParaRPr lang="en-US" sz="40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  <a:sym typeface="Arial Bold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87349" y="973638"/>
            <a:ext cx="7929563" cy="174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>
              <a:solidFill>
                <a:srgbClr val="000000"/>
              </a:solidFill>
              <a:latin typeface="Calibri"/>
              <a:ea typeface="ヒラギノ角ゴ ProN W3"/>
              <a:cs typeface="ヒラギノ角ゴ ProN W3"/>
              <a:sym typeface="Gill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75100"/>
            <a:ext cx="142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www.leffcommunications.com/wp-content/uploads/2013/09/Busy_Executiv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/>
          <a:stretch/>
        </p:blipFill>
        <p:spPr bwMode="auto">
          <a:xfrm>
            <a:off x="1683608" y="1216800"/>
            <a:ext cx="5776784" cy="476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2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/>
          </p:cNvSpPr>
          <p:nvPr/>
        </p:nvSpPr>
        <p:spPr bwMode="auto">
          <a:xfrm>
            <a:off x="1519200" y="409013"/>
            <a:ext cx="7624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 Bold" charset="0"/>
              </a:rPr>
              <a:t>Meet John’s Calendar</a:t>
            </a:r>
            <a:endParaRPr lang="en-US" sz="40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  <a:sym typeface="Arial Bold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87349" y="973638"/>
            <a:ext cx="7929563" cy="174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>
              <a:solidFill>
                <a:srgbClr val="000000"/>
              </a:solidFill>
              <a:latin typeface="Calibri"/>
              <a:ea typeface="ヒラギノ角ゴ ProN W3"/>
              <a:cs typeface="ヒラギノ角ゴ ProN W3"/>
              <a:sym typeface="Gill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75100"/>
            <a:ext cx="142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files.campus.edublogs.org/blogs.mccombs.utexas.edu/dist/c/16/files/2011/09/sofie_outlook-12lvut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3" y="1371610"/>
            <a:ext cx="8467895" cy="411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38053" y="5666905"/>
            <a:ext cx="8694178" cy="119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What to do with the few free hours in between? 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977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2"/>
          <p:cNvSpPr txBox="1">
            <a:spLocks noChangeArrowheads="1"/>
          </p:cNvSpPr>
          <p:nvPr/>
        </p:nvSpPr>
        <p:spPr bwMode="auto">
          <a:xfrm>
            <a:off x="396875" y="1178363"/>
            <a:ext cx="7920037" cy="399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indent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What are the best places to see?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How much time does it take to travel there?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Is the place open?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How much time should he spend there?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Can he reach back on time?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15362" name="Rectangle 1"/>
          <p:cNvSpPr>
            <a:spLocks/>
          </p:cNvSpPr>
          <p:nvPr/>
        </p:nvSpPr>
        <p:spPr bwMode="auto">
          <a:xfrm>
            <a:off x="993600" y="407626"/>
            <a:ext cx="7624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 Bold" charset="0"/>
              </a:rPr>
              <a:t>Problem</a:t>
            </a:r>
            <a:endParaRPr lang="en-US" sz="40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  <a:sym typeface="Arial Bold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87349" y="973638"/>
            <a:ext cx="7929563" cy="174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>
              <a:solidFill>
                <a:srgbClr val="000000"/>
              </a:solidFill>
              <a:latin typeface="Calibri"/>
              <a:ea typeface="ヒラギノ角ゴ ProN W3"/>
              <a:cs typeface="ヒラギノ角ゴ ProN W3"/>
              <a:sym typeface="Gill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75100"/>
            <a:ext cx="142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9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/>
          </p:cNvSpPr>
          <p:nvPr/>
        </p:nvSpPr>
        <p:spPr bwMode="auto">
          <a:xfrm>
            <a:off x="993600" y="407626"/>
            <a:ext cx="7624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 Bold" charset="0"/>
              </a:rPr>
              <a:t>Meet </a:t>
            </a:r>
            <a:r>
              <a:rPr lang="en-US" sz="4000" b="1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 Bold" charset="0"/>
              </a:rPr>
              <a:t>SideTrip</a:t>
            </a:r>
            <a:endParaRPr lang="en-US" sz="40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  <a:sym typeface="Arial Bold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87349" y="973638"/>
            <a:ext cx="7929563" cy="174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>
              <a:solidFill>
                <a:srgbClr val="000000"/>
              </a:solidFill>
              <a:latin typeface="Calibri"/>
              <a:ea typeface="ヒラギノ角ゴ ProN W3"/>
              <a:cs typeface="ヒラギノ角ゴ ProN W3"/>
              <a:sym typeface="Gill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75100"/>
            <a:ext cx="142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68313" y="3149738"/>
            <a:ext cx="8424862" cy="247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Factors Used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: 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Points of Interest (SLA) +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InSing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/ Trip Advisor / Wikipedia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Google Maps Geocoding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Google Maps Travel Timings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Local knowledge on how much time to spend at each spot</a:t>
            </a:r>
          </a:p>
        </p:txBody>
      </p:sp>
      <p:pic>
        <p:nvPicPr>
          <p:cNvPr id="7" name="Picture 6" descr="Screen Shot 2014-02-23 at 9.39.1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900"/>
            <a:ext cx="9144000" cy="1020932"/>
          </a:xfrm>
          <a:prstGeom prst="rect">
            <a:avLst/>
          </a:prstGeom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7350" y="1170438"/>
            <a:ext cx="84248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Where are you? &amp; How much time do you have?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28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/>
          </p:cNvSpPr>
          <p:nvPr/>
        </p:nvSpPr>
        <p:spPr bwMode="auto">
          <a:xfrm>
            <a:off x="993600" y="407626"/>
            <a:ext cx="7624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 Bold" charset="0"/>
              </a:rPr>
              <a:t>Demo</a:t>
            </a:r>
            <a:endParaRPr lang="en-US" sz="40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  <a:sym typeface="Arial Bold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87349" y="973638"/>
            <a:ext cx="7929563" cy="174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>
              <a:solidFill>
                <a:srgbClr val="000000"/>
              </a:solidFill>
              <a:latin typeface="Calibri"/>
              <a:ea typeface="ヒラギノ角ゴ ProN W3"/>
              <a:cs typeface="ヒラギノ角ゴ ProN W3"/>
              <a:sym typeface="Gill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75100"/>
            <a:ext cx="142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creen Shot 2014-02-23 at 9.56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845"/>
            <a:ext cx="9144000" cy="4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69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2"/>
          <p:cNvSpPr txBox="1">
            <a:spLocks noChangeArrowheads="1"/>
          </p:cNvSpPr>
          <p:nvPr/>
        </p:nvSpPr>
        <p:spPr bwMode="auto">
          <a:xfrm>
            <a:off x="396875" y="1178363"/>
            <a:ext cx="79200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3200" dirty="0"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  <p:sp>
        <p:nvSpPr>
          <p:cNvPr id="15362" name="Rectangle 1"/>
          <p:cNvSpPr>
            <a:spLocks/>
          </p:cNvSpPr>
          <p:nvPr/>
        </p:nvSpPr>
        <p:spPr bwMode="auto">
          <a:xfrm>
            <a:off x="993600" y="407626"/>
            <a:ext cx="7624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 Bold" charset="0"/>
              </a:rPr>
              <a:t>Demo</a:t>
            </a:r>
            <a:endParaRPr lang="en-US" sz="40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  <a:sym typeface="Arial Bold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87349" y="973638"/>
            <a:ext cx="7929563" cy="174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>
              <a:solidFill>
                <a:srgbClr val="000000"/>
              </a:solidFill>
              <a:latin typeface="Calibri"/>
              <a:ea typeface="ヒラギノ角ゴ ProN W3"/>
              <a:cs typeface="ヒラギノ角ゴ ProN W3"/>
              <a:sym typeface="Gill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75100"/>
            <a:ext cx="142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Screen Shot 2014-02-23 at 11.17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598"/>
            <a:ext cx="9144000" cy="50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66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/>
          </p:cNvSpPr>
          <p:nvPr/>
        </p:nvSpPr>
        <p:spPr bwMode="auto">
          <a:xfrm>
            <a:off x="993600" y="407626"/>
            <a:ext cx="7624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914400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 Bold" charset="0"/>
              </a:rPr>
              <a:t>Contact Us</a:t>
            </a:r>
            <a:endParaRPr lang="en-US" sz="40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  <a:sym typeface="Arial Bold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87349" y="973638"/>
            <a:ext cx="7929563" cy="174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>
              <a:solidFill>
                <a:srgbClr val="000000"/>
              </a:solidFill>
              <a:latin typeface="Calibri"/>
              <a:ea typeface="ヒラギノ角ゴ ProN W3"/>
              <a:cs typeface="ヒラギノ角ゴ ProN W3"/>
              <a:sym typeface="Gill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75100"/>
            <a:ext cx="1428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68313" y="1866900"/>
            <a:ext cx="8424862" cy="343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  <a:hlinkClick r:id="rId3"/>
              </a:rPr>
              <a:t>http://sidetrip-live.herokuapp.com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Lloyd D’Silva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Yong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Jie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Pranay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Roy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Gabriel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Chaun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61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139</Words>
  <Application>Microsoft Macintosh PowerPoint</Application>
  <PresentationFormat>On-screen Show (4:3)</PresentationFormat>
  <Paragraphs>32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1_Default - 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Mythreyi Krishnan</dc:creator>
  <cp:lastModifiedBy>Lloyd D'Silva</cp:lastModifiedBy>
  <cp:revision>41</cp:revision>
  <dcterms:created xsi:type="dcterms:W3CDTF">2014-02-21T18:45:52Z</dcterms:created>
  <dcterms:modified xsi:type="dcterms:W3CDTF">2014-02-23T08:03:18Z</dcterms:modified>
</cp:coreProperties>
</file>