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4" r:id="rId7"/>
    <p:sldId id="265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5886-6188-4501-9391-0126809CE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EA98C-B840-4E69-B5BD-F855A19C7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6918-ACDD-43ED-B0F3-2BC8EF36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617A-E67D-4AEC-85A1-46ED9EAF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EFD4-5BD4-436A-9CE5-AE48D5D9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1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6F6A-2C36-4317-875F-AD07649D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9D0A0-CD6A-4E02-9DB9-E6B67AFC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5000-9B2C-4A02-BCD0-2A85282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691F-58A3-4ABD-98DA-42F5EF7F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645F-CB49-495F-A406-E86AB457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0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7CFD1-CFD4-472D-9CC8-B6AEAFC3E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B6122-8E2C-4F90-9FE7-DF2888DFE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2C7A-A822-42EB-991F-138DE26F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D7CC-0D6B-489B-A469-A5F0285C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B891-4B5D-418C-A3D8-EC7975F6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96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EA86-6142-4782-A13F-796A84F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AE3E-8DCD-4022-B77C-A32CD835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B71E-DDEB-4E1A-960B-18E1065F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6C99-7C28-40CF-8E07-65C9DE42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81E-02F8-47B0-A585-34611417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5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6F0-2C68-4BFA-8739-4C3BAC4B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2C67-6C4D-42A5-B73F-6218A424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37A10-8602-4179-AB41-E3924B5B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2B14-3887-4EE3-B97C-9785482B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22A8-BC56-4D6D-A989-D0DAC42B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3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A006-2318-4E03-9C1A-88CAF772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EE6A-5ECB-47E5-AA9B-775CA32B9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C8B16-230F-4610-9D4F-C1E6C6B36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41758-A31A-4748-AFE5-D9C7A90C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A3A9-F439-4D1F-BCB6-CE05757A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31EE-96AB-44DE-AC73-369FB2F9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8AD5-3FA1-429A-8D2B-A500E6C4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D089-C752-4CEE-B999-37FD7B46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3EE29-B85B-453A-8303-BB833843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9B012-B381-4B5E-B86A-1FD73449C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971F1-2BB6-4E6F-B01B-69C841994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14119-D3F5-414C-9CF8-67B14A37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870E7-0941-43B6-AAD1-2ACC8FF8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5CC2-8C9F-48FF-986E-BC19248B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34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F393-492F-4564-A7C8-C94D6E8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746D5-CCA5-4ADF-8FFA-AA4017C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29DA8-158A-4666-A70C-8C2E53FA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BF4F-1DD1-4F27-B37B-F406C128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5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B6D86-7923-449D-8AB1-CE2DFAC0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AD883-0C53-4E67-890A-392387DE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4D01C-E6AE-4CE7-960C-8A58A75B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5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C95C-BE13-4D60-B316-753EE86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BD2F-B387-4285-9AE2-930A5921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AA962-8EDF-46C6-8258-6C5F3BDCB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FFAB4-9CCC-4FAE-AC2C-29221CAF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75A54-BBD0-42D9-BEE5-36F2008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3A726-6F32-4C10-A20C-03E7AE53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AE5C-5C05-4838-A148-8C2E30E2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38531-9AFA-4D1D-BB61-E9CFCBE2D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862B7-1EF8-42BF-B6CA-6AC8E2F1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7253-1550-4AD0-AF62-53468214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9DE54-B603-454B-A2FD-1D510BE1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7C25B-5594-47B2-9B4D-E4DF4FEE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6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A780B-5398-42B3-87DF-723C789A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0A86B-8BD4-4E7C-8DC2-9C14CCF4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771D-3BFA-480A-AD42-92A1BE80D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FAF9-D10A-4FDD-8712-BF8787F450E7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0494-2E05-4224-B4A6-5C4C0297D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478C-014A-4A71-AC21-9AD803EF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1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B0E02F-BD4F-494D-89CD-DAD715F4C86F}"/>
              </a:ext>
            </a:extLst>
          </p:cNvPr>
          <p:cNvSpPr/>
          <p:nvPr/>
        </p:nvSpPr>
        <p:spPr>
          <a:xfrm>
            <a:off x="1945758" y="1520456"/>
            <a:ext cx="8782493" cy="383835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5D91F-902A-4D4F-B564-F06D0C8DA876}"/>
              </a:ext>
            </a:extLst>
          </p:cNvPr>
          <p:cNvSpPr txBox="1"/>
          <p:nvPr/>
        </p:nvSpPr>
        <p:spPr>
          <a:xfrm>
            <a:off x="5265524" y="1644977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Welcome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C7317-CCEA-4755-A95F-D190D9587B95}"/>
              </a:ext>
            </a:extLst>
          </p:cNvPr>
          <p:cNvSpPr/>
          <p:nvPr/>
        </p:nvSpPr>
        <p:spPr>
          <a:xfrm>
            <a:off x="3004328" y="3377498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pic>
        <p:nvPicPr>
          <p:cNvPr id="1026" name="Picture 2" descr="https://static.tumblr.com/85d075976256f07a274b11e5b2f0c3c6/auiv3yd/0Iqmyzl2l/tumblr_static_logo_black.png">
            <a:extLst>
              <a:ext uri="{FF2B5EF4-FFF2-40B4-BE49-F238E27FC236}">
                <a16:creationId xmlns:a16="http://schemas.microsoft.com/office/drawing/2014/main" id="{53CB82B2-F86E-495D-AEA5-AFD6DB037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2" r="34942" b="119"/>
          <a:stretch/>
        </p:blipFill>
        <p:spPr bwMode="auto">
          <a:xfrm>
            <a:off x="6932620" y="2782398"/>
            <a:ext cx="2511302" cy="18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0373F3-EC63-4C5B-9417-62F0CF22DAE7}"/>
              </a:ext>
            </a:extLst>
          </p:cNvPr>
          <p:cNvSpPr/>
          <p:nvPr/>
        </p:nvSpPr>
        <p:spPr>
          <a:xfrm>
            <a:off x="2806996" y="1446680"/>
            <a:ext cx="6273210" cy="383835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2CB3B-89D5-4D1E-B0E4-609F2D299183}"/>
              </a:ext>
            </a:extLst>
          </p:cNvPr>
          <p:cNvSpPr txBox="1"/>
          <p:nvPr/>
        </p:nvSpPr>
        <p:spPr>
          <a:xfrm>
            <a:off x="4020124" y="1572967"/>
            <a:ext cx="3768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Customer 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A7858-1754-43B8-AE24-16337F9F40A3}"/>
              </a:ext>
            </a:extLst>
          </p:cNvPr>
          <p:cNvSpPr/>
          <p:nvPr/>
        </p:nvSpPr>
        <p:spPr>
          <a:xfrm>
            <a:off x="3140338" y="2506305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Make Booking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A4E4C-D0A2-4598-8F1A-ED6F9FA6B438}"/>
              </a:ext>
            </a:extLst>
          </p:cNvPr>
          <p:cNvSpPr/>
          <p:nvPr/>
        </p:nvSpPr>
        <p:spPr>
          <a:xfrm>
            <a:off x="6117643" y="2506305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 Calendar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C234E-3680-4729-9BF0-952FBF8B4A21}"/>
              </a:ext>
            </a:extLst>
          </p:cNvPr>
          <p:cNvSpPr/>
          <p:nvPr/>
        </p:nvSpPr>
        <p:spPr>
          <a:xfrm>
            <a:off x="3140339" y="3407409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 Quote</a:t>
            </a:r>
          </a:p>
        </p:txBody>
      </p:sp>
    </p:spTree>
    <p:extLst>
      <p:ext uri="{BB962C8B-B14F-4D97-AF65-F5344CB8AC3E}">
        <p14:creationId xmlns:p14="http://schemas.microsoft.com/office/powerpoint/2010/main" val="210817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33A140-8ADA-4891-8086-42F6A2BE0008}"/>
              </a:ext>
            </a:extLst>
          </p:cNvPr>
          <p:cNvSpPr/>
          <p:nvPr/>
        </p:nvSpPr>
        <p:spPr>
          <a:xfrm>
            <a:off x="1598428" y="111829"/>
            <a:ext cx="8782493" cy="662921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C84AC-69E9-4583-A8D8-AEFA3350ED4D}"/>
              </a:ext>
            </a:extLst>
          </p:cNvPr>
          <p:cNvSpPr txBox="1"/>
          <p:nvPr/>
        </p:nvSpPr>
        <p:spPr>
          <a:xfrm>
            <a:off x="4137244" y="317334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Make a Booking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9CE51A-7BAC-47D7-9FFC-F82126F877B4}"/>
              </a:ext>
            </a:extLst>
          </p:cNvPr>
          <p:cNvSpPr/>
          <p:nvPr/>
        </p:nvSpPr>
        <p:spPr>
          <a:xfrm>
            <a:off x="4485358" y="1377408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CC6E0-2B57-4E19-BC8B-EA619351E39D}"/>
              </a:ext>
            </a:extLst>
          </p:cNvPr>
          <p:cNvSpPr/>
          <p:nvPr/>
        </p:nvSpPr>
        <p:spPr>
          <a:xfrm>
            <a:off x="4485358" y="1909675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E8A60-5028-49E4-B40A-5C197776DAF4}"/>
              </a:ext>
            </a:extLst>
          </p:cNvPr>
          <p:cNvSpPr/>
          <p:nvPr/>
        </p:nvSpPr>
        <p:spPr>
          <a:xfrm>
            <a:off x="4485358" y="2434741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2C7B1-6C29-4B2E-8559-D2538CB3A66C}"/>
              </a:ext>
            </a:extLst>
          </p:cNvPr>
          <p:cNvSpPr/>
          <p:nvPr/>
        </p:nvSpPr>
        <p:spPr>
          <a:xfrm>
            <a:off x="4485358" y="2959807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7F3FB6-B0CA-4727-A13F-BC9C9C343BDF}"/>
              </a:ext>
            </a:extLst>
          </p:cNvPr>
          <p:cNvSpPr txBox="1"/>
          <p:nvPr/>
        </p:nvSpPr>
        <p:spPr>
          <a:xfrm>
            <a:off x="2131045" y="1376344"/>
            <a:ext cx="148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Date of event: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AA46D-5AAF-49AE-82EA-CF8845B894CA}"/>
              </a:ext>
            </a:extLst>
          </p:cNvPr>
          <p:cNvSpPr/>
          <p:nvPr/>
        </p:nvSpPr>
        <p:spPr>
          <a:xfrm>
            <a:off x="6380002" y="1384609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C1461-E7B5-4810-8619-3A3B183D0F0A}"/>
              </a:ext>
            </a:extLst>
          </p:cNvPr>
          <p:cNvSpPr/>
          <p:nvPr/>
        </p:nvSpPr>
        <p:spPr>
          <a:xfrm>
            <a:off x="8274647" y="1370173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YYYY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A03461-4EC0-4869-BE4E-9955FA34A04C}"/>
              </a:ext>
            </a:extLst>
          </p:cNvPr>
          <p:cNvSpPr txBox="1"/>
          <p:nvPr/>
        </p:nvSpPr>
        <p:spPr>
          <a:xfrm>
            <a:off x="2131045" y="1899405"/>
            <a:ext cx="102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Location: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B01E6-923F-4127-B993-25280AD0FDFD}"/>
              </a:ext>
            </a:extLst>
          </p:cNvPr>
          <p:cNvSpPr txBox="1"/>
          <p:nvPr/>
        </p:nvSpPr>
        <p:spPr>
          <a:xfrm>
            <a:off x="2131044" y="2396790"/>
            <a:ext cx="119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Headcount: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25ED29-6BC2-4F3A-BD21-7160EB17AFCD}"/>
              </a:ext>
            </a:extLst>
          </p:cNvPr>
          <p:cNvSpPr txBox="1"/>
          <p:nvPr/>
        </p:nvSpPr>
        <p:spPr>
          <a:xfrm>
            <a:off x="2131043" y="2921856"/>
            <a:ext cx="222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Dietary requirements: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8CA35-D68C-42E0-9947-A0A58972D77C}"/>
              </a:ext>
            </a:extLst>
          </p:cNvPr>
          <p:cNvSpPr txBox="1"/>
          <p:nvPr/>
        </p:nvSpPr>
        <p:spPr>
          <a:xfrm>
            <a:off x="2131043" y="3466756"/>
            <a:ext cx="163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Choice of menu: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9BDCBE-F5F6-41FF-A49F-7944E4B8CF36}"/>
              </a:ext>
            </a:extLst>
          </p:cNvPr>
          <p:cNvSpPr/>
          <p:nvPr/>
        </p:nvSpPr>
        <p:spPr>
          <a:xfrm>
            <a:off x="4485358" y="3484873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6EBE92-E234-485C-BC52-70F1059BBBFE}"/>
              </a:ext>
            </a:extLst>
          </p:cNvPr>
          <p:cNvSpPr txBox="1"/>
          <p:nvPr/>
        </p:nvSpPr>
        <p:spPr>
          <a:xfrm>
            <a:off x="2131043" y="3979189"/>
            <a:ext cx="191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Indoor or outdoor: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35C1B-B555-453F-9459-BB3BE437D2A5}"/>
              </a:ext>
            </a:extLst>
          </p:cNvPr>
          <p:cNvSpPr/>
          <p:nvPr/>
        </p:nvSpPr>
        <p:spPr>
          <a:xfrm>
            <a:off x="4485358" y="3997306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CDEF5-9BC2-42F9-A397-82702F780F6A}"/>
              </a:ext>
            </a:extLst>
          </p:cNvPr>
          <p:cNvSpPr txBox="1"/>
          <p:nvPr/>
        </p:nvSpPr>
        <p:spPr>
          <a:xfrm>
            <a:off x="2131043" y="4511455"/>
            <a:ext cx="147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Utility Access: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EE3CC-5DE5-4011-AB45-B9D8FB5E5788}"/>
              </a:ext>
            </a:extLst>
          </p:cNvPr>
          <p:cNvSpPr/>
          <p:nvPr/>
        </p:nvSpPr>
        <p:spPr>
          <a:xfrm>
            <a:off x="4485358" y="4529573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DAD020-454E-4680-9761-F0D8F6EAAB6D}"/>
              </a:ext>
            </a:extLst>
          </p:cNvPr>
          <p:cNvSpPr txBox="1"/>
          <p:nvPr/>
        </p:nvSpPr>
        <p:spPr>
          <a:xfrm>
            <a:off x="2131042" y="50365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Delivery to customers: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5A3FF8-185E-46AC-ACF9-40750B941519}"/>
              </a:ext>
            </a:extLst>
          </p:cNvPr>
          <p:cNvSpPr/>
          <p:nvPr/>
        </p:nvSpPr>
        <p:spPr>
          <a:xfrm>
            <a:off x="4485358" y="5054639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BADB5-3B89-48D1-99F6-D57C126E2ACF}"/>
              </a:ext>
            </a:extLst>
          </p:cNvPr>
          <p:cNvSpPr/>
          <p:nvPr/>
        </p:nvSpPr>
        <p:spPr>
          <a:xfrm>
            <a:off x="4485358" y="5623235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843358-1A85-42FE-902F-FA0C6A66319F}"/>
              </a:ext>
            </a:extLst>
          </p:cNvPr>
          <p:cNvSpPr txBox="1"/>
          <p:nvPr/>
        </p:nvSpPr>
        <p:spPr>
          <a:xfrm>
            <a:off x="2129186" y="55814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Presentation of food:</a:t>
            </a:r>
          </a:p>
        </p:txBody>
      </p:sp>
    </p:spTree>
    <p:extLst>
      <p:ext uri="{BB962C8B-B14F-4D97-AF65-F5344CB8AC3E}">
        <p14:creationId xmlns:p14="http://schemas.microsoft.com/office/powerpoint/2010/main" val="5650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BF10CE-72B7-4398-BF41-D20DA8438803}"/>
              </a:ext>
            </a:extLst>
          </p:cNvPr>
          <p:cNvSpPr/>
          <p:nvPr/>
        </p:nvSpPr>
        <p:spPr>
          <a:xfrm>
            <a:off x="1945758" y="1520456"/>
            <a:ext cx="8782493" cy="41360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9F3CE-6CE7-4E0D-B11D-7FCEB45561F2}"/>
              </a:ext>
            </a:extLst>
          </p:cNvPr>
          <p:cNvSpPr txBox="1"/>
          <p:nvPr/>
        </p:nvSpPr>
        <p:spPr>
          <a:xfrm>
            <a:off x="4532273" y="1624705"/>
            <a:ext cx="3472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View calendar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1105B-D7E8-442D-ABBA-0DD738D31EF4}"/>
              </a:ext>
            </a:extLst>
          </p:cNvPr>
          <p:cNvSpPr txBox="1"/>
          <p:nvPr/>
        </p:nvSpPr>
        <p:spPr>
          <a:xfrm>
            <a:off x="4990084" y="2330212"/>
            <a:ext cx="2211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e.g. 6</a:t>
            </a:r>
            <a:r>
              <a:rPr lang="en-GB" sz="1600" baseline="30000" dirty="0"/>
              <a:t>th</a:t>
            </a:r>
            <a:r>
              <a:rPr lang="en-GB" sz="1600" dirty="0"/>
              <a:t> – 12</a:t>
            </a:r>
            <a:r>
              <a:rPr lang="en-GB" sz="1600" baseline="30000" dirty="0"/>
              <a:t>th</a:t>
            </a:r>
            <a:r>
              <a:rPr lang="en-GB" sz="1600" dirty="0"/>
              <a:t> of January </a:t>
            </a:r>
          </a:p>
          <a:p>
            <a:endParaRPr lang="en-GB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F20FC9-7C2F-438A-8693-67C993CDDB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3995" y="2776558"/>
          <a:ext cx="6388983" cy="2172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2712">
                  <a:extLst>
                    <a:ext uri="{9D8B030D-6E8A-4147-A177-3AD203B41FA5}">
                      <a16:colId xmlns:a16="http://schemas.microsoft.com/office/drawing/2014/main" val="2932000240"/>
                    </a:ext>
                  </a:extLst>
                </a:gridCol>
                <a:gridCol w="912712">
                  <a:extLst>
                    <a:ext uri="{9D8B030D-6E8A-4147-A177-3AD203B41FA5}">
                      <a16:colId xmlns:a16="http://schemas.microsoft.com/office/drawing/2014/main" val="476520448"/>
                    </a:ext>
                  </a:extLst>
                </a:gridCol>
                <a:gridCol w="1026404">
                  <a:extLst>
                    <a:ext uri="{9D8B030D-6E8A-4147-A177-3AD203B41FA5}">
                      <a16:colId xmlns:a16="http://schemas.microsoft.com/office/drawing/2014/main" val="305605371"/>
                    </a:ext>
                  </a:extLst>
                </a:gridCol>
                <a:gridCol w="877555">
                  <a:extLst>
                    <a:ext uri="{9D8B030D-6E8A-4147-A177-3AD203B41FA5}">
                      <a16:colId xmlns:a16="http://schemas.microsoft.com/office/drawing/2014/main" val="2551630072"/>
                    </a:ext>
                  </a:extLst>
                </a:gridCol>
                <a:gridCol w="834176">
                  <a:extLst>
                    <a:ext uri="{9D8B030D-6E8A-4147-A177-3AD203B41FA5}">
                      <a16:colId xmlns:a16="http://schemas.microsoft.com/office/drawing/2014/main" val="1231823282"/>
                    </a:ext>
                  </a:extLst>
                </a:gridCol>
                <a:gridCol w="912712">
                  <a:extLst>
                    <a:ext uri="{9D8B030D-6E8A-4147-A177-3AD203B41FA5}">
                      <a16:colId xmlns:a16="http://schemas.microsoft.com/office/drawing/2014/main" val="671444928"/>
                    </a:ext>
                  </a:extLst>
                </a:gridCol>
                <a:gridCol w="912712">
                  <a:extLst>
                    <a:ext uri="{9D8B030D-6E8A-4147-A177-3AD203B41FA5}">
                      <a16:colId xmlns:a16="http://schemas.microsoft.com/office/drawing/2014/main" val="3576486945"/>
                    </a:ext>
                  </a:extLst>
                </a:gridCol>
              </a:tblGrid>
              <a:tr h="354372">
                <a:tc>
                  <a:txBody>
                    <a:bodyPr/>
                    <a:lstStyle/>
                    <a:p>
                      <a:r>
                        <a:rPr lang="en-GB" sz="1400" dirty="0"/>
                        <a:t>Monday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Tuesday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Wednesday 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Thursday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Friday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Saturday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Sunday </a:t>
                      </a:r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4158989908"/>
                  </a:ext>
                </a:extLst>
              </a:tr>
              <a:tr h="181803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Lucy and Johns wedding, 3PM – 10PM at St Johns Church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Timmy’s birthday party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39154926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2F6C184-1174-4B4B-B58B-4D2A2071E324}"/>
              </a:ext>
            </a:extLst>
          </p:cNvPr>
          <p:cNvSpPr/>
          <p:nvPr/>
        </p:nvSpPr>
        <p:spPr>
          <a:xfrm>
            <a:off x="9808535" y="2776558"/>
            <a:ext cx="574158" cy="584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B09FA8-DD74-4FD0-A7B7-01893F956BAC}"/>
              </a:ext>
            </a:extLst>
          </p:cNvPr>
          <p:cNvSpPr/>
          <p:nvPr/>
        </p:nvSpPr>
        <p:spPr>
          <a:xfrm rot="10800000">
            <a:off x="2154279" y="2693163"/>
            <a:ext cx="574158" cy="584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4091A-F295-45DA-8F99-8152CE770DD8}"/>
              </a:ext>
            </a:extLst>
          </p:cNvPr>
          <p:cNvSpPr txBox="1"/>
          <p:nvPr/>
        </p:nvSpPr>
        <p:spPr>
          <a:xfrm>
            <a:off x="4089990" y="5133135"/>
            <a:ext cx="519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 arrows to look at previous or future bookings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7428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22AECA-D593-4DCD-9869-24D8E8E03632}"/>
              </a:ext>
            </a:extLst>
          </p:cNvPr>
          <p:cNvSpPr txBox="1"/>
          <p:nvPr/>
        </p:nvSpPr>
        <p:spPr>
          <a:xfrm>
            <a:off x="4355672" y="437859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View Quote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DD135-2061-4993-A104-F3D48275EE7E}"/>
              </a:ext>
            </a:extLst>
          </p:cNvPr>
          <p:cNvSpPr txBox="1"/>
          <p:nvPr/>
        </p:nvSpPr>
        <p:spPr>
          <a:xfrm>
            <a:off x="2131045" y="1376344"/>
            <a:ext cx="148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Date of event: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D5BE-9DD6-4649-9BF9-A42F5DB9BB20}"/>
              </a:ext>
            </a:extLst>
          </p:cNvPr>
          <p:cNvSpPr txBox="1"/>
          <p:nvPr/>
        </p:nvSpPr>
        <p:spPr>
          <a:xfrm>
            <a:off x="2131045" y="1899405"/>
            <a:ext cx="102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Location: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21BBB-FE50-4DFD-9A27-9D5CDB1D23D5}"/>
              </a:ext>
            </a:extLst>
          </p:cNvPr>
          <p:cNvSpPr txBox="1"/>
          <p:nvPr/>
        </p:nvSpPr>
        <p:spPr>
          <a:xfrm>
            <a:off x="2131044" y="2396790"/>
            <a:ext cx="119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Headcount: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5B39F-3615-439B-B480-4CC2E28F5E3B}"/>
              </a:ext>
            </a:extLst>
          </p:cNvPr>
          <p:cNvSpPr txBox="1"/>
          <p:nvPr/>
        </p:nvSpPr>
        <p:spPr>
          <a:xfrm>
            <a:off x="2131043" y="2921856"/>
            <a:ext cx="222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Dietary requirements: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9898-97B8-41EC-8BEF-1232580E0D8A}"/>
              </a:ext>
            </a:extLst>
          </p:cNvPr>
          <p:cNvSpPr txBox="1"/>
          <p:nvPr/>
        </p:nvSpPr>
        <p:spPr>
          <a:xfrm>
            <a:off x="2131043" y="3466756"/>
            <a:ext cx="163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Choice of menu: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25B21-ABDE-4D75-9CDF-8E88CE0656D9}"/>
              </a:ext>
            </a:extLst>
          </p:cNvPr>
          <p:cNvSpPr txBox="1"/>
          <p:nvPr/>
        </p:nvSpPr>
        <p:spPr>
          <a:xfrm>
            <a:off x="2131043" y="3979189"/>
            <a:ext cx="191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Indoor or outdoor: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1E6CF-4E5D-485D-B1A6-4BD5ACD0A0B1}"/>
              </a:ext>
            </a:extLst>
          </p:cNvPr>
          <p:cNvSpPr txBox="1"/>
          <p:nvPr/>
        </p:nvSpPr>
        <p:spPr>
          <a:xfrm>
            <a:off x="2131043" y="4511455"/>
            <a:ext cx="147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Utility Access: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89C77-AC12-4508-8ECD-9F99457B24E9}"/>
              </a:ext>
            </a:extLst>
          </p:cNvPr>
          <p:cNvSpPr txBox="1"/>
          <p:nvPr/>
        </p:nvSpPr>
        <p:spPr>
          <a:xfrm>
            <a:off x="2131042" y="50365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Delivery to customers: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D6F26-3526-4473-963F-2C70938EFDC1}"/>
              </a:ext>
            </a:extLst>
          </p:cNvPr>
          <p:cNvSpPr txBox="1"/>
          <p:nvPr/>
        </p:nvSpPr>
        <p:spPr>
          <a:xfrm>
            <a:off x="2129186" y="55814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Presentation of food: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092CF-57D0-4C9D-A73B-64593FC80792}"/>
              </a:ext>
            </a:extLst>
          </p:cNvPr>
          <p:cNvSpPr/>
          <p:nvPr/>
        </p:nvSpPr>
        <p:spPr>
          <a:xfrm>
            <a:off x="1598428" y="111829"/>
            <a:ext cx="8782493" cy="662921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47DCD1-C89D-4DC4-B07C-95A4CDBAD8B0}"/>
              </a:ext>
            </a:extLst>
          </p:cNvPr>
          <p:cNvSpPr/>
          <p:nvPr/>
        </p:nvSpPr>
        <p:spPr>
          <a:xfrm>
            <a:off x="3147236" y="1297171"/>
            <a:ext cx="6071191" cy="394467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57704-D9FC-43FF-BACE-431EE2DAD538}"/>
              </a:ext>
            </a:extLst>
          </p:cNvPr>
          <p:cNvSpPr/>
          <p:nvPr/>
        </p:nvSpPr>
        <p:spPr>
          <a:xfrm>
            <a:off x="3395521" y="2408650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 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264EAD-53CD-44DD-A48F-6A6244A0B1AB}"/>
              </a:ext>
            </a:extLst>
          </p:cNvPr>
          <p:cNvSpPr/>
          <p:nvPr/>
        </p:nvSpPr>
        <p:spPr>
          <a:xfrm>
            <a:off x="6301562" y="2408649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Booking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F163D-8944-4B56-B8E6-1E5B6BB22491}"/>
              </a:ext>
            </a:extLst>
          </p:cNvPr>
          <p:cNvSpPr/>
          <p:nvPr/>
        </p:nvSpPr>
        <p:spPr>
          <a:xfrm>
            <a:off x="3402418" y="3290450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 Calendar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97A64-4E6D-41B5-9B90-228C072253EB}"/>
              </a:ext>
            </a:extLst>
          </p:cNvPr>
          <p:cNvSpPr txBox="1"/>
          <p:nvPr/>
        </p:nvSpPr>
        <p:spPr>
          <a:xfrm>
            <a:off x="4682564" y="1530641"/>
            <a:ext cx="298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Admin Menu</a:t>
            </a:r>
          </a:p>
        </p:txBody>
      </p:sp>
    </p:spTree>
    <p:extLst>
      <p:ext uri="{BB962C8B-B14F-4D97-AF65-F5344CB8AC3E}">
        <p14:creationId xmlns:p14="http://schemas.microsoft.com/office/powerpoint/2010/main" val="134718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6BE84-B7CC-47CF-A81D-593D9934098E}"/>
              </a:ext>
            </a:extLst>
          </p:cNvPr>
          <p:cNvSpPr/>
          <p:nvPr/>
        </p:nvSpPr>
        <p:spPr>
          <a:xfrm>
            <a:off x="349102" y="419986"/>
            <a:ext cx="11493796" cy="601802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1894F-29D8-43D8-9E0B-42A0042BE6E6}"/>
              </a:ext>
            </a:extLst>
          </p:cNvPr>
          <p:cNvSpPr txBox="1"/>
          <p:nvPr/>
        </p:nvSpPr>
        <p:spPr>
          <a:xfrm>
            <a:off x="4932861" y="510363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329262-2895-4A4B-953E-6D8AC3654D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49" y="1506475"/>
          <a:ext cx="10690272" cy="4175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856">
                  <a:extLst>
                    <a:ext uri="{9D8B030D-6E8A-4147-A177-3AD203B41FA5}">
                      <a16:colId xmlns:a16="http://schemas.microsoft.com/office/drawing/2014/main" val="1644364137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1152040861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797899203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901259314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1258450263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900666627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083607261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225958079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101377848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1941404445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760201869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168317478"/>
                    </a:ext>
                  </a:extLst>
                </a:gridCol>
              </a:tblGrid>
              <a:tr h="804196">
                <a:tc>
                  <a:txBody>
                    <a:bodyPr/>
                    <a:lstStyle/>
                    <a:p>
                      <a:r>
                        <a:rPr lang="en-GB" sz="1200" dirty="0"/>
                        <a:t>Customer name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Date of booking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Location of event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Number of people catering for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Choice of menu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Dietary requirements/ allergies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Indoor or outdoor event?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Access to water?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Access to electricity?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Plated or disposable service?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Queue or table service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Additional notes from customer</a:t>
                      </a:r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4145131813"/>
                  </a:ext>
                </a:extLst>
              </a:tr>
              <a:tr h="446775">
                <a:tc>
                  <a:txBody>
                    <a:bodyPr/>
                    <a:lstStyle/>
                    <a:p>
                      <a:r>
                        <a:rPr lang="en-GB" sz="1200" dirty="0"/>
                        <a:t>john </a:t>
                      </a:r>
                      <a:r>
                        <a:rPr lang="en-GB" sz="1200" dirty="0" err="1"/>
                        <a:t>willson</a:t>
                      </a:r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2700565236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4149904800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900812618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1578752337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201772730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863913577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420273349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1827665550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3666048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A4C319F-D10F-480A-A756-378219D21267}"/>
              </a:ext>
            </a:extLst>
          </p:cNvPr>
          <p:cNvSpPr/>
          <p:nvPr/>
        </p:nvSpPr>
        <p:spPr>
          <a:xfrm>
            <a:off x="11334307" y="1520456"/>
            <a:ext cx="372140" cy="4146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BA794-2F17-4DEE-BBA0-624AA36B43C0}"/>
              </a:ext>
            </a:extLst>
          </p:cNvPr>
          <p:cNvSpPr/>
          <p:nvPr/>
        </p:nvSpPr>
        <p:spPr>
          <a:xfrm>
            <a:off x="11379183" y="1640960"/>
            <a:ext cx="292014" cy="581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97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EAFA4B-841B-4C69-8860-3DE5F366E801}"/>
              </a:ext>
            </a:extLst>
          </p:cNvPr>
          <p:cNvSpPr/>
          <p:nvPr/>
        </p:nvSpPr>
        <p:spPr>
          <a:xfrm>
            <a:off x="1850065" y="180753"/>
            <a:ext cx="8782493" cy="649649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4DF8-CEBE-4E47-9B23-923769AA3B46}"/>
              </a:ext>
            </a:extLst>
          </p:cNvPr>
          <p:cNvSpPr txBox="1"/>
          <p:nvPr/>
        </p:nvSpPr>
        <p:spPr>
          <a:xfrm>
            <a:off x="4889119" y="191142"/>
            <a:ext cx="295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Add booking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0BA7B-77E0-4675-BD87-100E9F937EAC}"/>
              </a:ext>
            </a:extLst>
          </p:cNvPr>
          <p:cNvSpPr txBox="1"/>
          <p:nvPr/>
        </p:nvSpPr>
        <p:spPr>
          <a:xfrm>
            <a:off x="2448771" y="1292231"/>
            <a:ext cx="6950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endParaRPr lang="en-GB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F254F0-B97B-4E9C-A9EC-11C3D68CFB8B}"/>
              </a:ext>
            </a:extLst>
          </p:cNvPr>
          <p:cNvSpPr/>
          <p:nvPr/>
        </p:nvSpPr>
        <p:spPr>
          <a:xfrm>
            <a:off x="4648652" y="1604761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2B4404-093A-4754-A7F1-B65F6D479F44}"/>
              </a:ext>
            </a:extLst>
          </p:cNvPr>
          <p:cNvSpPr/>
          <p:nvPr/>
        </p:nvSpPr>
        <p:spPr>
          <a:xfrm>
            <a:off x="4648652" y="2137028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7CFB8D-1C1F-4AA4-88DA-A5B1B2F0A35F}"/>
              </a:ext>
            </a:extLst>
          </p:cNvPr>
          <p:cNvSpPr/>
          <p:nvPr/>
        </p:nvSpPr>
        <p:spPr>
          <a:xfrm>
            <a:off x="4648652" y="2662094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3C99BB-1A83-4C2A-9D26-93E496A7F70A}"/>
              </a:ext>
            </a:extLst>
          </p:cNvPr>
          <p:cNvSpPr/>
          <p:nvPr/>
        </p:nvSpPr>
        <p:spPr>
          <a:xfrm>
            <a:off x="4648652" y="3187160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135A9-9F02-4F2A-A2BD-40119588A802}"/>
              </a:ext>
            </a:extLst>
          </p:cNvPr>
          <p:cNvSpPr txBox="1"/>
          <p:nvPr/>
        </p:nvSpPr>
        <p:spPr>
          <a:xfrm>
            <a:off x="2294339" y="1603697"/>
            <a:ext cx="148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Date of event: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7EF6C2-7B46-4CE6-9400-083FC881C428}"/>
              </a:ext>
            </a:extLst>
          </p:cNvPr>
          <p:cNvSpPr/>
          <p:nvPr/>
        </p:nvSpPr>
        <p:spPr>
          <a:xfrm>
            <a:off x="6543296" y="1611962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506AA-4213-4AE2-BFEB-8331A4789814}"/>
              </a:ext>
            </a:extLst>
          </p:cNvPr>
          <p:cNvSpPr/>
          <p:nvPr/>
        </p:nvSpPr>
        <p:spPr>
          <a:xfrm>
            <a:off x="8437941" y="1597526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YYYY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39E85C-2969-4F28-9290-445DCBCA8974}"/>
              </a:ext>
            </a:extLst>
          </p:cNvPr>
          <p:cNvSpPr txBox="1"/>
          <p:nvPr/>
        </p:nvSpPr>
        <p:spPr>
          <a:xfrm>
            <a:off x="2294339" y="2126758"/>
            <a:ext cx="102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Location: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76703A-72AF-409F-BF41-BEC2D733A7E4}"/>
              </a:ext>
            </a:extLst>
          </p:cNvPr>
          <p:cNvSpPr txBox="1"/>
          <p:nvPr/>
        </p:nvSpPr>
        <p:spPr>
          <a:xfrm>
            <a:off x="2294338" y="2624143"/>
            <a:ext cx="119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Headcount: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963780-BD0D-4B72-AFD7-D92B15211CB9}"/>
              </a:ext>
            </a:extLst>
          </p:cNvPr>
          <p:cNvSpPr txBox="1"/>
          <p:nvPr/>
        </p:nvSpPr>
        <p:spPr>
          <a:xfrm>
            <a:off x="2294337" y="3149209"/>
            <a:ext cx="222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Dietary requirements: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C15E85-A475-45E8-8405-CA56B1AD0F46}"/>
              </a:ext>
            </a:extLst>
          </p:cNvPr>
          <p:cNvSpPr txBox="1"/>
          <p:nvPr/>
        </p:nvSpPr>
        <p:spPr>
          <a:xfrm>
            <a:off x="2294337" y="3694109"/>
            <a:ext cx="163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Choice of menu: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F2E875-E238-4BAA-8269-22CCF0494A28}"/>
              </a:ext>
            </a:extLst>
          </p:cNvPr>
          <p:cNvSpPr/>
          <p:nvPr/>
        </p:nvSpPr>
        <p:spPr>
          <a:xfrm>
            <a:off x="4648652" y="3712226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702F84-F1C0-46BB-B58B-299CEBF6C309}"/>
              </a:ext>
            </a:extLst>
          </p:cNvPr>
          <p:cNvSpPr txBox="1"/>
          <p:nvPr/>
        </p:nvSpPr>
        <p:spPr>
          <a:xfrm>
            <a:off x="2294337" y="4206542"/>
            <a:ext cx="191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Indoor or outdoor: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F3593B-F8D8-43F2-AE23-8C9387E361EE}"/>
              </a:ext>
            </a:extLst>
          </p:cNvPr>
          <p:cNvSpPr/>
          <p:nvPr/>
        </p:nvSpPr>
        <p:spPr>
          <a:xfrm>
            <a:off x="4648652" y="4224659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7E351-DD9B-4C52-A35C-2EE233C05C32}"/>
              </a:ext>
            </a:extLst>
          </p:cNvPr>
          <p:cNvSpPr txBox="1"/>
          <p:nvPr/>
        </p:nvSpPr>
        <p:spPr>
          <a:xfrm>
            <a:off x="2294337" y="4738808"/>
            <a:ext cx="147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Utility Access: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B40758-8F26-4306-929B-849B540F14BD}"/>
              </a:ext>
            </a:extLst>
          </p:cNvPr>
          <p:cNvSpPr/>
          <p:nvPr/>
        </p:nvSpPr>
        <p:spPr>
          <a:xfrm>
            <a:off x="4648652" y="4756926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6CC8FC-D068-4A91-B922-D678BD997E25}"/>
              </a:ext>
            </a:extLst>
          </p:cNvPr>
          <p:cNvSpPr txBox="1"/>
          <p:nvPr/>
        </p:nvSpPr>
        <p:spPr>
          <a:xfrm>
            <a:off x="2294336" y="5263874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Delivery to customers: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126386-5048-4180-A920-2AD14C312B9C}"/>
              </a:ext>
            </a:extLst>
          </p:cNvPr>
          <p:cNvSpPr/>
          <p:nvPr/>
        </p:nvSpPr>
        <p:spPr>
          <a:xfrm>
            <a:off x="4648652" y="5281992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802E21-90D4-410B-8126-B097A0696F9D}"/>
              </a:ext>
            </a:extLst>
          </p:cNvPr>
          <p:cNvSpPr/>
          <p:nvPr/>
        </p:nvSpPr>
        <p:spPr>
          <a:xfrm>
            <a:off x="4648652" y="5850588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2F3691-39B3-4481-98C1-F252E281399B}"/>
              </a:ext>
            </a:extLst>
          </p:cNvPr>
          <p:cNvSpPr txBox="1"/>
          <p:nvPr/>
        </p:nvSpPr>
        <p:spPr>
          <a:xfrm>
            <a:off x="2292480" y="5808774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Presentation of food: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22BF84-0653-4766-8EF4-1ACE0B2FE958}"/>
              </a:ext>
            </a:extLst>
          </p:cNvPr>
          <p:cNvSpPr txBox="1"/>
          <p:nvPr/>
        </p:nvSpPr>
        <p:spPr>
          <a:xfrm>
            <a:off x="2292480" y="1002521"/>
            <a:ext cx="225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Customer’s first name:</a:t>
            </a:r>
          </a:p>
          <a:p>
            <a:endParaRPr lang="en-GB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76A2BB-2548-4026-8837-9AD6A5289D78}"/>
              </a:ext>
            </a:extLst>
          </p:cNvPr>
          <p:cNvSpPr/>
          <p:nvPr/>
        </p:nvSpPr>
        <p:spPr>
          <a:xfrm>
            <a:off x="4626899" y="1046104"/>
            <a:ext cx="1464010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A1723-20A0-4EFA-91A9-6D2AA8A0B8BD}"/>
              </a:ext>
            </a:extLst>
          </p:cNvPr>
          <p:cNvSpPr txBox="1"/>
          <p:nvPr/>
        </p:nvSpPr>
        <p:spPr>
          <a:xfrm>
            <a:off x="6241311" y="1043883"/>
            <a:ext cx="225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Customer’s last name:</a:t>
            </a:r>
          </a:p>
          <a:p>
            <a:endParaRPr lang="en-GB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BC4F86-3C94-4828-B60E-C434230AEB34}"/>
              </a:ext>
            </a:extLst>
          </p:cNvPr>
          <p:cNvSpPr/>
          <p:nvPr/>
        </p:nvSpPr>
        <p:spPr>
          <a:xfrm>
            <a:off x="8279218" y="1082772"/>
            <a:ext cx="1464010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3887D2-DB7D-42C4-992C-9F4AA16FCC9E}"/>
              </a:ext>
            </a:extLst>
          </p:cNvPr>
          <p:cNvSpPr/>
          <p:nvPr/>
        </p:nvSpPr>
        <p:spPr>
          <a:xfrm>
            <a:off x="5397892" y="6295214"/>
            <a:ext cx="1464010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1447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02379C-AC43-4A5C-9991-593BA47D8D89}"/>
              </a:ext>
            </a:extLst>
          </p:cNvPr>
          <p:cNvSpPr/>
          <p:nvPr/>
        </p:nvSpPr>
        <p:spPr>
          <a:xfrm>
            <a:off x="1704753" y="1501406"/>
            <a:ext cx="8782493" cy="41360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A2AE5-4625-4EBE-9779-99E6D4F62DE6}"/>
              </a:ext>
            </a:extLst>
          </p:cNvPr>
          <p:cNvSpPr txBox="1"/>
          <p:nvPr/>
        </p:nvSpPr>
        <p:spPr>
          <a:xfrm>
            <a:off x="4291268" y="1605655"/>
            <a:ext cx="3472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View calendar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6C77A-5696-4E83-B526-A204543D89ED}"/>
              </a:ext>
            </a:extLst>
          </p:cNvPr>
          <p:cNvSpPr txBox="1"/>
          <p:nvPr/>
        </p:nvSpPr>
        <p:spPr>
          <a:xfrm>
            <a:off x="4749079" y="2311162"/>
            <a:ext cx="2211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e.g. 6</a:t>
            </a:r>
            <a:r>
              <a:rPr lang="en-GB" sz="1600" baseline="30000" dirty="0"/>
              <a:t>th</a:t>
            </a:r>
            <a:r>
              <a:rPr lang="en-GB" sz="1600" dirty="0"/>
              <a:t> – 12</a:t>
            </a:r>
            <a:r>
              <a:rPr lang="en-GB" sz="1600" baseline="30000" dirty="0"/>
              <a:t>th</a:t>
            </a:r>
            <a:r>
              <a:rPr lang="en-GB" sz="1600" dirty="0"/>
              <a:t> of January </a:t>
            </a:r>
          </a:p>
          <a:p>
            <a:endParaRPr lang="en-GB" sz="16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0369FD-D560-4793-AF78-91C7938D79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990" y="2757508"/>
          <a:ext cx="6388983" cy="2172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2712">
                  <a:extLst>
                    <a:ext uri="{9D8B030D-6E8A-4147-A177-3AD203B41FA5}">
                      <a16:colId xmlns:a16="http://schemas.microsoft.com/office/drawing/2014/main" val="2932000240"/>
                    </a:ext>
                  </a:extLst>
                </a:gridCol>
                <a:gridCol w="912712">
                  <a:extLst>
                    <a:ext uri="{9D8B030D-6E8A-4147-A177-3AD203B41FA5}">
                      <a16:colId xmlns:a16="http://schemas.microsoft.com/office/drawing/2014/main" val="476520448"/>
                    </a:ext>
                  </a:extLst>
                </a:gridCol>
                <a:gridCol w="1026404">
                  <a:extLst>
                    <a:ext uri="{9D8B030D-6E8A-4147-A177-3AD203B41FA5}">
                      <a16:colId xmlns:a16="http://schemas.microsoft.com/office/drawing/2014/main" val="305605371"/>
                    </a:ext>
                  </a:extLst>
                </a:gridCol>
                <a:gridCol w="877555">
                  <a:extLst>
                    <a:ext uri="{9D8B030D-6E8A-4147-A177-3AD203B41FA5}">
                      <a16:colId xmlns:a16="http://schemas.microsoft.com/office/drawing/2014/main" val="2551630072"/>
                    </a:ext>
                  </a:extLst>
                </a:gridCol>
                <a:gridCol w="834176">
                  <a:extLst>
                    <a:ext uri="{9D8B030D-6E8A-4147-A177-3AD203B41FA5}">
                      <a16:colId xmlns:a16="http://schemas.microsoft.com/office/drawing/2014/main" val="1231823282"/>
                    </a:ext>
                  </a:extLst>
                </a:gridCol>
                <a:gridCol w="912712">
                  <a:extLst>
                    <a:ext uri="{9D8B030D-6E8A-4147-A177-3AD203B41FA5}">
                      <a16:colId xmlns:a16="http://schemas.microsoft.com/office/drawing/2014/main" val="671444928"/>
                    </a:ext>
                  </a:extLst>
                </a:gridCol>
                <a:gridCol w="912712">
                  <a:extLst>
                    <a:ext uri="{9D8B030D-6E8A-4147-A177-3AD203B41FA5}">
                      <a16:colId xmlns:a16="http://schemas.microsoft.com/office/drawing/2014/main" val="3576486945"/>
                    </a:ext>
                  </a:extLst>
                </a:gridCol>
              </a:tblGrid>
              <a:tr h="354372">
                <a:tc>
                  <a:txBody>
                    <a:bodyPr/>
                    <a:lstStyle/>
                    <a:p>
                      <a:r>
                        <a:rPr lang="en-GB" sz="1400" dirty="0"/>
                        <a:t>Monday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Tuesday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Wednesday 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Thursday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Friday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Saturday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Sunday </a:t>
                      </a:r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4158989908"/>
                  </a:ext>
                </a:extLst>
              </a:tr>
              <a:tr h="181803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Lucy and Johns wedding, 3PM – 10PM at St Johns Church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Timmy’s birthday party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391549269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662C08C-246A-4603-8E10-636570382995}"/>
              </a:ext>
            </a:extLst>
          </p:cNvPr>
          <p:cNvSpPr/>
          <p:nvPr/>
        </p:nvSpPr>
        <p:spPr>
          <a:xfrm>
            <a:off x="9567530" y="2757508"/>
            <a:ext cx="574158" cy="584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2F46F4-21E5-4347-87EE-E13AB33F31E7}"/>
              </a:ext>
            </a:extLst>
          </p:cNvPr>
          <p:cNvSpPr/>
          <p:nvPr/>
        </p:nvSpPr>
        <p:spPr>
          <a:xfrm rot="10800000">
            <a:off x="1913274" y="2674113"/>
            <a:ext cx="574158" cy="584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AA822-0CB4-400F-A1DA-69715FAF8F8F}"/>
              </a:ext>
            </a:extLst>
          </p:cNvPr>
          <p:cNvSpPr txBox="1"/>
          <p:nvPr/>
        </p:nvSpPr>
        <p:spPr>
          <a:xfrm>
            <a:off x="3848985" y="5114085"/>
            <a:ext cx="519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 arrows to look at previous or future bookings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1222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263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Garrett - 608448</dc:creator>
  <cp:lastModifiedBy>Lloyd Garrett - 608448</cp:lastModifiedBy>
  <cp:revision>4</cp:revision>
  <dcterms:created xsi:type="dcterms:W3CDTF">2020-02-06T14:17:12Z</dcterms:created>
  <dcterms:modified xsi:type="dcterms:W3CDTF">2020-02-27T15:17:30Z</dcterms:modified>
</cp:coreProperties>
</file>