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3945C5-961C-334E-B2D7-D7302B115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1283" y="6543267"/>
            <a:ext cx="1111972" cy="2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1110" y="2178661"/>
            <a:ext cx="2373491" cy="2550134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ONU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Passive Optical Network (PON)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6" y="2839606"/>
            <a:ext cx="162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To/From </a:t>
            </a:r>
          </a:p>
          <a:p>
            <a:r>
              <a:rPr lang="en-US" sz="2400" dirty="0" smtClean="0"/>
              <a:t>the ISP’s Backbone</a:t>
            </a:r>
            <a:endParaRPr lang="en-US" sz="2400" dirty="0"/>
          </a:p>
        </p:txBody>
      </p:sp>
      <p:cxnSp>
        <p:nvCxnSpPr>
          <p:cNvPr id="248" name="Straight Arrow Connector 247"/>
          <p:cNvCxnSpPr>
            <a:stCxn id="255" idx="3"/>
            <a:endCxn id="246" idx="1"/>
          </p:cNvCxnSpPr>
          <p:nvPr/>
        </p:nvCxnSpPr>
        <p:spPr>
          <a:xfrm>
            <a:off x="9523379" y="3438981"/>
            <a:ext cx="669987" cy="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215511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Agg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477367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254" idx="1"/>
          </p:cNvCxnSpPr>
          <p:nvPr/>
        </p:nvCxnSpPr>
        <p:spPr>
          <a:xfrm>
            <a:off x="6943726" y="3436144"/>
            <a:ext cx="271785" cy="2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4" idx="3"/>
            <a:endCxn id="255" idx="1"/>
          </p:cNvCxnSpPr>
          <p:nvPr/>
        </p:nvCxnSpPr>
        <p:spPr>
          <a:xfrm>
            <a:off x="8261523" y="3438981"/>
            <a:ext cx="215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55" idx="1"/>
            <a:endCxn id="66" idx="3"/>
          </p:cNvCxnSpPr>
          <p:nvPr/>
        </p:nvCxnSpPr>
        <p:spPr>
          <a:xfrm flipH="1" flipV="1">
            <a:off x="4779797" y="2504028"/>
            <a:ext cx="1146104" cy="83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5" idx="1"/>
            <a:endCxn id="70" idx="3"/>
          </p:cNvCxnSpPr>
          <p:nvPr/>
        </p:nvCxnSpPr>
        <p:spPr>
          <a:xfrm flipH="1">
            <a:off x="4779797" y="3343591"/>
            <a:ext cx="1146104" cy="11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50754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4091548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1548" y="4134144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3347310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53555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86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4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42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1" y="4713058"/>
            <a:ext cx="495300" cy="647700"/>
          </a:xfrm>
          <a:prstGeom prst="rect">
            <a:avLst/>
          </a:prstGeom>
        </p:spPr>
      </p:pic>
      <p:sp>
        <p:nvSpPr>
          <p:cNvPr id="255" name="Rectangle 254"/>
          <p:cNvSpPr/>
          <p:nvPr/>
        </p:nvSpPr>
        <p:spPr>
          <a:xfrm>
            <a:off x="5925901" y="2182439"/>
            <a:ext cx="3616305" cy="2322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EPC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4199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5" idx="0"/>
            <a:endCxn id="101" idx="2"/>
          </p:cNvCxnSpPr>
          <p:nvPr/>
        </p:nvCxnSpPr>
        <p:spPr>
          <a:xfrm flipV="1">
            <a:off x="6950268" y="3330603"/>
            <a:ext cx="0" cy="340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4199" y="2657931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MME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37" idx="3"/>
            <a:endCxn id="246" idx="1"/>
          </p:cNvCxnSpPr>
          <p:nvPr/>
        </p:nvCxnSpPr>
        <p:spPr>
          <a:xfrm flipV="1">
            <a:off x="9343105" y="4004697"/>
            <a:ext cx="850260" cy="27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3602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12852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22669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402787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23090" y="3189303"/>
            <a:ext cx="279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User Equipment (UE)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910968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smtClean="0">
                <a:solidFill>
                  <a:schemeClr val="tx1"/>
                </a:solidFill>
              </a:rPr>
              <a:t>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95" idx="3"/>
            <a:endCxn id="37" idx="1"/>
          </p:cNvCxnSpPr>
          <p:nvPr/>
        </p:nvCxnSpPr>
        <p:spPr>
          <a:xfrm>
            <a:off x="7666336" y="4007470"/>
            <a:ext cx="2446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10967" y="2661152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01" idx="3"/>
            <a:endCxn id="45" idx="1"/>
          </p:cNvCxnSpPr>
          <p:nvPr/>
        </p:nvCxnSpPr>
        <p:spPr>
          <a:xfrm>
            <a:off x="7666336" y="2994267"/>
            <a:ext cx="244631" cy="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8413146" y="1421996"/>
            <a:ext cx="15728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Public Clouds</a:t>
            </a:r>
          </a:p>
        </p:txBody>
      </p:sp>
      <p:sp>
        <p:nvSpPr>
          <p:cNvPr id="5" name="Trapezoid 4"/>
          <p:cNvSpPr/>
          <p:nvPr/>
        </p:nvSpPr>
        <p:spPr>
          <a:xfrm rot="5400000" flipH="1">
            <a:off x="2852820" y="2082723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rapezoid 5"/>
          <p:cNvSpPr/>
          <p:nvPr/>
        </p:nvSpPr>
        <p:spPr>
          <a:xfrm rot="5400000" flipH="1">
            <a:off x="2852820" y="3002988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rapezoid 6"/>
          <p:cNvSpPr/>
          <p:nvPr/>
        </p:nvSpPr>
        <p:spPr>
          <a:xfrm rot="5400000" flipH="1">
            <a:off x="2852820" y="3898222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rapezoid 7"/>
          <p:cNvSpPr/>
          <p:nvPr/>
        </p:nvSpPr>
        <p:spPr>
          <a:xfrm rot="5400000" flipH="1">
            <a:off x="2852820" y="4794334"/>
            <a:ext cx="798068" cy="404615"/>
          </a:xfrm>
          <a:prstGeom prst="trapezoid">
            <a:avLst>
              <a:gd name="adj" fmla="val 8133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1487968" y="1436208"/>
            <a:ext cx="1470272" cy="4404149"/>
          </a:xfrm>
          <a:prstGeom prst="ellipse">
            <a:avLst/>
          </a:prstGeom>
          <a:solidFill>
            <a:srgbClr val="CFE7F1"/>
          </a:solidFill>
          <a:ln>
            <a:solidFill>
              <a:srgbClr val="CFE7F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Users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&amp;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Devices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625753" y="1421996"/>
            <a:ext cx="144539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/>
              <a:t>Edge </a:t>
            </a:r>
            <a:r>
              <a:rPr lang="en-US" sz="2000" dirty="0" smtClean="0"/>
              <a:t>Clouds</a:t>
            </a:r>
            <a:endParaRPr lang="en-US" sz="2000" dirty="0"/>
          </a:p>
        </p:txBody>
      </p:sp>
      <p:pic>
        <p:nvPicPr>
          <p:cNvPr id="11" name="Picture 10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3760589"/>
            <a:ext cx="613690" cy="626632"/>
          </a:xfrm>
          <a:prstGeom prst="rect">
            <a:avLst/>
          </a:prstGeom>
        </p:spPr>
      </p:pic>
      <p:pic>
        <p:nvPicPr>
          <p:cNvPr id="12" name="Picture 11" descr="wireles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11251" y="4668338"/>
            <a:ext cx="613690" cy="626632"/>
          </a:xfrm>
          <a:prstGeom prst="rect">
            <a:avLst/>
          </a:prstGeom>
        </p:spPr>
      </p:pic>
      <p:pic>
        <p:nvPicPr>
          <p:cNvPr id="13" name="Picture 12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931647"/>
            <a:ext cx="514601" cy="525453"/>
          </a:xfrm>
          <a:prstGeom prst="rect">
            <a:avLst/>
          </a:prstGeom>
        </p:spPr>
      </p:pic>
      <p:pic>
        <p:nvPicPr>
          <p:cNvPr id="14" name="Picture 13" descr="gp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460796" y="2053867"/>
            <a:ext cx="514601" cy="5254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5704164" y="1421996"/>
            <a:ext cx="12731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/>
              <a:t>IXP Clouds</a:t>
            </a:r>
            <a:endParaRPr lang="en-US" sz="2000" dirty="0"/>
          </a:p>
        </p:txBody>
      </p:sp>
      <p:pic>
        <p:nvPicPr>
          <p:cNvPr id="16" name="Picture 15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64" y="2434578"/>
            <a:ext cx="3244902" cy="18322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17" name="Picture 16" descr="cloud_flat-with-edge.png">
            <a:extLst>
              <a:ext uri="{FF2B5EF4-FFF2-40B4-BE49-F238E27FC236}">
                <a16:creationId xmlns="" xmlns:a16="http://schemas.microsoft.com/office/drawing/2014/main" id="{ADBDA620-F959-544B-A5E7-5E0D76D0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4696263"/>
            <a:ext cx="1106083" cy="570782"/>
          </a:xfrm>
          <a:prstGeom prst="rect">
            <a:avLst/>
          </a:prstGeom>
        </p:spPr>
      </p:pic>
      <p:pic>
        <p:nvPicPr>
          <p:cNvPr id="18" name="Picture 17" descr="cloud_flat-with-edge.png">
            <a:extLst>
              <a:ext uri="{FF2B5EF4-FFF2-40B4-BE49-F238E27FC236}">
                <a16:creationId xmlns="" xmlns:a16="http://schemas.microsoft.com/office/drawing/2014/main" id="{874B3795-E440-354A-A4F6-A596A13F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3751322"/>
            <a:ext cx="1106083" cy="570782"/>
          </a:xfrm>
          <a:prstGeom prst="rect">
            <a:avLst/>
          </a:prstGeom>
        </p:spPr>
      </p:pic>
      <p:pic>
        <p:nvPicPr>
          <p:cNvPr id="19" name="Picture 18" descr="cloud_flat-with-edge.png">
            <a:extLst>
              <a:ext uri="{FF2B5EF4-FFF2-40B4-BE49-F238E27FC236}">
                <a16:creationId xmlns="" xmlns:a16="http://schemas.microsoft.com/office/drawing/2014/main" id="{26F1F487-9A81-6145-BC36-A6432A0D05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2849272"/>
            <a:ext cx="1106083" cy="570782"/>
          </a:xfrm>
          <a:prstGeom prst="rect">
            <a:avLst/>
          </a:prstGeom>
        </p:spPr>
      </p:pic>
      <p:pic>
        <p:nvPicPr>
          <p:cNvPr id="20" name="Picture 19" descr="cloud_flat-with-edge.png">
            <a:extLst>
              <a:ext uri="{FF2B5EF4-FFF2-40B4-BE49-F238E27FC236}">
                <a16:creationId xmlns="" xmlns:a16="http://schemas.microsoft.com/office/drawing/2014/main" id="{7706B9CE-246E-364A-B43A-D12AB2BF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98" y="1994747"/>
            <a:ext cx="1106083" cy="570782"/>
          </a:xfrm>
          <a:prstGeom prst="rect">
            <a:avLst/>
          </a:prstGeom>
        </p:spPr>
      </p:pic>
      <p:pic>
        <p:nvPicPr>
          <p:cNvPr id="21" name="Picture 20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2049913"/>
            <a:ext cx="2186797" cy="1209312"/>
          </a:xfrm>
          <a:prstGeom prst="rect">
            <a:avLst/>
          </a:prstGeom>
        </p:spPr>
      </p:pic>
      <p:pic>
        <p:nvPicPr>
          <p:cNvPr id="22" name="Picture 21" descr="cloud_flat-with-edge.png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10" y="3785079"/>
            <a:ext cx="2186797" cy="12093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flipH="1">
            <a:off x="2943409" y="5280204"/>
            <a:ext cx="1081899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Access</a:t>
            </a:r>
          </a:p>
          <a:p>
            <a:pPr algn="ctr">
              <a:lnSpc>
                <a:spcPct val="80000"/>
              </a:lnSpc>
            </a:pP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61435" y="5296770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(e.g., CORD)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6929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/>
          <p:cNvSpPr/>
          <p:nvPr/>
        </p:nvSpPr>
        <p:spPr>
          <a:xfrm>
            <a:off x="986929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/>
          <p:cNvSpPr/>
          <p:nvPr/>
        </p:nvSpPr>
        <p:spPr>
          <a:xfrm>
            <a:off x="986929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986929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/>
          <p:cNvSpPr/>
          <p:nvPr/>
        </p:nvSpPr>
        <p:spPr>
          <a:xfrm>
            <a:off x="986929" y="257235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986929" y="2902554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986929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986929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986929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986929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986929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986929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1582015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582015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1582015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1582015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1582015" y="257235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582015" y="2902554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/>
          <p:cNvSpPr/>
          <p:nvPr/>
        </p:nvSpPr>
        <p:spPr>
          <a:xfrm>
            <a:off x="1582015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/>
          <p:cNvSpPr/>
          <p:nvPr/>
        </p:nvSpPr>
        <p:spPr>
          <a:xfrm>
            <a:off x="1582015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1582015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/>
          <p:cNvSpPr/>
          <p:nvPr/>
        </p:nvSpPr>
        <p:spPr>
          <a:xfrm>
            <a:off x="1582015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/>
          <p:cNvSpPr/>
          <p:nvPr/>
        </p:nvSpPr>
        <p:spPr>
          <a:xfrm>
            <a:off x="1582015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1582015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/>
          <p:cNvSpPr/>
          <p:nvPr/>
        </p:nvSpPr>
        <p:spPr>
          <a:xfrm>
            <a:off x="2177102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/>
          <p:cNvSpPr/>
          <p:nvPr/>
        </p:nvSpPr>
        <p:spPr>
          <a:xfrm>
            <a:off x="2177102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2177102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/>
          <p:cNvSpPr/>
          <p:nvPr/>
        </p:nvSpPr>
        <p:spPr>
          <a:xfrm>
            <a:off x="2177102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/>
          <p:cNvSpPr/>
          <p:nvPr/>
        </p:nvSpPr>
        <p:spPr>
          <a:xfrm>
            <a:off x="2177102" y="257235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/>
          <p:cNvSpPr/>
          <p:nvPr/>
        </p:nvSpPr>
        <p:spPr>
          <a:xfrm>
            <a:off x="2177102" y="2902554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/>
          <p:cNvSpPr/>
          <p:nvPr/>
        </p:nvSpPr>
        <p:spPr>
          <a:xfrm>
            <a:off x="2177102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/>
          <p:cNvSpPr/>
          <p:nvPr/>
        </p:nvSpPr>
        <p:spPr>
          <a:xfrm>
            <a:off x="2177102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/>
          <p:cNvSpPr/>
          <p:nvPr/>
        </p:nvSpPr>
        <p:spPr>
          <a:xfrm>
            <a:off x="2177102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/>
          <p:cNvSpPr/>
          <p:nvPr/>
        </p:nvSpPr>
        <p:spPr>
          <a:xfrm>
            <a:off x="2177102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/>
          <p:cNvSpPr/>
          <p:nvPr/>
        </p:nvSpPr>
        <p:spPr>
          <a:xfrm>
            <a:off x="2177102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/>
          <p:cNvSpPr/>
          <p:nvPr/>
        </p:nvSpPr>
        <p:spPr>
          <a:xfrm>
            <a:off x="2177102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/>
          <p:cNvSpPr/>
          <p:nvPr/>
        </p:nvSpPr>
        <p:spPr>
          <a:xfrm>
            <a:off x="2772189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/>
          <p:cNvSpPr/>
          <p:nvPr/>
        </p:nvSpPr>
        <p:spPr>
          <a:xfrm>
            <a:off x="2772189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/>
          <p:cNvSpPr/>
          <p:nvPr/>
        </p:nvSpPr>
        <p:spPr>
          <a:xfrm>
            <a:off x="2772189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/>
          <p:cNvSpPr/>
          <p:nvPr/>
        </p:nvSpPr>
        <p:spPr>
          <a:xfrm>
            <a:off x="2772189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/>
          <p:cNvSpPr/>
          <p:nvPr/>
        </p:nvSpPr>
        <p:spPr>
          <a:xfrm>
            <a:off x="2772189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/>
          <p:cNvSpPr/>
          <p:nvPr/>
        </p:nvSpPr>
        <p:spPr>
          <a:xfrm>
            <a:off x="2772189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/>
          <p:cNvSpPr/>
          <p:nvPr/>
        </p:nvSpPr>
        <p:spPr>
          <a:xfrm>
            <a:off x="2772189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/>
          <p:cNvSpPr/>
          <p:nvPr/>
        </p:nvSpPr>
        <p:spPr>
          <a:xfrm>
            <a:off x="2772189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>
          <a:xfrm>
            <a:off x="2772189" y="389291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/>
          <p:cNvSpPr/>
          <p:nvPr/>
        </p:nvSpPr>
        <p:spPr>
          <a:xfrm>
            <a:off x="2772189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/>
          <p:cNvSpPr/>
          <p:nvPr/>
        </p:nvSpPr>
        <p:spPr>
          <a:xfrm>
            <a:off x="2772189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/>
          <p:cNvSpPr/>
          <p:nvPr/>
        </p:nvSpPr>
        <p:spPr>
          <a:xfrm>
            <a:off x="2772189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/>
          <p:cNvSpPr/>
          <p:nvPr/>
        </p:nvSpPr>
        <p:spPr>
          <a:xfrm>
            <a:off x="3367275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70"/>
          <p:cNvSpPr/>
          <p:nvPr/>
        </p:nvSpPr>
        <p:spPr>
          <a:xfrm>
            <a:off x="3367275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Rectangle 71"/>
          <p:cNvSpPr/>
          <p:nvPr/>
        </p:nvSpPr>
        <p:spPr>
          <a:xfrm>
            <a:off x="3367275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/>
          <p:cNvSpPr/>
          <p:nvPr/>
        </p:nvSpPr>
        <p:spPr>
          <a:xfrm>
            <a:off x="3367275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Rectangle 73"/>
          <p:cNvSpPr/>
          <p:nvPr/>
        </p:nvSpPr>
        <p:spPr>
          <a:xfrm>
            <a:off x="3367275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Rectangle 74"/>
          <p:cNvSpPr/>
          <p:nvPr/>
        </p:nvSpPr>
        <p:spPr>
          <a:xfrm>
            <a:off x="3367275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Rectangle 75"/>
          <p:cNvSpPr/>
          <p:nvPr/>
        </p:nvSpPr>
        <p:spPr>
          <a:xfrm>
            <a:off x="3367275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/>
          <p:cNvSpPr/>
          <p:nvPr/>
        </p:nvSpPr>
        <p:spPr>
          <a:xfrm>
            <a:off x="3367275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Rectangle 77"/>
          <p:cNvSpPr/>
          <p:nvPr/>
        </p:nvSpPr>
        <p:spPr>
          <a:xfrm>
            <a:off x="3367275" y="389291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Rectangle 78"/>
          <p:cNvSpPr/>
          <p:nvPr/>
        </p:nvSpPr>
        <p:spPr>
          <a:xfrm>
            <a:off x="3367275" y="422674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/>
          <p:cNvSpPr/>
          <p:nvPr/>
        </p:nvSpPr>
        <p:spPr>
          <a:xfrm>
            <a:off x="3367275" y="456057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Rectangle 80"/>
          <p:cNvSpPr/>
          <p:nvPr/>
        </p:nvSpPr>
        <p:spPr>
          <a:xfrm>
            <a:off x="3367275" y="489440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Rectangle 81"/>
          <p:cNvSpPr/>
          <p:nvPr/>
        </p:nvSpPr>
        <p:spPr>
          <a:xfrm>
            <a:off x="3962362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3962362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Rectangle 83"/>
          <p:cNvSpPr/>
          <p:nvPr/>
        </p:nvSpPr>
        <p:spPr>
          <a:xfrm>
            <a:off x="3962362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ectangle 84"/>
          <p:cNvSpPr/>
          <p:nvPr/>
        </p:nvSpPr>
        <p:spPr>
          <a:xfrm>
            <a:off x="3962362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6" name="Rectangle 85"/>
          <p:cNvSpPr/>
          <p:nvPr/>
        </p:nvSpPr>
        <p:spPr>
          <a:xfrm>
            <a:off x="3962362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7" name="Rectangle 86"/>
          <p:cNvSpPr/>
          <p:nvPr/>
        </p:nvSpPr>
        <p:spPr>
          <a:xfrm>
            <a:off x="3962362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Rectangle 87"/>
          <p:cNvSpPr/>
          <p:nvPr/>
        </p:nvSpPr>
        <p:spPr>
          <a:xfrm>
            <a:off x="3962362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Rectangle 88"/>
          <p:cNvSpPr/>
          <p:nvPr/>
        </p:nvSpPr>
        <p:spPr>
          <a:xfrm>
            <a:off x="3962362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Rectangle 89"/>
          <p:cNvSpPr/>
          <p:nvPr/>
        </p:nvSpPr>
        <p:spPr>
          <a:xfrm>
            <a:off x="3962362" y="389291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1" name="Rectangle 90"/>
          <p:cNvSpPr/>
          <p:nvPr/>
        </p:nvSpPr>
        <p:spPr>
          <a:xfrm>
            <a:off x="3962362" y="422674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Rectangle 91"/>
          <p:cNvSpPr/>
          <p:nvPr/>
        </p:nvSpPr>
        <p:spPr>
          <a:xfrm>
            <a:off x="3962362" y="456057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3" name="Rectangle 92"/>
          <p:cNvSpPr/>
          <p:nvPr/>
        </p:nvSpPr>
        <p:spPr>
          <a:xfrm>
            <a:off x="3962362" y="489440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/>
          <p:cNvSpPr/>
          <p:nvPr/>
        </p:nvSpPr>
        <p:spPr>
          <a:xfrm>
            <a:off x="4557449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Rectangle 94"/>
          <p:cNvSpPr/>
          <p:nvPr/>
        </p:nvSpPr>
        <p:spPr>
          <a:xfrm>
            <a:off x="4557449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6" name="Rectangle 95"/>
          <p:cNvSpPr/>
          <p:nvPr/>
        </p:nvSpPr>
        <p:spPr>
          <a:xfrm>
            <a:off x="4557449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" name="Rectangle 96"/>
          <p:cNvSpPr/>
          <p:nvPr/>
        </p:nvSpPr>
        <p:spPr>
          <a:xfrm>
            <a:off x="4557449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Rectangle 97"/>
          <p:cNvSpPr/>
          <p:nvPr/>
        </p:nvSpPr>
        <p:spPr>
          <a:xfrm>
            <a:off x="4557449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Rectangle 98"/>
          <p:cNvSpPr/>
          <p:nvPr/>
        </p:nvSpPr>
        <p:spPr>
          <a:xfrm>
            <a:off x="4557449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0" name="Rectangle 99"/>
          <p:cNvSpPr/>
          <p:nvPr/>
        </p:nvSpPr>
        <p:spPr>
          <a:xfrm>
            <a:off x="4557449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1" name="Rectangle 100"/>
          <p:cNvSpPr/>
          <p:nvPr/>
        </p:nvSpPr>
        <p:spPr>
          <a:xfrm>
            <a:off x="4557449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Rectangle 102"/>
          <p:cNvSpPr/>
          <p:nvPr/>
        </p:nvSpPr>
        <p:spPr>
          <a:xfrm>
            <a:off x="4557449" y="422674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Rectangle 103"/>
          <p:cNvSpPr/>
          <p:nvPr/>
        </p:nvSpPr>
        <p:spPr>
          <a:xfrm>
            <a:off x="4557449" y="456057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Rectangle 104"/>
          <p:cNvSpPr/>
          <p:nvPr/>
        </p:nvSpPr>
        <p:spPr>
          <a:xfrm>
            <a:off x="4557449" y="489440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Rectangle 105"/>
          <p:cNvSpPr/>
          <p:nvPr/>
        </p:nvSpPr>
        <p:spPr>
          <a:xfrm>
            <a:off x="5152535" y="123704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Rectangle 106"/>
          <p:cNvSpPr/>
          <p:nvPr/>
        </p:nvSpPr>
        <p:spPr>
          <a:xfrm>
            <a:off x="5152535" y="1570871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ectangle 107"/>
          <p:cNvSpPr/>
          <p:nvPr/>
        </p:nvSpPr>
        <p:spPr>
          <a:xfrm>
            <a:off x="5152535" y="1904699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9" name="Rectangle 108"/>
          <p:cNvSpPr/>
          <p:nvPr/>
        </p:nvSpPr>
        <p:spPr>
          <a:xfrm>
            <a:off x="5152535" y="223852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Rectangle 109"/>
          <p:cNvSpPr/>
          <p:nvPr/>
        </p:nvSpPr>
        <p:spPr>
          <a:xfrm>
            <a:off x="5152535" y="257235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Rectangle 110"/>
          <p:cNvSpPr/>
          <p:nvPr/>
        </p:nvSpPr>
        <p:spPr>
          <a:xfrm>
            <a:off x="5152535" y="2902554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Rectangle 111"/>
          <p:cNvSpPr/>
          <p:nvPr/>
        </p:nvSpPr>
        <p:spPr>
          <a:xfrm>
            <a:off x="5152535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3" name="Rectangle 112"/>
          <p:cNvSpPr/>
          <p:nvPr/>
        </p:nvSpPr>
        <p:spPr>
          <a:xfrm>
            <a:off x="5152535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Rectangle 113"/>
          <p:cNvSpPr/>
          <p:nvPr/>
        </p:nvSpPr>
        <p:spPr>
          <a:xfrm>
            <a:off x="5152535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Rectangle 114"/>
          <p:cNvSpPr/>
          <p:nvPr/>
        </p:nvSpPr>
        <p:spPr>
          <a:xfrm>
            <a:off x="5152535" y="4226747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Rectangle 115"/>
          <p:cNvSpPr/>
          <p:nvPr/>
        </p:nvSpPr>
        <p:spPr>
          <a:xfrm>
            <a:off x="5152535" y="456057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Rectangle 116"/>
          <p:cNvSpPr/>
          <p:nvPr/>
        </p:nvSpPr>
        <p:spPr>
          <a:xfrm>
            <a:off x="5152535" y="489440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Rectangle 117"/>
          <p:cNvSpPr/>
          <p:nvPr/>
        </p:nvSpPr>
        <p:spPr>
          <a:xfrm>
            <a:off x="5747622" y="123704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Rectangle 118"/>
          <p:cNvSpPr/>
          <p:nvPr/>
        </p:nvSpPr>
        <p:spPr>
          <a:xfrm>
            <a:off x="5747622" y="1570871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Rectangle 119"/>
          <p:cNvSpPr/>
          <p:nvPr/>
        </p:nvSpPr>
        <p:spPr>
          <a:xfrm>
            <a:off x="5747622" y="1904699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5747622" y="223852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2" name="Rectangle 121"/>
          <p:cNvSpPr/>
          <p:nvPr/>
        </p:nvSpPr>
        <p:spPr>
          <a:xfrm>
            <a:off x="5747622" y="257235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Rectangle 122"/>
          <p:cNvSpPr/>
          <p:nvPr/>
        </p:nvSpPr>
        <p:spPr>
          <a:xfrm>
            <a:off x="5747622" y="2902554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Rectangle 123"/>
          <p:cNvSpPr/>
          <p:nvPr/>
        </p:nvSpPr>
        <p:spPr>
          <a:xfrm>
            <a:off x="5747622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Rectangle 124"/>
          <p:cNvSpPr/>
          <p:nvPr/>
        </p:nvSpPr>
        <p:spPr>
          <a:xfrm>
            <a:off x="5747622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Rectangle 125"/>
          <p:cNvSpPr/>
          <p:nvPr/>
        </p:nvSpPr>
        <p:spPr>
          <a:xfrm>
            <a:off x="5747622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Rectangle 126"/>
          <p:cNvSpPr/>
          <p:nvPr/>
        </p:nvSpPr>
        <p:spPr>
          <a:xfrm>
            <a:off x="5747622" y="4226747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8" name="Rectangle 127"/>
          <p:cNvSpPr/>
          <p:nvPr/>
        </p:nvSpPr>
        <p:spPr>
          <a:xfrm>
            <a:off x="5747622" y="456057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9" name="Rectangle 128"/>
          <p:cNvSpPr/>
          <p:nvPr/>
        </p:nvSpPr>
        <p:spPr>
          <a:xfrm>
            <a:off x="5747622" y="489440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Rectangle 129"/>
          <p:cNvSpPr/>
          <p:nvPr/>
        </p:nvSpPr>
        <p:spPr>
          <a:xfrm>
            <a:off x="6342709" y="1237043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Rectangle 130"/>
          <p:cNvSpPr/>
          <p:nvPr/>
        </p:nvSpPr>
        <p:spPr>
          <a:xfrm>
            <a:off x="6342709" y="1570871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Rectangle 131"/>
          <p:cNvSpPr/>
          <p:nvPr/>
        </p:nvSpPr>
        <p:spPr>
          <a:xfrm>
            <a:off x="6342709" y="1904699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Rectangle 132"/>
          <p:cNvSpPr/>
          <p:nvPr/>
        </p:nvSpPr>
        <p:spPr>
          <a:xfrm>
            <a:off x="6342709" y="2238527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4" name="Rectangle 133"/>
          <p:cNvSpPr/>
          <p:nvPr/>
        </p:nvSpPr>
        <p:spPr>
          <a:xfrm>
            <a:off x="6342709" y="2572355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5" name="Rectangle 134"/>
          <p:cNvSpPr/>
          <p:nvPr/>
        </p:nvSpPr>
        <p:spPr>
          <a:xfrm>
            <a:off x="6342709" y="2902554"/>
            <a:ext cx="595087" cy="33382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Rectangle 135"/>
          <p:cNvSpPr/>
          <p:nvPr/>
        </p:nvSpPr>
        <p:spPr>
          <a:xfrm>
            <a:off x="6342709" y="322526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7" name="Rectangle 136"/>
          <p:cNvSpPr/>
          <p:nvPr/>
        </p:nvSpPr>
        <p:spPr>
          <a:xfrm>
            <a:off x="6342709" y="3559091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Rectangle 137"/>
          <p:cNvSpPr/>
          <p:nvPr/>
        </p:nvSpPr>
        <p:spPr>
          <a:xfrm>
            <a:off x="6342709" y="3892919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9" name="Rectangle 138"/>
          <p:cNvSpPr/>
          <p:nvPr/>
        </p:nvSpPr>
        <p:spPr>
          <a:xfrm>
            <a:off x="6342709" y="4226747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Rectangle 139"/>
          <p:cNvSpPr/>
          <p:nvPr/>
        </p:nvSpPr>
        <p:spPr>
          <a:xfrm>
            <a:off x="6342709" y="4560575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342709" y="4894403"/>
            <a:ext cx="595087" cy="3338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Rectangle 141"/>
          <p:cNvSpPr/>
          <p:nvPr/>
        </p:nvSpPr>
        <p:spPr>
          <a:xfrm>
            <a:off x="6937795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Rectangle 142"/>
          <p:cNvSpPr/>
          <p:nvPr/>
        </p:nvSpPr>
        <p:spPr>
          <a:xfrm>
            <a:off x="6937795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Rectangle 143"/>
          <p:cNvSpPr/>
          <p:nvPr/>
        </p:nvSpPr>
        <p:spPr>
          <a:xfrm>
            <a:off x="6937795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5" name="Rectangle 144"/>
          <p:cNvSpPr/>
          <p:nvPr/>
        </p:nvSpPr>
        <p:spPr>
          <a:xfrm>
            <a:off x="6937795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6937795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Rectangle 146"/>
          <p:cNvSpPr/>
          <p:nvPr/>
        </p:nvSpPr>
        <p:spPr>
          <a:xfrm>
            <a:off x="6937795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Rectangle 147"/>
          <p:cNvSpPr/>
          <p:nvPr/>
        </p:nvSpPr>
        <p:spPr>
          <a:xfrm>
            <a:off x="6937795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Rectangle 148"/>
          <p:cNvSpPr/>
          <p:nvPr/>
        </p:nvSpPr>
        <p:spPr>
          <a:xfrm>
            <a:off x="6937795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Rectangle 149"/>
          <p:cNvSpPr/>
          <p:nvPr/>
        </p:nvSpPr>
        <p:spPr>
          <a:xfrm>
            <a:off x="6937795" y="389291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1" name="Rectangle 150"/>
          <p:cNvSpPr/>
          <p:nvPr/>
        </p:nvSpPr>
        <p:spPr>
          <a:xfrm>
            <a:off x="6937795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Rectangle 151"/>
          <p:cNvSpPr/>
          <p:nvPr/>
        </p:nvSpPr>
        <p:spPr>
          <a:xfrm>
            <a:off x="6937795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3" name="Rectangle 152"/>
          <p:cNvSpPr/>
          <p:nvPr/>
        </p:nvSpPr>
        <p:spPr>
          <a:xfrm>
            <a:off x="6937795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Rectangle 153"/>
          <p:cNvSpPr/>
          <p:nvPr/>
        </p:nvSpPr>
        <p:spPr>
          <a:xfrm>
            <a:off x="7532882" y="123704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Rectangle 154"/>
          <p:cNvSpPr/>
          <p:nvPr/>
        </p:nvSpPr>
        <p:spPr>
          <a:xfrm>
            <a:off x="7532882" y="157087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Rectangle 155"/>
          <p:cNvSpPr/>
          <p:nvPr/>
        </p:nvSpPr>
        <p:spPr>
          <a:xfrm>
            <a:off x="7532882" y="190469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Rectangle 156"/>
          <p:cNvSpPr/>
          <p:nvPr/>
        </p:nvSpPr>
        <p:spPr>
          <a:xfrm>
            <a:off x="7532882" y="223852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Rectangle 157"/>
          <p:cNvSpPr/>
          <p:nvPr/>
        </p:nvSpPr>
        <p:spPr>
          <a:xfrm>
            <a:off x="7532882" y="257235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Rectangle 158"/>
          <p:cNvSpPr/>
          <p:nvPr/>
        </p:nvSpPr>
        <p:spPr>
          <a:xfrm>
            <a:off x="7532882" y="290255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Rectangle 159"/>
          <p:cNvSpPr/>
          <p:nvPr/>
        </p:nvSpPr>
        <p:spPr>
          <a:xfrm>
            <a:off x="7532882" y="322526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Rectangle 160"/>
          <p:cNvSpPr/>
          <p:nvPr/>
        </p:nvSpPr>
        <p:spPr>
          <a:xfrm>
            <a:off x="7532882" y="3559091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Rectangle 161"/>
          <p:cNvSpPr/>
          <p:nvPr/>
        </p:nvSpPr>
        <p:spPr>
          <a:xfrm>
            <a:off x="7532882" y="3892919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Rectangle 162"/>
          <p:cNvSpPr/>
          <p:nvPr/>
        </p:nvSpPr>
        <p:spPr>
          <a:xfrm>
            <a:off x="7532882" y="4226747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Rectangle 163"/>
          <p:cNvSpPr/>
          <p:nvPr/>
        </p:nvSpPr>
        <p:spPr>
          <a:xfrm>
            <a:off x="7532882" y="4560575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Rectangle 164"/>
          <p:cNvSpPr/>
          <p:nvPr/>
        </p:nvSpPr>
        <p:spPr>
          <a:xfrm>
            <a:off x="7532882" y="4894403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74873" y="903215"/>
            <a:ext cx="0" cy="467359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674878" y="5562292"/>
            <a:ext cx="8948057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947863" y="5547545"/>
            <a:ext cx="20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sz="2400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6059" y="2995013"/>
            <a:ext cx="14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sz="2400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10974566" y="4985927"/>
            <a:ext cx="1231862" cy="392616"/>
            <a:chOff x="8477240" y="1484793"/>
            <a:chExt cx="923897" cy="294462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21166" cy="284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867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867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  <a:endParaRPr lang="en-US" sz="18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5052753" y="-3536626"/>
            <a:ext cx="203212" cy="8334857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6" name="TextBox 185"/>
          <p:cNvSpPr txBox="1"/>
          <p:nvPr/>
        </p:nvSpPr>
        <p:spPr>
          <a:xfrm>
            <a:off x="2775964" y="597025"/>
            <a:ext cx="5677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867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373684" y="2837112"/>
            <a:ext cx="212487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2133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133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= 180 kHz</a:t>
            </a:r>
            <a:endParaRPr lang="en-US" sz="2133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298401" y="5046166"/>
            <a:ext cx="595087" cy="33382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30" name="Group 229"/>
          <p:cNvGrpSpPr/>
          <p:nvPr/>
        </p:nvGrpSpPr>
        <p:grpSpPr>
          <a:xfrm>
            <a:off x="10044150" y="5424274"/>
            <a:ext cx="1120820" cy="757820"/>
            <a:chOff x="7424252" y="4403162"/>
            <a:chExt cx="840615" cy="568365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24252" y="4471294"/>
              <a:ext cx="840615" cy="500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67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867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  <a:endParaRPr lang="en-US" sz="18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9692836" y="4529587"/>
            <a:ext cx="218547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  <a:endParaRPr lang="en-US" sz="2133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557449" y="3892382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1" name="Rectangle 210"/>
          <p:cNvSpPr/>
          <p:nvPr/>
        </p:nvSpPr>
        <p:spPr>
          <a:xfrm>
            <a:off x="8127969" y="1236674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3" name="Rectangle 212"/>
          <p:cNvSpPr/>
          <p:nvPr/>
        </p:nvSpPr>
        <p:spPr>
          <a:xfrm>
            <a:off x="8127969" y="1570502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4" name="Rectangle 213"/>
          <p:cNvSpPr/>
          <p:nvPr/>
        </p:nvSpPr>
        <p:spPr>
          <a:xfrm>
            <a:off x="8127969" y="1904330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5" name="Rectangle 214"/>
          <p:cNvSpPr/>
          <p:nvPr/>
        </p:nvSpPr>
        <p:spPr>
          <a:xfrm>
            <a:off x="8127969" y="2238158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6" name="Rectangle 215"/>
          <p:cNvSpPr/>
          <p:nvPr/>
        </p:nvSpPr>
        <p:spPr>
          <a:xfrm>
            <a:off x="8127969" y="2571986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7" name="Rectangle 216"/>
          <p:cNvSpPr/>
          <p:nvPr/>
        </p:nvSpPr>
        <p:spPr>
          <a:xfrm>
            <a:off x="8127969" y="2902185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8" name="Rectangle 217"/>
          <p:cNvSpPr/>
          <p:nvPr/>
        </p:nvSpPr>
        <p:spPr>
          <a:xfrm>
            <a:off x="8127969" y="3232754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9" name="Rectangle 218"/>
          <p:cNvSpPr/>
          <p:nvPr/>
        </p:nvSpPr>
        <p:spPr>
          <a:xfrm>
            <a:off x="8127969" y="3566582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0" name="Rectangle 219"/>
          <p:cNvSpPr/>
          <p:nvPr/>
        </p:nvSpPr>
        <p:spPr>
          <a:xfrm>
            <a:off x="8127969" y="3900410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1" name="Rectangle 220"/>
          <p:cNvSpPr/>
          <p:nvPr/>
        </p:nvSpPr>
        <p:spPr>
          <a:xfrm>
            <a:off x="8127969" y="4234238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2" name="Rectangle 221"/>
          <p:cNvSpPr/>
          <p:nvPr/>
        </p:nvSpPr>
        <p:spPr>
          <a:xfrm>
            <a:off x="8127969" y="4568066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3" name="Rectangle 222"/>
          <p:cNvSpPr/>
          <p:nvPr/>
        </p:nvSpPr>
        <p:spPr>
          <a:xfrm>
            <a:off x="8127969" y="490189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4" name="Rectangle 223"/>
          <p:cNvSpPr/>
          <p:nvPr/>
        </p:nvSpPr>
        <p:spPr>
          <a:xfrm>
            <a:off x="8723055" y="1236674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1" name="Rectangle 230"/>
          <p:cNvSpPr/>
          <p:nvPr/>
        </p:nvSpPr>
        <p:spPr>
          <a:xfrm>
            <a:off x="8723055" y="1570502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2" name="Rectangle 231"/>
          <p:cNvSpPr/>
          <p:nvPr/>
        </p:nvSpPr>
        <p:spPr>
          <a:xfrm>
            <a:off x="8723055" y="1904330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3" name="Rectangle 232"/>
          <p:cNvSpPr/>
          <p:nvPr/>
        </p:nvSpPr>
        <p:spPr>
          <a:xfrm>
            <a:off x="8723055" y="2238158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7" name="Rectangle 236"/>
          <p:cNvSpPr/>
          <p:nvPr/>
        </p:nvSpPr>
        <p:spPr>
          <a:xfrm>
            <a:off x="8723055" y="2571986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8" name="Rectangle 237"/>
          <p:cNvSpPr/>
          <p:nvPr/>
        </p:nvSpPr>
        <p:spPr>
          <a:xfrm>
            <a:off x="8723055" y="2902185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9" name="Rectangle 238"/>
          <p:cNvSpPr/>
          <p:nvPr/>
        </p:nvSpPr>
        <p:spPr>
          <a:xfrm>
            <a:off x="8723055" y="3232754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0" name="Rectangle 239"/>
          <p:cNvSpPr/>
          <p:nvPr/>
        </p:nvSpPr>
        <p:spPr>
          <a:xfrm>
            <a:off x="8723055" y="3566582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1" name="Rectangle 240"/>
          <p:cNvSpPr/>
          <p:nvPr/>
        </p:nvSpPr>
        <p:spPr>
          <a:xfrm>
            <a:off x="8723055" y="3900410"/>
            <a:ext cx="595087" cy="3338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2" name="Rectangle 241"/>
          <p:cNvSpPr/>
          <p:nvPr/>
        </p:nvSpPr>
        <p:spPr>
          <a:xfrm>
            <a:off x="8723055" y="4234238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3" name="Rectangle 242"/>
          <p:cNvSpPr/>
          <p:nvPr/>
        </p:nvSpPr>
        <p:spPr>
          <a:xfrm>
            <a:off x="8723055" y="4568066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4" name="Rectangle 243"/>
          <p:cNvSpPr/>
          <p:nvPr/>
        </p:nvSpPr>
        <p:spPr>
          <a:xfrm>
            <a:off x="8723055" y="4901894"/>
            <a:ext cx="595087" cy="33382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8426926" y="4437447"/>
            <a:ext cx="2177633" cy="775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9384351" y="1236674"/>
            <a:ext cx="196965" cy="397640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5" name="Right Brace 244"/>
          <p:cNvSpPr/>
          <p:nvPr/>
        </p:nvSpPr>
        <p:spPr>
          <a:xfrm rot="16200000">
            <a:off x="2931844" y="-998163"/>
            <a:ext cx="275777" cy="416560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6" name="Right Brace 245"/>
          <p:cNvSpPr/>
          <p:nvPr/>
        </p:nvSpPr>
        <p:spPr>
          <a:xfrm rot="16200000">
            <a:off x="7107137" y="-1007852"/>
            <a:ext cx="267280" cy="4176485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7" name="TextBox 246"/>
          <p:cNvSpPr txBox="1"/>
          <p:nvPr/>
        </p:nvSpPr>
        <p:spPr>
          <a:xfrm>
            <a:off x="2935571" y="148307"/>
            <a:ext cx="443281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  <a:endParaRPr lang="en-US" sz="2133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6937795" y="599925"/>
            <a:ext cx="5677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  <a:endParaRPr lang="en-US" sz="1867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96</Words>
  <Application>Microsoft Macintosh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Gotham Book</vt:lpstr>
      <vt:lpstr>Lato Light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dcterms:created xsi:type="dcterms:W3CDTF">2018-11-06T15:34:59Z</dcterms:created>
  <dcterms:modified xsi:type="dcterms:W3CDTF">2019-08-30T21:16:52Z</dcterms:modified>
</cp:coreProperties>
</file>