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3111"/>
  </p:normalViewPr>
  <p:slideViewPr>
    <p:cSldViewPr snapToGrid="0" snapToObjects="1">
      <p:cViewPr varScale="1">
        <p:scale>
          <a:sx n="70" d="100"/>
          <a:sy n="7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 </a:t>
            </a:r>
            <a:r>
              <a:rPr lang="en-US" sz="2000" smtClean="0">
                <a:solidFill>
                  <a:schemeClr val="tx1"/>
                </a:solidFill>
              </a:rPr>
              <a:t>Processing Unit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(Patterns to Match)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2" name="Oval 21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0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1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34" name="TextBox 33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802.1Q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33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1" y="1303091"/>
            <a:ext cx="791145" cy="923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59" y="2241754"/>
            <a:ext cx="1066388" cy="64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3751006"/>
            <a:ext cx="1066388" cy="64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7" y="4394413"/>
            <a:ext cx="1066388" cy="643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27" y="2885161"/>
            <a:ext cx="1066388" cy="64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3" y="2392942"/>
            <a:ext cx="1066388" cy="64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7" y="5504246"/>
            <a:ext cx="1066388" cy="643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5" y="5504246"/>
            <a:ext cx="1066388" cy="643407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>
            <a:off x="3498753" y="5825950"/>
            <a:ext cx="23091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83" y="1318751"/>
            <a:ext cx="791145" cy="92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9" y="4902946"/>
            <a:ext cx="791145" cy="92300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536509" y="2714645"/>
            <a:ext cx="704293" cy="1139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5653" y="451606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S1 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719" y="3872654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S2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0826" y="236340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S3</a:t>
            </a:r>
            <a:r>
              <a:rPr lang="en-US" sz="2000"/>
              <a:t> 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9817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S4 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4602" y="300680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S5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071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S6 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528787" y="251459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S7  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44071" y="4205441"/>
            <a:ext cx="1400228" cy="321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8526" y="4827373"/>
            <a:ext cx="957789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</p:cNvCxnSpPr>
          <p:nvPr/>
        </p:nvCxnSpPr>
        <p:spPr>
          <a:xfrm>
            <a:off x="3835100" y="2763512"/>
            <a:ext cx="1193426" cy="272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3330" y="3377423"/>
            <a:ext cx="540871" cy="1109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45653" y="2885161"/>
            <a:ext cx="2581057" cy="1630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8342" y="2514590"/>
            <a:ext cx="1412123" cy="49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</p:cNvCxnSpPr>
          <p:nvPr/>
        </p:nvCxnSpPr>
        <p:spPr>
          <a:xfrm flipV="1">
            <a:off x="3304991" y="4827373"/>
            <a:ext cx="839308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5149" y="1397314"/>
            <a:ext cx="87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05744" y="1375218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B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8139642" y="5017549"/>
            <a:ext cx="858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C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564247" y="1834762"/>
            <a:ext cx="546707" cy="539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0"/>
          </p:cNvCxnSpPr>
          <p:nvPr/>
        </p:nvCxnSpPr>
        <p:spPr>
          <a:xfrm flipV="1">
            <a:off x="7803061" y="2041604"/>
            <a:ext cx="274274" cy="47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16695" y="5504246"/>
            <a:ext cx="749786" cy="121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1" y="1303091"/>
            <a:ext cx="791145" cy="923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59" y="2241754"/>
            <a:ext cx="1066388" cy="64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3751006"/>
            <a:ext cx="1066388" cy="64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7" y="4394413"/>
            <a:ext cx="1066388" cy="643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27" y="2885161"/>
            <a:ext cx="1066388" cy="64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3" y="2392942"/>
            <a:ext cx="1066388" cy="64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7" y="5504246"/>
            <a:ext cx="1066388" cy="643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5" y="5504246"/>
            <a:ext cx="1066388" cy="643407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>
            <a:off x="3498753" y="5825950"/>
            <a:ext cx="230915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83" y="1318751"/>
            <a:ext cx="791145" cy="92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9" y="4902946"/>
            <a:ext cx="791145" cy="92300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536509" y="2714645"/>
            <a:ext cx="704293" cy="113959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5653" y="451606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S1 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719" y="3872654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S2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0826" y="236340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S3</a:t>
            </a:r>
            <a:r>
              <a:rPr lang="en-US" sz="2000"/>
              <a:t> 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9817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S4 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4602" y="300680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S5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071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S6 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528787" y="251459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S7  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44071" y="4205441"/>
            <a:ext cx="1400228" cy="321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8526" y="4827373"/>
            <a:ext cx="957789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</p:cNvCxnSpPr>
          <p:nvPr/>
        </p:nvCxnSpPr>
        <p:spPr>
          <a:xfrm>
            <a:off x="3835100" y="2763512"/>
            <a:ext cx="1193426" cy="27283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3330" y="3377423"/>
            <a:ext cx="540871" cy="1109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45653" y="2885161"/>
            <a:ext cx="2581057" cy="1630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8342" y="2514590"/>
            <a:ext cx="1412123" cy="49221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</p:cNvCxnSpPr>
          <p:nvPr/>
        </p:nvCxnSpPr>
        <p:spPr>
          <a:xfrm flipV="1">
            <a:off x="3304991" y="4827373"/>
            <a:ext cx="839308" cy="798521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5149" y="1397314"/>
            <a:ext cx="87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190996" y="1375218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B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8124894" y="5017549"/>
            <a:ext cx="858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C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564247" y="1834762"/>
            <a:ext cx="546707" cy="539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0"/>
          </p:cNvCxnSpPr>
          <p:nvPr/>
        </p:nvCxnSpPr>
        <p:spPr>
          <a:xfrm flipV="1">
            <a:off x="7803061" y="2041604"/>
            <a:ext cx="274274" cy="47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16695" y="5504246"/>
            <a:ext cx="749786" cy="121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73094" y="3098843"/>
            <a:ext cx="1162254" cy="643407"/>
            <a:chOff x="4031947" y="4394413"/>
            <a:chExt cx="1162254" cy="643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947" y="4394413"/>
              <a:ext cx="1066388" cy="64340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645653" y="4516061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S1  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1035" y="3098844"/>
            <a:ext cx="1079961" cy="643407"/>
            <a:chOff x="1752598" y="3751006"/>
            <a:chExt cx="1079961" cy="6434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8" y="3751006"/>
              <a:ext cx="1066388" cy="64340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341719" y="3872654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S2 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15203" y="1319842"/>
            <a:ext cx="1678372" cy="923003"/>
            <a:chOff x="1866461" y="1303091"/>
            <a:chExt cx="1678372" cy="9230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461" y="1303091"/>
              <a:ext cx="791145" cy="92300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595149" y="1397314"/>
              <a:ext cx="949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W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0156" y="1318751"/>
            <a:ext cx="1540832" cy="923003"/>
            <a:chOff x="7190996" y="1318751"/>
            <a:chExt cx="1540832" cy="9230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83" y="1318751"/>
              <a:ext cx="791145" cy="92300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190996" y="1375218"/>
              <a:ext cx="861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X</a:t>
              </a:r>
              <a:endParaRPr lang="en-US" sz="2000" dirty="0"/>
            </a:p>
          </p:txBody>
        </p:sp>
      </p:grpSp>
      <p:cxnSp>
        <p:nvCxnSpPr>
          <p:cNvPr id="19" name="Straight Connector 18"/>
          <p:cNvCxnSpPr>
            <a:endCxn id="6" idx="1"/>
          </p:cNvCxnSpPr>
          <p:nvPr/>
        </p:nvCxnSpPr>
        <p:spPr>
          <a:xfrm>
            <a:off x="5050278" y="3420546"/>
            <a:ext cx="106075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18654" y="4565416"/>
            <a:ext cx="1575779" cy="923003"/>
            <a:chOff x="1866461" y="1303091"/>
            <a:chExt cx="1575779" cy="92300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461" y="1303091"/>
              <a:ext cx="791145" cy="92300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595149" y="1397314"/>
              <a:ext cx="847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Y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86318" y="4565416"/>
            <a:ext cx="1540832" cy="923003"/>
            <a:chOff x="7190996" y="1318751"/>
            <a:chExt cx="1540832" cy="92300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83" y="1318751"/>
              <a:ext cx="791145" cy="92300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190996" y="1375218"/>
              <a:ext cx="842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Z</a:t>
              </a:r>
              <a:endParaRPr lang="en-US" sz="20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3715247" y="3620602"/>
            <a:ext cx="703486" cy="1039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637375" y="2085595"/>
            <a:ext cx="781359" cy="101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0"/>
          </p:cNvCxnSpPr>
          <p:nvPr/>
        </p:nvCxnSpPr>
        <p:spPr>
          <a:xfrm flipV="1">
            <a:off x="6945576" y="2085595"/>
            <a:ext cx="750174" cy="11348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31784" y="3677069"/>
            <a:ext cx="729890" cy="944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52998" y="257602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VLAN 100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6847" y="257602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VLAN 100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931917" y="382346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VLAN 200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96066" y="382346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VLAN 200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11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 Ethernet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8723" y="146969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1504" y="1330540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30540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Inner Ethernet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Header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55923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Flags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Reserved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VNI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Reserved</a:t>
              </a:r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2788122" cy="102024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44886" y="2093349"/>
            <a:ext cx="1088388" cy="10529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8391" y="276876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3798" y="2783508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24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7099921" y="2783508"/>
            <a:ext cx="68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24</a:t>
            </a:r>
            <a:endParaRPr 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8644970" y="278350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/>
              <a:t>8</a:t>
            </a:r>
            <a:endParaRPr lang="en-US" sz="22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701797" y="2068772"/>
            <a:ext cx="609690" cy="60970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18090" y="2521509"/>
            <a:ext cx="15837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 smtClean="0"/>
              <a:t>DestPort</a:t>
            </a:r>
            <a:r>
              <a:rPr lang="en-US" dirty="0" smtClean="0"/>
              <a:t>=4789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183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2018-11-06T15:34:59Z</dcterms:created>
  <dcterms:modified xsi:type="dcterms:W3CDTF">2019-10-28T18:39:52Z</dcterms:modified>
</cp:coreProperties>
</file>