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9" r:id="rId3"/>
    <p:sldId id="260" r:id="rId4"/>
    <p:sldId id="261" r:id="rId5"/>
    <p:sldId id="263" r:id="rId6"/>
    <p:sldId id="267" r:id="rId7"/>
    <p:sldId id="264" r:id="rId8"/>
    <p:sldId id="265" r:id="rId9"/>
    <p:sldId id="266" r:id="rId10"/>
    <p:sldId id="268" r:id="rId11"/>
    <p:sldId id="25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06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5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3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7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8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4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puchaicela/practica1_ProgAvanzada/invitation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7E9C7-C7B2-48C6-B1CE-40AAB2634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3651" y="570441"/>
            <a:ext cx="7476752" cy="1485519"/>
          </a:xfrm>
        </p:spPr>
        <p:txBody>
          <a:bodyPr>
            <a:normAutofit fontScale="90000"/>
          </a:bodyPr>
          <a:lstStyle/>
          <a:p>
            <a:r>
              <a:rPr lang="es-EC" dirty="0"/>
              <a:t>Taller Grupal Nro. 1</a:t>
            </a:r>
            <a:br>
              <a:rPr lang="es-EC" dirty="0"/>
            </a:b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1EFD0C-6755-4223-9410-E530BF393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732" y="1372617"/>
            <a:ext cx="7240697" cy="742759"/>
          </a:xfrm>
        </p:spPr>
        <p:txBody>
          <a:bodyPr>
            <a:normAutofit/>
          </a:bodyPr>
          <a:lstStyle/>
          <a:p>
            <a:r>
              <a:rPr lang="es-ES" dirty="0"/>
              <a:t>Programación Avanzada</a:t>
            </a:r>
          </a:p>
          <a:p>
            <a:endParaRPr lang="es-ES" dirty="0"/>
          </a:p>
          <a:p>
            <a:endParaRPr lang="es-ES" b="1" dirty="0"/>
          </a:p>
          <a:p>
            <a:endParaRPr lang="es-EC" dirty="0"/>
          </a:p>
        </p:txBody>
      </p:sp>
      <p:pic>
        <p:nvPicPr>
          <p:cNvPr id="4" name="Picture 2" descr="Algoritmo en Informática - Concepto, partes, tipos y ejemplos">
            <a:extLst>
              <a:ext uri="{FF2B5EF4-FFF2-40B4-BE49-F238E27FC236}">
                <a16:creationId xmlns:a16="http://schemas.microsoft.com/office/drawing/2014/main" id="{33E7BB55-D6F1-4A42-BB64-155352A3E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749" y="4412235"/>
            <a:ext cx="3572046" cy="187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1A6BED9-F8E5-4D18-991A-7C2B66FEE60D}"/>
              </a:ext>
            </a:extLst>
          </p:cNvPr>
          <p:cNvSpPr/>
          <p:nvPr/>
        </p:nvSpPr>
        <p:spPr>
          <a:xfrm>
            <a:off x="713964" y="2380910"/>
            <a:ext cx="658256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Integrantes</a:t>
            </a:r>
            <a:r>
              <a:rPr lang="es-EC" dirty="0"/>
              <a:t>:</a:t>
            </a:r>
          </a:p>
          <a:p>
            <a:r>
              <a:rPr lang="es-EC" b="1" dirty="0"/>
              <a:t>Tony Gaona   - </a:t>
            </a:r>
            <a:r>
              <a:rPr lang="es-EC" b="1" dirty="0" err="1"/>
              <a:t>tonygaona</a:t>
            </a:r>
            <a:endParaRPr lang="es-EC" b="1" dirty="0"/>
          </a:p>
          <a:p>
            <a:r>
              <a:rPr lang="es-ES" b="1" dirty="0"/>
              <a:t>Jamil Eguiguren - </a:t>
            </a:r>
            <a:r>
              <a:rPr lang="es-ES" b="1" dirty="0" err="1"/>
              <a:t>jamil-eguiguren</a:t>
            </a:r>
            <a:endParaRPr lang="es-ES" b="1" dirty="0"/>
          </a:p>
          <a:p>
            <a:r>
              <a:rPr lang="es-ES" b="1" dirty="0"/>
              <a:t>Byron Valdivieso - </a:t>
            </a:r>
            <a:r>
              <a:rPr lang="es-ES" b="1" dirty="0" err="1"/>
              <a:t>bmvaldivieso</a:t>
            </a:r>
            <a:endParaRPr lang="es-ES" b="1" dirty="0"/>
          </a:p>
          <a:p>
            <a:r>
              <a:rPr lang="es-ES" b="1" dirty="0"/>
              <a:t>Richard Ojeda –Ojeda2001</a:t>
            </a:r>
          </a:p>
          <a:p>
            <a:r>
              <a:rPr lang="es-ES" b="1" dirty="0"/>
              <a:t>Lilibeth </a:t>
            </a:r>
            <a:r>
              <a:rPr lang="es-ES" b="1" dirty="0" err="1"/>
              <a:t>Puchaicela</a:t>
            </a:r>
            <a:r>
              <a:rPr lang="es-ES" b="1" dirty="0"/>
              <a:t> - </a:t>
            </a:r>
            <a:r>
              <a:rPr lang="es-ES" b="1" dirty="0" err="1"/>
              <a:t>llpuchaicela</a:t>
            </a:r>
            <a:endParaRPr lang="es-ES" b="1" dirty="0"/>
          </a:p>
          <a:p>
            <a:r>
              <a:rPr lang="es-ES" b="1" dirty="0"/>
              <a:t>Gerald Jaramillo – </a:t>
            </a:r>
            <a:r>
              <a:rPr lang="es-ES" b="1" dirty="0" err="1"/>
              <a:t>geraldjt</a:t>
            </a:r>
            <a:endParaRPr lang="es-ES" b="1" dirty="0"/>
          </a:p>
          <a:p>
            <a:r>
              <a:rPr lang="es-ES" b="1" dirty="0"/>
              <a:t>Arianna </a:t>
            </a:r>
            <a:r>
              <a:rPr lang="es-ES" b="1" dirty="0" err="1"/>
              <a:t>ramon</a:t>
            </a:r>
            <a:r>
              <a:rPr lang="es-ES" b="1" dirty="0"/>
              <a:t> – arianna0206</a:t>
            </a:r>
          </a:p>
          <a:p>
            <a:endParaRPr lang="es-ES" b="1" dirty="0"/>
          </a:p>
          <a:p>
            <a:r>
              <a:rPr lang="es-ES" b="1" dirty="0" err="1"/>
              <a:t>Direccion</a:t>
            </a:r>
            <a:r>
              <a:rPr lang="es-ES" b="1" dirty="0"/>
              <a:t>. </a:t>
            </a:r>
            <a:r>
              <a:rPr lang="es-ES" b="1" dirty="0">
                <a:hlinkClick r:id="rId3"/>
              </a:rPr>
              <a:t>https://github.com/llpuchaicela/practica1_ProgAvanzada/invitations</a:t>
            </a:r>
            <a:endParaRPr lang="es-ES" b="1" dirty="0"/>
          </a:p>
          <a:p>
            <a:r>
              <a:rPr lang="es-ES" b="1"/>
              <a:t>Tiempo 2.04h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24435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3E859-39FD-44D6-87FB-76B016E1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listado de los números generados que son deficientes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D58A56-DA04-4579-99B1-0AE0FA7D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val</a:t>
            </a:r>
            <a:r>
              <a:rPr lang="pt-BR" dirty="0"/>
              <a:t> deficientes = </a:t>
            </a:r>
            <a:r>
              <a:rPr lang="pt-BR" dirty="0" err="1"/>
              <a:t>num.filter</a:t>
            </a:r>
            <a:r>
              <a:rPr lang="pt-BR" dirty="0"/>
              <a:t>(e =&gt; e &gt; (1 </a:t>
            </a:r>
            <a:r>
              <a:rPr lang="pt-BR" dirty="0" err="1"/>
              <a:t>until</a:t>
            </a:r>
            <a:r>
              <a:rPr lang="pt-BR" dirty="0"/>
              <a:t> e).</a:t>
            </a:r>
            <a:r>
              <a:rPr lang="pt-BR" dirty="0" err="1"/>
              <a:t>filter</a:t>
            </a:r>
            <a:r>
              <a:rPr lang="pt-BR" dirty="0"/>
              <a:t>(i =&gt; e % i == 0).sum)  </a:t>
            </a:r>
          </a:p>
          <a:p>
            <a:r>
              <a:rPr lang="pt-BR" dirty="0"/>
              <a:t>print("\</a:t>
            </a:r>
            <a:r>
              <a:rPr lang="pt-BR" dirty="0" err="1"/>
              <a:t>nNumeros</a:t>
            </a:r>
            <a:r>
              <a:rPr lang="pt-BR" dirty="0"/>
              <a:t> Deficientes\n" + deficientes)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E39ED1-EC92-48D1-84EA-28AFD752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6600"/>
            <a:ext cx="12192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2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1BBAD-F8D1-4DC6-9846-AD33D7FA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69E169-6D4C-4287-8CCF-13771756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¿Desarrollaron alguna actividad de forma concurrente? ¿Cómo? ¿En qué actividad o actividades?</a:t>
            </a:r>
          </a:p>
          <a:p>
            <a:r>
              <a:rPr lang="es-ES" dirty="0"/>
              <a:t>Si ya que la actividad fue la diapositivas, mientras los compañeros realizaban el código de los ejercicios propuestos otro compañero realizaban las  diapositivas.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En alguna actividad o actividades ¿usaron programación paralela? Explique su respuesta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No usamos programación paralela debido que no tenemos la bases del mismo.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4313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D5E89-811A-441F-A1A6-EFA2082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¿Algún miembro del grupo organizó cómo resolver el taller? ¿Qué hizo? ¿Fue efectivo?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EA26DFA-B3DA-4D59-A8A1-0CD2DFAA6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compañero Tony Gaona fue el encargado de organizar al grupo y dirigirnos en como realizar el taller, a cada uno le asigno una actividad para realizar como hacer tal ejercicio o la diapositivas y fue en cierta parte efectivo.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5798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061BB-1F0F-4F29-A672-3946B267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Generacion</a:t>
            </a:r>
            <a:r>
              <a:rPr lang="es-ES" dirty="0"/>
              <a:t> números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7487E6-5CCD-4010-A99F-FA4AD5FEE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s-EC" dirty="0" err="1"/>
              <a:t>object</a:t>
            </a:r>
            <a:r>
              <a:rPr lang="es-EC" dirty="0"/>
              <a:t> </a:t>
            </a:r>
            <a:r>
              <a:rPr lang="es-EC" dirty="0" err="1"/>
              <a:t>preguntasScala</a:t>
            </a:r>
            <a:r>
              <a:rPr lang="es-EC" dirty="0"/>
              <a:t> </a:t>
            </a:r>
            <a:r>
              <a:rPr lang="es-EC" dirty="0" err="1"/>
              <a:t>extends</a:t>
            </a:r>
            <a:r>
              <a:rPr lang="es-EC" dirty="0"/>
              <a:t> App {</a:t>
            </a:r>
          </a:p>
          <a:p>
            <a:r>
              <a:rPr lang="es-EC" dirty="0"/>
              <a:t> /*  </a:t>
            </a:r>
            <a:r>
              <a:rPr lang="es-EC" dirty="0" err="1"/>
              <a:t>List</a:t>
            </a:r>
            <a:r>
              <a:rPr lang="es-EC" dirty="0"/>
              <a:t> </a:t>
            </a:r>
            <a:r>
              <a:rPr lang="es-EC" dirty="0" err="1"/>
              <a:t>numbers</a:t>
            </a:r>
            <a:r>
              <a:rPr lang="es-EC" dirty="0"/>
              <a:t> = </a:t>
            </a:r>
            <a:r>
              <a:rPr lang="es-EC" dirty="0" err="1"/>
              <a:t>IntStream.generate</a:t>
            </a:r>
            <a:r>
              <a:rPr lang="es-EC" dirty="0"/>
              <a:t>(() -&gt; </a:t>
            </a:r>
            <a:r>
              <a:rPr lang="es-EC" dirty="0" err="1"/>
              <a:t>ThreadLocalRandom.current</a:t>
            </a:r>
            <a:r>
              <a:rPr lang="es-EC" dirty="0"/>
              <a:t>().</a:t>
            </a:r>
            <a:r>
              <a:rPr lang="es-EC" dirty="0" err="1"/>
              <a:t>nextInt</a:t>
            </a:r>
            <a:r>
              <a:rPr lang="es-EC" dirty="0"/>
              <a:t>(10_000, 1_}000_000)).</a:t>
            </a:r>
            <a:r>
              <a:rPr lang="es-EC" dirty="0" err="1"/>
              <a:t>limit</a:t>
            </a:r>
            <a:r>
              <a:rPr lang="es-EC" dirty="0"/>
              <a:t>(25).</a:t>
            </a:r>
            <a:r>
              <a:rPr lang="es-EC" dirty="0" err="1"/>
              <a:t>boxed</a:t>
            </a:r>
            <a:r>
              <a:rPr lang="es-EC" dirty="0"/>
              <a:t>().</a:t>
            </a:r>
            <a:r>
              <a:rPr lang="es-EC" dirty="0" err="1"/>
              <a:t>toList</a:t>
            </a:r>
            <a:r>
              <a:rPr lang="es-EC" dirty="0"/>
              <a:t>();  </a:t>
            </a:r>
            <a:r>
              <a:rPr lang="es-EC" dirty="0" err="1"/>
              <a:t>numbers.stream</a:t>
            </a:r>
            <a:r>
              <a:rPr lang="es-EC" dirty="0"/>
              <a:t>().</a:t>
            </a:r>
            <a:r>
              <a:rPr lang="es-EC" dirty="0" err="1"/>
              <a:t>forEach</a:t>
            </a:r>
            <a:r>
              <a:rPr lang="es-EC" dirty="0"/>
              <a:t>(</a:t>
            </a:r>
            <a:r>
              <a:rPr lang="es-EC" dirty="0" err="1"/>
              <a:t>System.out</a:t>
            </a:r>
            <a:r>
              <a:rPr lang="es-EC" dirty="0"/>
              <a:t>::</a:t>
            </a:r>
            <a:r>
              <a:rPr lang="es-EC" dirty="0" err="1"/>
              <a:t>println</a:t>
            </a:r>
            <a:r>
              <a:rPr lang="es-EC" dirty="0"/>
              <a:t>)   */</a:t>
            </a:r>
          </a:p>
          <a:p>
            <a:r>
              <a:rPr lang="pt-BR" dirty="0"/>
              <a:t>// lista de </a:t>
            </a:r>
            <a:r>
              <a:rPr lang="pt-BR" dirty="0" err="1"/>
              <a:t>numeros</a:t>
            </a:r>
            <a:r>
              <a:rPr lang="pt-BR" dirty="0"/>
              <a:t> </a:t>
            </a:r>
            <a:r>
              <a:rPr lang="pt-BR" dirty="0" err="1"/>
              <a:t>generados</a:t>
            </a:r>
            <a:r>
              <a:rPr lang="pt-BR" dirty="0"/>
              <a:t>  </a:t>
            </a:r>
            <a:r>
              <a:rPr lang="pt-BR" dirty="0" err="1"/>
              <a:t>val</a:t>
            </a:r>
            <a:r>
              <a:rPr lang="pt-BR" dirty="0"/>
              <a:t> num = </a:t>
            </a:r>
            <a:r>
              <a:rPr lang="pt-BR" dirty="0" err="1"/>
              <a:t>List</a:t>
            </a:r>
            <a:r>
              <a:rPr lang="pt-BR" dirty="0"/>
              <a:t>(392589, 488257, 793178, 98379, 775096, 818067, 250293, 795828    , 153215, 798905, 878669, 531840, 863901, 387444, 886924, 325822, 354315    , 614739, 779374, 830651, 507448, 558411, 310753, 10228, 654754)  print("Lista original\n" + num)</a:t>
            </a: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47AD9A-9EEF-4DBF-82C0-DB2C6DE77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9" y="4729032"/>
            <a:ext cx="121920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230AB-0D39-48BE-80F4-1FE04018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Listado en forma ascendente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85DC12-862A-40AC-9C1A-AD54B184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val</a:t>
            </a:r>
            <a:r>
              <a:rPr lang="pt-BR" dirty="0"/>
              <a:t> </a:t>
            </a:r>
            <a:r>
              <a:rPr lang="pt-BR" dirty="0" err="1"/>
              <a:t>numAsc</a:t>
            </a:r>
            <a:r>
              <a:rPr lang="pt-BR" dirty="0"/>
              <a:t> = </a:t>
            </a:r>
            <a:r>
              <a:rPr lang="pt-BR" dirty="0" err="1"/>
              <a:t>num.sorted</a:t>
            </a:r>
            <a:r>
              <a:rPr lang="pt-BR" dirty="0"/>
              <a:t> </a:t>
            </a:r>
          </a:p>
          <a:p>
            <a:r>
              <a:rPr lang="pt-BR" dirty="0"/>
              <a:t>print("\</a:t>
            </a:r>
            <a:r>
              <a:rPr lang="pt-BR" dirty="0" err="1"/>
              <a:t>nnumeros</a:t>
            </a:r>
            <a:r>
              <a:rPr lang="pt-BR" dirty="0"/>
              <a:t> de forma ascendente\n" + </a:t>
            </a:r>
            <a:r>
              <a:rPr lang="pt-BR" dirty="0" err="1"/>
              <a:t>numAsc</a:t>
            </a:r>
            <a:r>
              <a:rPr lang="pt-BR" dirty="0"/>
              <a:t>)</a:t>
            </a:r>
            <a:endParaRPr lang="es-EC" dirty="0"/>
          </a:p>
        </p:txBody>
      </p:sp>
      <p:sp>
        <p:nvSpPr>
          <p:cNvPr id="4" name="AutoShape 2" descr="blob:https://web.whatsapp.com/1db0c173-ad18-43ce-ae57-859ec4ff4384">
            <a:extLst>
              <a:ext uri="{FF2B5EF4-FFF2-40B4-BE49-F238E27FC236}">
                <a16:creationId xmlns:a16="http://schemas.microsoft.com/office/drawing/2014/main" id="{9C79CB9C-2C14-4721-B34E-AD115805AC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20382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6909CD1-F8D5-41A7-9949-6CB30696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7550"/>
            <a:ext cx="12192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72301-56C5-4B66-8005-483AE77C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 Listado en forma descendente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F52D9-B496-4D59-BB42-AF068EA0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 val </a:t>
            </a:r>
            <a:r>
              <a:rPr lang="es-EC" dirty="0" err="1"/>
              <a:t>numDes</a:t>
            </a:r>
            <a:r>
              <a:rPr lang="es-EC" dirty="0"/>
              <a:t> = </a:t>
            </a:r>
            <a:r>
              <a:rPr lang="es-EC" dirty="0" err="1"/>
              <a:t>numAsc.reverse</a:t>
            </a:r>
            <a:endParaRPr lang="es-EC" dirty="0"/>
          </a:p>
          <a:p>
            <a:r>
              <a:rPr lang="pt-BR" dirty="0"/>
              <a:t> print("\</a:t>
            </a:r>
            <a:r>
              <a:rPr lang="pt-BR" dirty="0" err="1"/>
              <a:t>nNumeros</a:t>
            </a:r>
            <a:r>
              <a:rPr lang="pt-BR" dirty="0"/>
              <a:t> de forma descendente\n" + </a:t>
            </a:r>
            <a:r>
              <a:rPr lang="pt-BR" dirty="0" err="1"/>
              <a:t>numDes</a:t>
            </a:r>
            <a:r>
              <a:rPr lang="pt-BR" dirty="0"/>
              <a:t>)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0CF4C0-D0D9-4A76-9DA8-00029FC5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2312"/>
            <a:ext cx="121920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5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54B01-7D2A-438B-843E-39A9D620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listado de los números generados que son pares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39FC3-A2C9-4E3F-B206-73E820B6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err="1"/>
              <a:t>val</a:t>
            </a:r>
            <a:r>
              <a:rPr lang="pt-BR" dirty="0"/>
              <a:t> </a:t>
            </a:r>
            <a:r>
              <a:rPr lang="pt-BR" dirty="0" err="1"/>
              <a:t>numImpar</a:t>
            </a:r>
            <a:r>
              <a:rPr lang="pt-BR" dirty="0"/>
              <a:t> = </a:t>
            </a:r>
            <a:r>
              <a:rPr lang="pt-BR" dirty="0" err="1"/>
              <a:t>num.filter</a:t>
            </a:r>
            <a:r>
              <a:rPr lang="pt-BR" dirty="0"/>
              <a:t>((i: </a:t>
            </a:r>
            <a:r>
              <a:rPr lang="pt-BR" dirty="0" err="1"/>
              <a:t>Int</a:t>
            </a:r>
            <a:r>
              <a:rPr lang="pt-BR" dirty="0"/>
              <a:t>) =&gt; i % 2 != 0)  </a:t>
            </a:r>
          </a:p>
          <a:p>
            <a:r>
              <a:rPr lang="pt-BR" dirty="0"/>
              <a:t>print("\n </a:t>
            </a:r>
            <a:r>
              <a:rPr lang="pt-BR" dirty="0" err="1"/>
              <a:t>Numeros</a:t>
            </a:r>
            <a:r>
              <a:rPr lang="pt-BR" dirty="0"/>
              <a:t> Impares\n" + </a:t>
            </a:r>
            <a:r>
              <a:rPr lang="pt-BR" dirty="0" err="1"/>
              <a:t>numImpar</a:t>
            </a:r>
            <a:r>
              <a:rPr lang="pt-BR" dirty="0"/>
              <a:t>)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75142E-4EA6-4B1B-B1AC-0F02625C0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39" y="3299932"/>
            <a:ext cx="71437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8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7E8A69-E74C-428A-AC50-1E9D66044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16" y="5017682"/>
            <a:ext cx="8982075" cy="44767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F65DA2B-DD41-4DCF-9E28-A10E57D1C080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El listado de los números generados que son impares</a:t>
            </a:r>
            <a:endParaRPr lang="es-EC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1B9813B-F921-496C-BB66-A9A527697828}"/>
              </a:ext>
            </a:extLst>
          </p:cNvPr>
          <p:cNvSpPr/>
          <p:nvPr/>
        </p:nvSpPr>
        <p:spPr>
          <a:xfrm>
            <a:off x="892029" y="2107545"/>
            <a:ext cx="8411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  <a:r>
              <a:rPr lang="pt-BR" dirty="0" err="1"/>
              <a:t>val</a:t>
            </a:r>
            <a:r>
              <a:rPr lang="pt-BR" dirty="0"/>
              <a:t> </a:t>
            </a:r>
            <a:r>
              <a:rPr lang="pt-BR" dirty="0" err="1"/>
              <a:t>numImpar</a:t>
            </a:r>
            <a:r>
              <a:rPr lang="pt-BR" dirty="0"/>
              <a:t> = </a:t>
            </a:r>
            <a:r>
              <a:rPr lang="pt-BR" dirty="0" err="1"/>
              <a:t>num.filter</a:t>
            </a:r>
            <a:r>
              <a:rPr lang="pt-BR" dirty="0"/>
              <a:t>((i: </a:t>
            </a:r>
            <a:r>
              <a:rPr lang="pt-BR" dirty="0" err="1"/>
              <a:t>Int</a:t>
            </a:r>
            <a:r>
              <a:rPr lang="pt-BR" dirty="0"/>
              <a:t>) =&gt; i % 2 != 0)  </a:t>
            </a:r>
          </a:p>
          <a:p>
            <a:r>
              <a:rPr lang="pt-BR" dirty="0"/>
              <a:t>print("\n </a:t>
            </a:r>
            <a:r>
              <a:rPr lang="pt-BR" dirty="0" err="1"/>
              <a:t>Numeros</a:t>
            </a:r>
            <a:r>
              <a:rPr lang="pt-BR" dirty="0"/>
              <a:t> Impares\n" + </a:t>
            </a:r>
            <a:r>
              <a:rPr lang="pt-BR" dirty="0" err="1"/>
              <a:t>numImpar</a:t>
            </a:r>
            <a:r>
              <a:rPr lang="pt-BR" dirty="0"/>
              <a:t>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9050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1966F-C16E-41B3-A2C0-1B86AF1D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listado de los números generados que son primos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55736D-4CFD-4189-AFB2-6403925A1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val</a:t>
            </a:r>
            <a:r>
              <a:rPr lang="pt-BR" dirty="0"/>
              <a:t> </a:t>
            </a:r>
            <a:r>
              <a:rPr lang="pt-BR" dirty="0" err="1"/>
              <a:t>numPrimos</a:t>
            </a:r>
            <a:r>
              <a:rPr lang="pt-BR" dirty="0"/>
              <a:t> = </a:t>
            </a:r>
            <a:r>
              <a:rPr lang="pt-BR" dirty="0" err="1"/>
              <a:t>num.filter</a:t>
            </a:r>
            <a:r>
              <a:rPr lang="pt-BR" dirty="0"/>
              <a:t>(e =&gt; 1 == (1 </a:t>
            </a:r>
            <a:r>
              <a:rPr lang="pt-BR" dirty="0" err="1"/>
              <a:t>until</a:t>
            </a:r>
            <a:r>
              <a:rPr lang="pt-BR" dirty="0"/>
              <a:t> e).</a:t>
            </a:r>
            <a:r>
              <a:rPr lang="pt-BR" dirty="0" err="1"/>
              <a:t>filter</a:t>
            </a:r>
            <a:r>
              <a:rPr lang="pt-BR" dirty="0"/>
              <a:t>(i =&gt; e % i == 0).sum)  print("\n </a:t>
            </a:r>
            <a:r>
              <a:rPr lang="pt-BR" dirty="0" err="1"/>
              <a:t>Numeros</a:t>
            </a:r>
            <a:r>
              <a:rPr lang="pt-BR" dirty="0"/>
              <a:t> Primos\n" + </a:t>
            </a:r>
            <a:r>
              <a:rPr lang="pt-BR" dirty="0" err="1"/>
              <a:t>numPrimos</a:t>
            </a:r>
            <a:r>
              <a:rPr lang="pt-BR" dirty="0"/>
              <a:t>)</a:t>
            </a:r>
          </a:p>
          <a:p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726F42B-47FC-4629-BF0E-E0A579F21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045" y="3834117"/>
            <a:ext cx="3366902" cy="9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3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41E7F-0434-4CEE-853C-F52339DC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listado de los números generados que son abundantes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FB34-1EB0-417F-833D-C2723C52E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err="1"/>
              <a:t>val</a:t>
            </a:r>
            <a:r>
              <a:rPr lang="pt-BR" dirty="0"/>
              <a:t> abundantes = </a:t>
            </a:r>
            <a:r>
              <a:rPr lang="pt-BR" dirty="0" err="1"/>
              <a:t>num.filter</a:t>
            </a:r>
            <a:r>
              <a:rPr lang="pt-BR" dirty="0"/>
              <a:t>(e =&gt; e * 2 &lt; (1 </a:t>
            </a:r>
            <a:r>
              <a:rPr lang="pt-BR" dirty="0" err="1"/>
              <a:t>until</a:t>
            </a:r>
            <a:r>
              <a:rPr lang="pt-BR" dirty="0"/>
              <a:t> e).</a:t>
            </a:r>
            <a:r>
              <a:rPr lang="pt-BR" dirty="0" err="1"/>
              <a:t>filter</a:t>
            </a:r>
            <a:r>
              <a:rPr lang="pt-BR" dirty="0"/>
              <a:t>(i =&gt; e % i == 0).sum)  </a:t>
            </a:r>
          </a:p>
          <a:p>
            <a:r>
              <a:rPr lang="pt-BR" dirty="0"/>
              <a:t>print("\</a:t>
            </a:r>
            <a:r>
              <a:rPr lang="pt-BR" dirty="0" err="1"/>
              <a:t>nNumeros</a:t>
            </a:r>
            <a:r>
              <a:rPr lang="pt-BR" dirty="0"/>
              <a:t> Abundantes\n" + abundantes)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2D6795-D920-4C7C-B94E-C8717B62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684" y="3391029"/>
            <a:ext cx="3456732" cy="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5C81A-2F68-4ECE-B87A-8363C016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El listado de los números generados que son perfectos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C533A1-22FC-48D4-B14B-D3ABA279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 val perfecto = </a:t>
            </a:r>
            <a:r>
              <a:rPr lang="es-EC" dirty="0" err="1"/>
              <a:t>num.filter</a:t>
            </a:r>
            <a:r>
              <a:rPr lang="es-EC" dirty="0"/>
              <a:t>(e =&gt; e == (1 </a:t>
            </a:r>
            <a:r>
              <a:rPr lang="es-EC" dirty="0" err="1"/>
              <a:t>until</a:t>
            </a:r>
            <a:r>
              <a:rPr lang="es-EC" dirty="0"/>
              <a:t> e).</a:t>
            </a:r>
            <a:r>
              <a:rPr lang="es-EC" dirty="0" err="1"/>
              <a:t>filter</a:t>
            </a:r>
            <a:r>
              <a:rPr lang="es-EC" dirty="0"/>
              <a:t>(i =&gt; e % i == 0).sum)}</a:t>
            </a:r>
          </a:p>
          <a:p>
            <a:r>
              <a:rPr lang="es-EC" dirty="0" err="1"/>
              <a:t>print</a:t>
            </a:r>
            <a:r>
              <a:rPr lang="es-EC" dirty="0"/>
              <a:t>("\</a:t>
            </a:r>
            <a:r>
              <a:rPr lang="es-EC" dirty="0" err="1"/>
              <a:t>nNumeros</a:t>
            </a:r>
            <a:r>
              <a:rPr lang="es-EC" dirty="0"/>
              <a:t> Perfectos\n" + perfecto)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96A418D-CBED-4BEC-9850-3349DEF2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033" y="3227838"/>
            <a:ext cx="3457764" cy="87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24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626</Words>
  <Application>Microsoft Office PowerPoint</Application>
  <PresentationFormat>Panorámica</PresentationFormat>
  <Paragraphs>50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Retrospección</vt:lpstr>
      <vt:lpstr>Taller Grupal Nro. 1 </vt:lpstr>
      <vt:lpstr>Generacion números </vt:lpstr>
      <vt:lpstr>Listado en forma ascendente</vt:lpstr>
      <vt:lpstr> Listado en forma descendente</vt:lpstr>
      <vt:lpstr>El listado de los números generados que son pares</vt:lpstr>
      <vt:lpstr>Presentación de PowerPoint</vt:lpstr>
      <vt:lpstr>El listado de los números generados que son primos</vt:lpstr>
      <vt:lpstr>El listado de los números generados que son abundantes</vt:lpstr>
      <vt:lpstr> El listado de los números generados que son perfectos</vt:lpstr>
      <vt:lpstr>El listado de los números generados que son deficientes</vt:lpstr>
      <vt:lpstr>Preguntas</vt:lpstr>
      <vt:lpstr>¿Algún miembro del grupo organizó cómo resolver el taller? ¿Qué hizo? ¿Fue efectivo?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Grupal Nro. 1</dc:title>
  <dc:creator>SALA A</dc:creator>
  <cp:lastModifiedBy>SALA A</cp:lastModifiedBy>
  <cp:revision>10</cp:revision>
  <dcterms:created xsi:type="dcterms:W3CDTF">2022-04-15T00:10:53Z</dcterms:created>
  <dcterms:modified xsi:type="dcterms:W3CDTF">2022-04-15T01:24:59Z</dcterms:modified>
</cp:coreProperties>
</file>