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7315200" cy="9601200"/>
  <p:notesSz cx="7315200" cy="9601200"/>
  <p:defaultTextStyle>
    <a:defPPr>
      <a:defRPr lang="en-US"/>
    </a:defPPr>
    <a:lvl1pPr marL="0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1pPr>
    <a:lvl2pPr marL="483027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2pPr>
    <a:lvl3pPr marL="966052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3pPr>
    <a:lvl4pPr marL="1449080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4pPr>
    <a:lvl5pPr marL="1932104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5pPr>
    <a:lvl6pPr marL="2415133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6pPr>
    <a:lvl7pPr marL="2898159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7pPr>
    <a:lvl8pPr marL="3381187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8pPr>
    <a:lvl9pPr marL="3864211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9FCC3B"/>
          </p15:clr>
        </p15:guide>
        <p15:guide id="2" pos="23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2268" y="114"/>
      </p:cViewPr>
      <p:guideLst>
        <p:guide orient="horz" pos="3024"/>
        <p:guide pos="23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B9885196-91AC-474B-9CEB-56F8EDAD53E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2525" y="1200150"/>
            <a:ext cx="24701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9" y="4621214"/>
            <a:ext cx="5851525" cy="3779837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4518B45B-F53C-4546-A2B6-FC342A70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1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1pPr>
    <a:lvl2pPr marL="483027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2pPr>
    <a:lvl3pPr marL="966052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3pPr>
    <a:lvl4pPr marL="1449080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4pPr>
    <a:lvl5pPr marL="1932104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5pPr>
    <a:lvl6pPr marL="2415133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6pPr>
    <a:lvl7pPr marL="2898159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7pPr>
    <a:lvl8pPr marL="3381187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8pPr>
    <a:lvl9pPr marL="3864211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2525" y="1200150"/>
            <a:ext cx="24701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8B45B-F53C-4546-A2B6-FC342A70A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71308"/>
            <a:ext cx="6217920" cy="3342640"/>
          </a:xfrm>
        </p:spPr>
        <p:txBody>
          <a:bodyPr anchor="b"/>
          <a:lstStyle>
            <a:lvl1pPr algn="ctr">
              <a:defRPr sz="4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42854"/>
            <a:ext cx="5486400" cy="2318067"/>
          </a:xfrm>
        </p:spPr>
        <p:txBody>
          <a:bodyPr/>
          <a:lstStyle>
            <a:lvl1pPr marL="0" indent="0" algn="ctr">
              <a:buNone/>
              <a:defRPr sz="1919"/>
            </a:lvl1pPr>
            <a:lvl2pPr marL="365664" indent="0" algn="ctr">
              <a:buNone/>
              <a:defRPr sz="1600"/>
            </a:lvl2pPr>
            <a:lvl3pPr marL="731327" indent="0" algn="ctr">
              <a:buNone/>
              <a:defRPr sz="1440"/>
            </a:lvl3pPr>
            <a:lvl4pPr marL="1096992" indent="0" algn="ctr">
              <a:buNone/>
              <a:defRPr sz="1280"/>
            </a:lvl4pPr>
            <a:lvl5pPr marL="1462656" indent="0" algn="ctr">
              <a:buNone/>
              <a:defRPr sz="1280"/>
            </a:lvl5pPr>
            <a:lvl6pPr marL="1828319" indent="0" algn="ctr">
              <a:buNone/>
              <a:defRPr sz="1280"/>
            </a:lvl6pPr>
            <a:lvl7pPr marL="2193981" indent="0" algn="ctr">
              <a:buNone/>
              <a:defRPr sz="1280"/>
            </a:lvl7pPr>
            <a:lvl8pPr marL="2559644" indent="0" algn="ctr">
              <a:buNone/>
              <a:defRPr sz="1280"/>
            </a:lvl8pPr>
            <a:lvl9pPr marL="2925309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8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1179"/>
            <a:ext cx="157734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1179"/>
            <a:ext cx="464058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3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93635"/>
            <a:ext cx="6309360" cy="3993832"/>
          </a:xfrm>
        </p:spPr>
        <p:txBody>
          <a:bodyPr anchor="b"/>
          <a:lstStyle>
            <a:lvl1pPr>
              <a:defRPr sz="4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425250"/>
            <a:ext cx="6309360" cy="2100262"/>
          </a:xfrm>
        </p:spPr>
        <p:txBody>
          <a:bodyPr/>
          <a:lstStyle>
            <a:lvl1pPr marL="0" indent="0">
              <a:buNone/>
              <a:defRPr sz="1919">
                <a:solidFill>
                  <a:schemeClr val="tx1"/>
                </a:solidFill>
              </a:defRPr>
            </a:lvl1pPr>
            <a:lvl2pPr marL="365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32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6992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2656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31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3981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59644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530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55876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55876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8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1181"/>
            <a:ext cx="63093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53628"/>
            <a:ext cx="3094672" cy="1153477"/>
          </a:xfrm>
        </p:spPr>
        <p:txBody>
          <a:bodyPr anchor="b"/>
          <a:lstStyle>
            <a:lvl1pPr marL="0" indent="0">
              <a:buNone/>
              <a:defRPr sz="1919" b="1"/>
            </a:lvl1pPr>
            <a:lvl2pPr marL="365664" indent="0">
              <a:buNone/>
              <a:defRPr sz="1600" b="1"/>
            </a:lvl2pPr>
            <a:lvl3pPr marL="731327" indent="0">
              <a:buNone/>
              <a:defRPr sz="1440" b="1"/>
            </a:lvl3pPr>
            <a:lvl4pPr marL="1096992" indent="0">
              <a:buNone/>
              <a:defRPr sz="1280" b="1"/>
            </a:lvl4pPr>
            <a:lvl5pPr marL="1462656" indent="0">
              <a:buNone/>
              <a:defRPr sz="1280" b="1"/>
            </a:lvl5pPr>
            <a:lvl6pPr marL="1828319" indent="0">
              <a:buNone/>
              <a:defRPr sz="1280" b="1"/>
            </a:lvl6pPr>
            <a:lvl7pPr marL="2193981" indent="0">
              <a:buNone/>
              <a:defRPr sz="1280" b="1"/>
            </a:lvl7pPr>
            <a:lvl8pPr marL="2559644" indent="0">
              <a:buNone/>
              <a:defRPr sz="1280" b="1"/>
            </a:lvl8pPr>
            <a:lvl9pPr marL="2925309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07109"/>
            <a:ext cx="309467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4" y="2353628"/>
            <a:ext cx="3109913" cy="1153477"/>
          </a:xfrm>
        </p:spPr>
        <p:txBody>
          <a:bodyPr anchor="b"/>
          <a:lstStyle>
            <a:lvl1pPr marL="0" indent="0">
              <a:buNone/>
              <a:defRPr sz="1919" b="1"/>
            </a:lvl1pPr>
            <a:lvl2pPr marL="365664" indent="0">
              <a:buNone/>
              <a:defRPr sz="1600" b="1"/>
            </a:lvl2pPr>
            <a:lvl3pPr marL="731327" indent="0">
              <a:buNone/>
              <a:defRPr sz="1440" b="1"/>
            </a:lvl3pPr>
            <a:lvl4pPr marL="1096992" indent="0">
              <a:buNone/>
              <a:defRPr sz="1280" b="1"/>
            </a:lvl4pPr>
            <a:lvl5pPr marL="1462656" indent="0">
              <a:buNone/>
              <a:defRPr sz="1280" b="1"/>
            </a:lvl5pPr>
            <a:lvl6pPr marL="1828319" indent="0">
              <a:buNone/>
              <a:defRPr sz="1280" b="1"/>
            </a:lvl6pPr>
            <a:lvl7pPr marL="2193981" indent="0">
              <a:buNone/>
              <a:defRPr sz="1280" b="1"/>
            </a:lvl7pPr>
            <a:lvl8pPr marL="2559644" indent="0">
              <a:buNone/>
              <a:defRPr sz="1280" b="1"/>
            </a:lvl8pPr>
            <a:lvl9pPr marL="2925309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4" y="3507109"/>
            <a:ext cx="310991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4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9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82401"/>
            <a:ext cx="3703320" cy="68230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1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4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664" indent="0">
              <a:buNone/>
              <a:defRPr sz="1120"/>
            </a:lvl2pPr>
            <a:lvl3pPr marL="731327" indent="0">
              <a:buNone/>
              <a:defRPr sz="960"/>
            </a:lvl3pPr>
            <a:lvl4pPr marL="1096992" indent="0">
              <a:buNone/>
              <a:defRPr sz="800"/>
            </a:lvl4pPr>
            <a:lvl5pPr marL="1462656" indent="0">
              <a:buNone/>
              <a:defRPr sz="800"/>
            </a:lvl5pPr>
            <a:lvl6pPr marL="1828319" indent="0">
              <a:buNone/>
              <a:defRPr sz="800"/>
            </a:lvl6pPr>
            <a:lvl7pPr marL="2193981" indent="0">
              <a:buNone/>
              <a:defRPr sz="800"/>
            </a:lvl7pPr>
            <a:lvl8pPr marL="2559644" indent="0">
              <a:buNone/>
              <a:defRPr sz="800"/>
            </a:lvl8pPr>
            <a:lvl9pPr marL="29253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7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82401"/>
            <a:ext cx="3703320" cy="68230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664" indent="0">
              <a:buNone/>
              <a:defRPr sz="2240"/>
            </a:lvl2pPr>
            <a:lvl3pPr marL="731327" indent="0">
              <a:buNone/>
              <a:defRPr sz="1919"/>
            </a:lvl3pPr>
            <a:lvl4pPr marL="1096992" indent="0">
              <a:buNone/>
              <a:defRPr sz="1600"/>
            </a:lvl4pPr>
            <a:lvl5pPr marL="1462656" indent="0">
              <a:buNone/>
              <a:defRPr sz="1600"/>
            </a:lvl5pPr>
            <a:lvl6pPr marL="1828319" indent="0">
              <a:buNone/>
              <a:defRPr sz="1600"/>
            </a:lvl6pPr>
            <a:lvl7pPr marL="2193981" indent="0">
              <a:buNone/>
              <a:defRPr sz="1600"/>
            </a:lvl7pPr>
            <a:lvl8pPr marL="2559644" indent="0">
              <a:buNone/>
              <a:defRPr sz="1600"/>
            </a:lvl8pPr>
            <a:lvl9pPr marL="29253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4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664" indent="0">
              <a:buNone/>
              <a:defRPr sz="1120"/>
            </a:lvl2pPr>
            <a:lvl3pPr marL="731327" indent="0">
              <a:buNone/>
              <a:defRPr sz="960"/>
            </a:lvl3pPr>
            <a:lvl4pPr marL="1096992" indent="0">
              <a:buNone/>
              <a:defRPr sz="800"/>
            </a:lvl4pPr>
            <a:lvl5pPr marL="1462656" indent="0">
              <a:buNone/>
              <a:defRPr sz="800"/>
            </a:lvl5pPr>
            <a:lvl6pPr marL="1828319" indent="0">
              <a:buNone/>
              <a:defRPr sz="800"/>
            </a:lvl6pPr>
            <a:lvl7pPr marL="2193981" indent="0">
              <a:buNone/>
              <a:defRPr sz="800"/>
            </a:lvl7pPr>
            <a:lvl8pPr marL="2559644" indent="0">
              <a:buNone/>
              <a:defRPr sz="800"/>
            </a:lvl8pPr>
            <a:lvl9pPr marL="29253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4" y="511181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4" y="2555876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6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D7528-FECD-40E9-8848-8AC3F286F2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4" y="8898896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6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0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327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32" indent="-182832" algn="l" defTabSz="73132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496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19" kern="1200">
          <a:solidFill>
            <a:schemeClr val="tx1"/>
          </a:solidFill>
          <a:latin typeface="+mn-lt"/>
          <a:ea typeface="+mn-ea"/>
          <a:cs typeface="+mn-cs"/>
        </a:defRPr>
      </a:lvl2pPr>
      <a:lvl3pPr marL="914159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824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487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151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6814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2478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141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664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327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92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2656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319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3981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59644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5309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0" t="25257" r="27754" b="36260"/>
          <a:stretch/>
        </p:blipFill>
        <p:spPr>
          <a:xfrm>
            <a:off x="3156855" y="1870043"/>
            <a:ext cx="1001486" cy="9869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4054" y="170654"/>
            <a:ext cx="4907114" cy="1538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PARKING PASS</a:t>
            </a:r>
          </a:p>
          <a:p>
            <a:pPr algn="ctr"/>
            <a:r>
              <a:rPr lang="en-US" sz="3996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Research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829" y="2944361"/>
            <a:ext cx="62135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Guest of</a:t>
            </a:r>
            <a:endParaRPr lang="en-US" sz="3996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Learning &amp; Longevity Research Network</a:t>
            </a:r>
          </a:p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Note: Place this pass on your car dashboard, facing up.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0" t="25257" r="27754" b="36260"/>
          <a:stretch/>
        </p:blipFill>
        <p:spPr>
          <a:xfrm>
            <a:off x="3162951" y="6765127"/>
            <a:ext cx="1001486" cy="98697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2004" y="4906343"/>
            <a:ext cx="7251192" cy="4654813"/>
          </a:xfrm>
          <a:prstGeom prst="roundRect">
            <a:avLst>
              <a:gd name="adj" fmla="val 4507"/>
            </a:avLst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7" dirty="0"/>
          </a:p>
        </p:txBody>
      </p:sp>
      <p:sp>
        <p:nvSpPr>
          <p:cNvPr id="15" name="TextBox 14"/>
          <p:cNvSpPr txBox="1"/>
          <p:nvPr/>
        </p:nvSpPr>
        <p:spPr>
          <a:xfrm>
            <a:off x="1210152" y="5065744"/>
            <a:ext cx="4907114" cy="1538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PARKING PASS</a:t>
            </a:r>
          </a:p>
          <a:p>
            <a:pPr algn="ctr"/>
            <a:r>
              <a:rPr lang="en-US" sz="3996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Research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926" y="7839449"/>
            <a:ext cx="62135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Guest of</a:t>
            </a:r>
            <a:endParaRPr lang="en-US" sz="3996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Learning &amp; Longevity Research Network</a:t>
            </a:r>
          </a:p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Note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: Place this pass on your car dashboard, facing up.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" y="25961"/>
            <a:ext cx="7251192" cy="4654813"/>
          </a:xfrm>
          <a:prstGeom prst="roundRect">
            <a:avLst>
              <a:gd name="adj" fmla="val 4507"/>
            </a:avLst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7" dirty="0"/>
          </a:p>
        </p:txBody>
      </p:sp>
    </p:spTree>
    <p:extLst>
      <p:ext uri="{BB962C8B-B14F-4D97-AF65-F5344CB8AC3E}">
        <p14:creationId xmlns:p14="http://schemas.microsoft.com/office/powerpoint/2010/main" val="251242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49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Berlin Sans FB</vt:lpstr>
      <vt:lpstr>Berlin Sans FB Demi</vt:lpstr>
      <vt:lpstr>Calibri</vt:lpstr>
      <vt:lpstr>Calibri Light</vt:lpstr>
      <vt:lpstr>Office Theme</vt:lpstr>
      <vt:lpstr>PowerPoint Presentation</vt:lpstr>
    </vt:vector>
  </TitlesOfParts>
  <Company>College of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Dalton</dc:creator>
  <cp:lastModifiedBy>Christina Griep</cp:lastModifiedBy>
  <cp:revision>20</cp:revision>
  <cp:lastPrinted>2018-12-06T17:02:51Z</cp:lastPrinted>
  <dcterms:created xsi:type="dcterms:W3CDTF">2018-06-19T16:03:06Z</dcterms:created>
  <dcterms:modified xsi:type="dcterms:W3CDTF">2018-12-06T17:02:55Z</dcterms:modified>
</cp:coreProperties>
</file>