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06BE31-4137-4913-A2A9-CBA09957080E}" v="6" dt="2019-01-17T17:35:11.064"/>
    <p1510:client id="{2A696AFD-5908-4755-ADBF-C1C3D4758026}" v="2" dt="2019-01-17T20:17:16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4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4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4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4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6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1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2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1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8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3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397548-C168-C347-870B-FF3DFB548DFD}"/>
              </a:ext>
            </a:extLst>
          </p:cNvPr>
          <p:cNvSpPr txBox="1"/>
          <p:nvPr/>
        </p:nvSpPr>
        <p:spPr>
          <a:xfrm>
            <a:off x="448863" y="3648191"/>
            <a:ext cx="5914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The Learning &amp; Longevity Research Network (LLRN) at the University of Central Florida is currently seeking individuals to participate in research studies on cognition, emotion, and physical health in aging.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FA2B3-1DE9-4C49-BAF3-C0001691E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086" y="1369048"/>
            <a:ext cx="3161715" cy="21078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A11BD4-D38F-5B48-818D-1BEF19BA5966}"/>
              </a:ext>
            </a:extLst>
          </p:cNvPr>
          <p:cNvSpPr txBox="1"/>
          <p:nvPr/>
        </p:nvSpPr>
        <p:spPr>
          <a:xfrm>
            <a:off x="448863" y="366719"/>
            <a:ext cx="5800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Join us in our research as we seek to improve lives across adulthood!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B560F7-1C1E-AC41-AD2F-8C4BC57144EB}"/>
              </a:ext>
            </a:extLst>
          </p:cNvPr>
          <p:cNvSpPr txBox="1"/>
          <p:nvPr/>
        </p:nvSpPr>
        <p:spPr>
          <a:xfrm>
            <a:off x="728247" y="4735149"/>
            <a:ext cx="54534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Active Studies: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Category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Science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Economic Decisions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Caregiver Support Groups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err="1"/>
              <a:t>Carebit</a:t>
            </a:r>
            <a:r>
              <a:rPr lang="en-US" sz="1200" dirty="0"/>
              <a:t>: Remote Informal Caregiving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6706FFD-742A-ED48-A406-CD9B465B905B}"/>
              </a:ext>
            </a:extLst>
          </p:cNvPr>
          <p:cNvSpPr/>
          <p:nvPr/>
        </p:nvSpPr>
        <p:spPr>
          <a:xfrm rot="16200000">
            <a:off x="-1016331" y="7450868"/>
            <a:ext cx="2715480" cy="6857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/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74A3D-3426-7949-A9EA-5DAEA79680F2}"/>
              </a:ext>
            </a:extLst>
          </p:cNvPr>
          <p:cNvSpPr txBox="1"/>
          <p:nvPr/>
        </p:nvSpPr>
        <p:spPr>
          <a:xfrm rot="16200000">
            <a:off x="-1172411" y="7487791"/>
            <a:ext cx="3012647" cy="4071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1200" b="1" dirty="0"/>
              <a:t>Learning &amp; Longevity Research Network </a:t>
            </a:r>
          </a:p>
          <a:p>
            <a:pPr algn="ctr"/>
            <a:r>
              <a:rPr lang="en-US" sz="1200" dirty="0"/>
              <a:t>407-823-2311</a:t>
            </a:r>
          </a:p>
          <a:p>
            <a:pPr algn="ctr"/>
            <a:r>
              <a:rPr lang="en-US" sz="1200" dirty="0" err="1"/>
              <a:t>LLRN@ucf.edu</a:t>
            </a:r>
            <a:endParaRPr lang="en-US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1F3B17-0069-4443-82F8-465D9AF4E568}"/>
              </a:ext>
            </a:extLst>
          </p:cNvPr>
          <p:cNvSpPr/>
          <p:nvPr/>
        </p:nvSpPr>
        <p:spPr>
          <a:xfrm rot="16200000">
            <a:off x="-328541" y="7449447"/>
            <a:ext cx="2711451" cy="685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/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DFC95F-3F06-B54E-A6CD-5894A53772B8}"/>
              </a:ext>
            </a:extLst>
          </p:cNvPr>
          <p:cNvSpPr txBox="1"/>
          <p:nvPr/>
        </p:nvSpPr>
        <p:spPr>
          <a:xfrm rot="16200000">
            <a:off x="-486635" y="7488386"/>
            <a:ext cx="3012647" cy="4071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1200" b="1" dirty="0"/>
              <a:t>Learning &amp; Longevity Research Network </a:t>
            </a:r>
          </a:p>
          <a:p>
            <a:pPr algn="ctr"/>
            <a:r>
              <a:rPr lang="en-US" sz="1200" dirty="0"/>
              <a:t>407-823-2311</a:t>
            </a:r>
          </a:p>
          <a:p>
            <a:pPr algn="ctr"/>
            <a:r>
              <a:rPr lang="en-US" sz="1200" dirty="0" err="1"/>
              <a:t>LLRN@ucf.edu</a:t>
            </a:r>
            <a:endParaRPr lang="en-US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73B18E-155B-974A-97FE-E5C07EF501F5}"/>
              </a:ext>
            </a:extLst>
          </p:cNvPr>
          <p:cNvSpPr/>
          <p:nvPr/>
        </p:nvSpPr>
        <p:spPr>
          <a:xfrm rot="16200000">
            <a:off x="361005" y="7451353"/>
            <a:ext cx="2711451" cy="6857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/>
            <a:endParaRPr lang="en-US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ABB8B9-BF34-0D43-BD2E-0C90F0A6E1B3}"/>
              </a:ext>
            </a:extLst>
          </p:cNvPr>
          <p:cNvSpPr txBox="1"/>
          <p:nvPr/>
        </p:nvSpPr>
        <p:spPr>
          <a:xfrm rot="16200000">
            <a:off x="202911" y="7490291"/>
            <a:ext cx="3012647" cy="4071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1200" b="1" dirty="0"/>
              <a:t>Learning &amp; Longevity Research Network </a:t>
            </a:r>
          </a:p>
          <a:p>
            <a:pPr algn="ctr"/>
            <a:r>
              <a:rPr lang="en-US" sz="1200" dirty="0"/>
              <a:t>407-823-2311</a:t>
            </a:r>
          </a:p>
          <a:p>
            <a:pPr algn="ctr"/>
            <a:r>
              <a:rPr lang="en-US" sz="1200" dirty="0" err="1"/>
              <a:t>LLRN@ucf.edu</a:t>
            </a:r>
            <a:endParaRPr lang="en-US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2B0CB4-369E-504D-B37D-9ABA58222DF9}"/>
              </a:ext>
            </a:extLst>
          </p:cNvPr>
          <p:cNvSpPr/>
          <p:nvPr/>
        </p:nvSpPr>
        <p:spPr>
          <a:xfrm rot="16200000">
            <a:off x="1046782" y="7451948"/>
            <a:ext cx="2711451" cy="685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/>
            <a:endParaRPr lang="en-US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A0B5A3-F0B1-7D4A-8DD4-A991CE2B0CF6}"/>
              </a:ext>
            </a:extLst>
          </p:cNvPr>
          <p:cNvSpPr txBox="1"/>
          <p:nvPr/>
        </p:nvSpPr>
        <p:spPr>
          <a:xfrm rot="16200000">
            <a:off x="888688" y="7490886"/>
            <a:ext cx="3012647" cy="4071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1200" b="1" dirty="0"/>
              <a:t>Learning &amp; Longevity Research Network </a:t>
            </a:r>
          </a:p>
          <a:p>
            <a:pPr algn="ctr"/>
            <a:r>
              <a:rPr lang="en-US" sz="1200" dirty="0"/>
              <a:t>407-823-2311</a:t>
            </a:r>
          </a:p>
          <a:p>
            <a:pPr algn="ctr"/>
            <a:r>
              <a:rPr lang="en-US" sz="1200" dirty="0" err="1"/>
              <a:t>LLRN@ucf.edu</a:t>
            </a:r>
            <a:endParaRPr 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03830F9-34AC-D547-B787-D7D775D3B3E3}"/>
              </a:ext>
            </a:extLst>
          </p:cNvPr>
          <p:cNvSpPr/>
          <p:nvPr/>
        </p:nvSpPr>
        <p:spPr>
          <a:xfrm rot="16200000">
            <a:off x="1728821" y="7453853"/>
            <a:ext cx="2711451" cy="6857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/>
            <a:endParaRPr lang="en-US" sz="2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5BE6DE-6E36-1A4C-B085-F99613A610D3}"/>
              </a:ext>
            </a:extLst>
          </p:cNvPr>
          <p:cNvSpPr txBox="1"/>
          <p:nvPr/>
        </p:nvSpPr>
        <p:spPr>
          <a:xfrm rot="16200000">
            <a:off x="1578222" y="7492791"/>
            <a:ext cx="3012647" cy="4071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1200" b="1" dirty="0"/>
              <a:t>Learning &amp; Longevity Research Network </a:t>
            </a:r>
          </a:p>
          <a:p>
            <a:pPr algn="ctr"/>
            <a:r>
              <a:rPr lang="en-US" sz="1200" dirty="0"/>
              <a:t>407-823-2311</a:t>
            </a:r>
          </a:p>
          <a:p>
            <a:pPr algn="ctr"/>
            <a:r>
              <a:rPr lang="en-US" sz="1200" dirty="0" err="1"/>
              <a:t>LLRN@ucf.edu</a:t>
            </a:r>
            <a:endParaRPr lang="en-US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00CC67-3AE9-8B47-9767-4D2DD3769587}"/>
              </a:ext>
            </a:extLst>
          </p:cNvPr>
          <p:cNvSpPr/>
          <p:nvPr/>
        </p:nvSpPr>
        <p:spPr>
          <a:xfrm rot="16200000">
            <a:off x="2414598" y="7454448"/>
            <a:ext cx="2711451" cy="685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/>
            <a:endParaRPr lang="en-US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5BA093-4CD3-FD40-8852-3176EBFEC700}"/>
              </a:ext>
            </a:extLst>
          </p:cNvPr>
          <p:cNvSpPr txBox="1"/>
          <p:nvPr/>
        </p:nvSpPr>
        <p:spPr>
          <a:xfrm rot="16200000">
            <a:off x="2263999" y="7493386"/>
            <a:ext cx="3012647" cy="4071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1200" b="1" dirty="0"/>
              <a:t>Learning &amp; Longevity Research Network </a:t>
            </a:r>
          </a:p>
          <a:p>
            <a:pPr algn="ctr"/>
            <a:r>
              <a:rPr lang="en-US" sz="1200" dirty="0"/>
              <a:t>407-823-2311</a:t>
            </a:r>
          </a:p>
          <a:p>
            <a:pPr algn="ctr"/>
            <a:r>
              <a:rPr lang="en-US" sz="1200" dirty="0" err="1"/>
              <a:t>LLRN@ucf.edu</a:t>
            </a:r>
            <a:endParaRPr lang="en-US" sz="1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6FB35B4-6543-BD4B-A6D1-99D63D770ADD}"/>
              </a:ext>
            </a:extLst>
          </p:cNvPr>
          <p:cNvSpPr/>
          <p:nvPr/>
        </p:nvSpPr>
        <p:spPr>
          <a:xfrm rot="16200000">
            <a:off x="3096274" y="7453368"/>
            <a:ext cx="2715480" cy="6857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/>
            <a:endParaRPr lang="en-US" sz="2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0823F53-10E4-5648-8ABA-E907CC051440}"/>
              </a:ext>
            </a:extLst>
          </p:cNvPr>
          <p:cNvSpPr txBox="1"/>
          <p:nvPr/>
        </p:nvSpPr>
        <p:spPr>
          <a:xfrm rot="16200000">
            <a:off x="2947688" y="7490291"/>
            <a:ext cx="3012647" cy="4071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1200" b="1" dirty="0"/>
              <a:t>Learning &amp; Longevity Research Network </a:t>
            </a:r>
          </a:p>
          <a:p>
            <a:pPr algn="ctr"/>
            <a:r>
              <a:rPr lang="en-US" sz="1200" dirty="0"/>
              <a:t>407-823-2311</a:t>
            </a:r>
          </a:p>
          <a:p>
            <a:pPr algn="ctr"/>
            <a:r>
              <a:rPr lang="en-US" sz="1200" dirty="0" err="1"/>
              <a:t>LLRN@ucf.edu</a:t>
            </a:r>
            <a:endParaRPr lang="en-US" sz="12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EF97501-3654-4B49-B003-76A4FB4848FB}"/>
              </a:ext>
            </a:extLst>
          </p:cNvPr>
          <p:cNvSpPr/>
          <p:nvPr/>
        </p:nvSpPr>
        <p:spPr>
          <a:xfrm rot="16200000">
            <a:off x="3784063" y="7451947"/>
            <a:ext cx="2711451" cy="685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/>
            <a:endParaRPr lang="en-US" sz="2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4113955-D669-A846-9A49-2B61D253B946}"/>
              </a:ext>
            </a:extLst>
          </p:cNvPr>
          <p:cNvSpPr txBox="1"/>
          <p:nvPr/>
        </p:nvSpPr>
        <p:spPr>
          <a:xfrm rot="16200000">
            <a:off x="3633464" y="7490886"/>
            <a:ext cx="3012647" cy="407122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pPr algn="ctr"/>
            <a:r>
              <a:rPr lang="en-US" sz="1200" b="1" dirty="0"/>
              <a:t>Learning &amp; Longevity Research Network </a:t>
            </a:r>
          </a:p>
          <a:p>
            <a:pPr algn="ctr"/>
            <a:r>
              <a:rPr lang="en-US" sz="1200" dirty="0"/>
              <a:t>407-823-2311</a:t>
            </a:r>
          </a:p>
          <a:p>
            <a:pPr algn="ctr"/>
            <a:r>
              <a:rPr lang="en-US" sz="1200" dirty="0" err="1"/>
              <a:t>LLRN@ucf.edu</a:t>
            </a:r>
            <a:endParaRPr lang="en-US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E04EB1A-85CF-7E41-8666-4E7646364283}"/>
              </a:ext>
            </a:extLst>
          </p:cNvPr>
          <p:cNvSpPr/>
          <p:nvPr/>
        </p:nvSpPr>
        <p:spPr>
          <a:xfrm rot="16200000">
            <a:off x="4473609" y="7453853"/>
            <a:ext cx="2711451" cy="6857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/>
            <a:endParaRPr 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DEC6AD6-79F0-5341-9D52-76641D86A36F}"/>
              </a:ext>
            </a:extLst>
          </p:cNvPr>
          <p:cNvSpPr txBox="1"/>
          <p:nvPr/>
        </p:nvSpPr>
        <p:spPr>
          <a:xfrm rot="16200000">
            <a:off x="4323010" y="7492791"/>
            <a:ext cx="3012647" cy="4071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1200" b="1" dirty="0"/>
              <a:t>Learning &amp; Longevity Research Network </a:t>
            </a:r>
          </a:p>
          <a:p>
            <a:pPr algn="ctr"/>
            <a:r>
              <a:rPr lang="en-US" sz="1200" dirty="0"/>
              <a:t>407-823-2311</a:t>
            </a:r>
          </a:p>
          <a:p>
            <a:pPr algn="ctr"/>
            <a:r>
              <a:rPr lang="en-US" sz="1200" dirty="0" err="1"/>
              <a:t>LLRN@ucf.edu</a:t>
            </a:r>
            <a:endParaRPr lang="en-US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42EEAFF-21DD-B848-A338-E7B58F073110}"/>
              </a:ext>
            </a:extLst>
          </p:cNvPr>
          <p:cNvSpPr/>
          <p:nvPr/>
        </p:nvSpPr>
        <p:spPr>
          <a:xfrm rot="16200000">
            <a:off x="5159386" y="7454448"/>
            <a:ext cx="2711451" cy="685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/>
            <a:endParaRPr lang="en-US" sz="2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2DA719-09DD-5643-9AFB-7E7D8888DAAC}"/>
              </a:ext>
            </a:extLst>
          </p:cNvPr>
          <p:cNvSpPr txBox="1"/>
          <p:nvPr/>
        </p:nvSpPr>
        <p:spPr>
          <a:xfrm rot="16200000">
            <a:off x="5008787" y="7493386"/>
            <a:ext cx="3012647" cy="4071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1200" b="1" dirty="0"/>
              <a:t>Learning &amp; Longevity Research Network </a:t>
            </a:r>
          </a:p>
          <a:p>
            <a:pPr algn="ctr"/>
            <a:r>
              <a:rPr lang="en-US" sz="1200" dirty="0"/>
              <a:t>407-823-2311</a:t>
            </a:r>
          </a:p>
          <a:p>
            <a:pPr algn="ctr"/>
            <a:r>
              <a:rPr lang="en-US" sz="1200" dirty="0" err="1"/>
              <a:t>LLRN@ucf.edu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147</Words>
  <Application>Microsoft Macintosh PowerPoint</Application>
  <PresentationFormat>Letter Paper (8.5x11 in)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208</cp:revision>
  <dcterms:created xsi:type="dcterms:W3CDTF">2013-07-15T20:26:40Z</dcterms:created>
  <dcterms:modified xsi:type="dcterms:W3CDTF">2019-01-18T14:57:46Z</dcterms:modified>
</cp:coreProperties>
</file>